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4" r:id="rId2"/>
    <p:sldId id="396" r:id="rId3"/>
    <p:sldId id="39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1792-3256-4E77-8442-3E205CD69EF5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94EBC-6D71-45FE-903C-8A150E9C6E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1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8649-2619-44F9-8F30-2D6466E57529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2C82F-0308-4DBA-BE8F-4BAE5E1F79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87624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atin typeface="Century Gothic" panose="020B0502020202020204" pitchFamily="34" charset="0"/>
              </a:rPr>
              <a:t>25/09/2020 – 01/10/2020</a:t>
            </a:r>
            <a:endParaRPr lang="es-MX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7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Conciliación de Entrada y Salida de Material.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Se creo pantalla Entrada de Piel a MHI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esta pantalla nos arroja el total de Pieles que ingresan a MHI y la búsqueda se realiza en base a un rango de fechas.</a:t>
            </a:r>
            <a:endParaRPr lang="es-ES" sz="1200" b="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Imagen 6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E73ACE28-56C3-4589-A6EA-DEA78DD3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470"/>
            <a:ext cx="7632848" cy="50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087408" y="274638"/>
            <a:ext cx="7229008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solidFill>
                  <a:srgbClr val="3F1900"/>
                </a:solidFill>
              </a:rPr>
              <a:t>Finanzas: Conciliación de Entrada y Salida de Material.</a:t>
            </a:r>
            <a:endParaRPr lang="en-US" sz="2000" dirty="0">
              <a:solidFill>
                <a:srgbClr val="3F1900"/>
              </a:solidFill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331640" y="1196753"/>
            <a:ext cx="7488832" cy="51377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000" i="1"/>
          </a:p>
        </p:txBody>
      </p:sp>
      <p:sp>
        <p:nvSpPr>
          <p:cNvPr id="10" name="Rectangle 9"/>
          <p:cNvSpPr/>
          <p:nvPr/>
        </p:nvSpPr>
        <p:spPr>
          <a:xfrm>
            <a:off x="1331640" y="1095133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Se creo pantalla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Salida</a:t>
            </a: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de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Material</a:t>
            </a: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de</a:t>
            </a:r>
            <a:r>
              <a:rPr lang="es-ES" sz="1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MHI</a:t>
            </a:r>
            <a:r>
              <a:rPr lang="es-ES" sz="1200" dirty="0">
                <a:solidFill>
                  <a:srgbClr val="222222"/>
                </a:solidFill>
                <a:latin typeface="Segoe UI" panose="020B0502040204020203" pitchFamily="34" charset="0"/>
              </a:rPr>
              <a:t>, esta pantalla nos arroja el total de Material que se envió/facturo y la búsqueda se realiza en base a un rango de fechas.</a:t>
            </a:r>
            <a:endParaRPr lang="es-ES" sz="1200" b="0" i="0" dirty="0">
              <a:solidFill>
                <a:srgbClr val="222222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Imagen 2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0AAD081D-4AFD-43B6-9A46-8924A562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48" y="1658418"/>
            <a:ext cx="7699540" cy="51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11123</TotalTime>
  <Words>94</Words>
  <Application>Microsoft Office PowerPoint</Application>
  <PresentationFormat>Presentación en pantalla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Segoe UI</vt:lpstr>
      <vt:lpstr>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 DE LA ROSA</dc:creator>
  <cp:lastModifiedBy>Francisco Esteban</cp:lastModifiedBy>
  <cp:revision>216</cp:revision>
  <dcterms:created xsi:type="dcterms:W3CDTF">2019-09-04T16:36:39Z</dcterms:created>
  <dcterms:modified xsi:type="dcterms:W3CDTF">2020-10-01T19:51:49Z</dcterms:modified>
</cp:coreProperties>
</file>