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75" r:id="rId11"/>
    <p:sldId id="268" r:id="rId12"/>
    <p:sldId id="269" r:id="rId13"/>
    <p:sldId id="270" r:id="rId14"/>
    <p:sldId id="271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28799"/>
            <a:ext cx="8791575" cy="1681163"/>
          </a:xfrm>
        </p:spPr>
        <p:txBody>
          <a:bodyPr/>
          <a:lstStyle/>
          <a:p>
            <a:pPr algn="ctr"/>
            <a:r>
              <a:rPr lang="en-US" dirty="0" smtClean="0"/>
              <a:t>FOOD SERVICE Application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-prepared By</a:t>
            </a:r>
          </a:p>
          <a:p>
            <a:pPr algn="ctr"/>
            <a:r>
              <a:rPr lang="en-US" cap="none" dirty="0" smtClean="0"/>
              <a:t>Ashim </a:t>
            </a:r>
            <a:r>
              <a:rPr lang="en-US" cap="none" dirty="0"/>
              <a:t>A</a:t>
            </a:r>
            <a:r>
              <a:rPr lang="en-US" cap="none" dirty="0" smtClean="0"/>
              <a:t>akash Roy</a:t>
            </a:r>
          </a:p>
          <a:p>
            <a:pPr algn="ctr"/>
            <a:r>
              <a:rPr lang="en-US" cap="none" dirty="0" smtClean="0"/>
              <a:t>Ashutosh Kumar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979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Place / Cancel an order</a:t>
            </a:r>
          </a:p>
          <a:p>
            <a:r>
              <a:rPr lang="en-US" dirty="0" smtClean="0"/>
              <a:t>Makes use of third party payment interface such as RazorPay API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2057400"/>
            <a:ext cx="502761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97088"/>
            <a:ext cx="5326488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@EnableEurekaServer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097088"/>
            <a:ext cx="5212726" cy="34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3917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0" y="1683914"/>
            <a:ext cx="3606084" cy="4534769"/>
          </a:xfrm>
        </p:spPr>
      </p:pic>
    </p:spTree>
    <p:extLst>
      <p:ext uri="{BB962C8B-B14F-4D97-AF65-F5344CB8AC3E}">
        <p14:creationId xmlns:p14="http://schemas.microsoft.com/office/powerpoint/2010/main" val="25864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65" y="392932"/>
            <a:ext cx="10458168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45" y="293243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08" y="4704324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Interface, by using Payment Gateway </a:t>
            </a:r>
          </a:p>
          <a:p>
            <a:r>
              <a:rPr lang="en-US" dirty="0" smtClean="0"/>
              <a:t>E-Mail &amp; SMS notifications</a:t>
            </a:r>
          </a:p>
          <a:p>
            <a:r>
              <a:rPr lang="en-US" dirty="0" smtClean="0"/>
              <a:t>Live Order tracking, by adding Google Maps </a:t>
            </a:r>
          </a:p>
          <a:p>
            <a:r>
              <a:rPr lang="en-US" dirty="0" smtClean="0"/>
              <a:t>Search functionality to filter menu, based on item name or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05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1652339"/>
            <a:ext cx="6568225" cy="4310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02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3" y="592760"/>
            <a:ext cx="9905998" cy="1478570"/>
          </a:xfrm>
        </p:spPr>
        <p:txBody>
          <a:bodyPr/>
          <a:lstStyle/>
          <a:p>
            <a:r>
              <a:rPr lang="en-US" dirty="0" smtClean="0"/>
              <a:t>WHY BUILD A FOOD SERVICE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of digitization and IoT</a:t>
            </a:r>
          </a:p>
          <a:p>
            <a:r>
              <a:rPr lang="en-US" dirty="0" smtClean="0"/>
              <a:t>Enhance the customer convenience and comfort</a:t>
            </a:r>
          </a:p>
          <a:p>
            <a:r>
              <a:rPr lang="en-US" dirty="0" smtClean="0"/>
              <a:t>Seamless communication between Client &amp;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8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20" y="502608"/>
            <a:ext cx="9905998" cy="147857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0" y="2097088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12" y="622704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2194559"/>
            <a:ext cx="11050073" cy="430927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Implements Spring Boot as the web based framework of JAVA</a:t>
            </a:r>
          </a:p>
          <a:p>
            <a:r>
              <a:rPr lang="en-US" sz="2900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5. Payment </a:t>
            </a:r>
            <a:r>
              <a:rPr lang="en-US" dirty="0"/>
              <a:t>Service (Port# </a:t>
            </a:r>
            <a:r>
              <a:rPr lang="en-US" dirty="0" smtClean="0"/>
              <a:t>8085)</a:t>
            </a:r>
          </a:p>
          <a:p>
            <a:pPr marL="0" indent="0">
              <a:buNone/>
            </a:pPr>
            <a:r>
              <a:rPr lang="en-US" dirty="0" smtClean="0"/>
              <a:t>		6. Eureka Server (Port# 8761)</a:t>
            </a:r>
          </a:p>
          <a:p>
            <a:pPr marL="0" indent="0">
              <a:buNone/>
            </a:pPr>
            <a:r>
              <a:rPr lang="en-US" dirty="0" smtClean="0"/>
              <a:t>		7.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55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3976" y="1906073"/>
            <a:ext cx="5628069" cy="36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777285"/>
            <a:ext cx="5334000" cy="38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Restaurant and Food Item</a:t>
            </a:r>
          </a:p>
          <a:p>
            <a:r>
              <a:rPr lang="en-US" dirty="0" smtClean="0"/>
              <a:t>Get one or List of all restaurants, get ratings of restaurants</a:t>
            </a:r>
          </a:p>
          <a:p>
            <a:r>
              <a:rPr lang="en-US" dirty="0" smtClean="0"/>
              <a:t>Update or delete all restaurants and food item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097088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Place / Cancel an order</a:t>
            </a:r>
          </a:p>
          <a:p>
            <a:r>
              <a:rPr lang="en-US" dirty="0" smtClean="0"/>
              <a:t>Update  or remove any order by ID for a customer</a:t>
            </a:r>
          </a:p>
          <a:p>
            <a:r>
              <a:rPr lang="en-US" dirty="0" smtClean="0"/>
              <a:t>Add, Update or Delete food item to/from an order</a:t>
            </a:r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249486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395</TotalTime>
  <Words>410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FOOD SERVICE Application CAPSTONE PROJECT</vt:lpstr>
      <vt:lpstr>WHY BUILD A FOOD SERVICE APP</vt:lpstr>
      <vt:lpstr>ARCHITECTURE DIAGRAM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PAYMENT SERVICE</vt:lpstr>
      <vt:lpstr>EUREKA SERVER</vt:lpstr>
      <vt:lpstr>API GATEWAY</vt:lpstr>
      <vt:lpstr>FRONT-END MODULE</vt:lpstr>
      <vt:lpstr>IMPORTANT FILES</vt:lpstr>
      <vt:lpstr>TECHNOLOGIES IMPLEMENTED</vt:lpstr>
      <vt:lpstr>FUTURE SCOPE…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16</cp:revision>
  <dcterms:created xsi:type="dcterms:W3CDTF">2023-10-09T16:28:10Z</dcterms:created>
  <dcterms:modified xsi:type="dcterms:W3CDTF">2023-10-11T07:13:55Z</dcterms:modified>
</cp:coreProperties>
</file>