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16"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xmlns:c16r2="http://schemas.microsoft.com/office/drawing/2015/06/char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xmlns:c16r2="http://schemas.microsoft.com/office/drawing/2015/06/char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xmlns:c16r2="http://schemas.microsoft.com/office/drawing/2015/06/char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1792211968"/>
        <c:axId val="-1792200544"/>
      </c:barChart>
      <c:catAx>
        <c:axId val="-179221196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92200544"/>
        <c:crosses val="autoZero"/>
        <c:auto val="1"/>
        <c:lblAlgn val="ctr"/>
        <c:lblOffset val="100"/>
        <c:noMultiLvlLbl val="0"/>
      </c:catAx>
      <c:valAx>
        <c:axId val="-179220054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92211968"/>
        <c:crosses val="autoZero"/>
        <c:crossBetween val="between"/>
        <c:majorUnit val="10000"/>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xmlns:c16r2="http://schemas.microsoft.com/office/drawing/2015/06/char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xmlns:c16r2="http://schemas.microsoft.com/office/drawing/2015/06/char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xmlns:c16r2="http://schemas.microsoft.com/office/drawing/2015/06/char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10/7/2023</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10/7/2023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 name="Group 8">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0" name="Oval 9">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4" name="Oval 13">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01942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noProof="0" smtClean="0"/>
              <a:t>MM.DD.20XX</a:t>
            </a:r>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130566543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329089092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21716241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306054290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noProof="0" smtClean="0"/>
              <a:t>MM.DD.20XX</a:t>
            </a:r>
            <a:endParaRPr lang="en-US" noProof="0" dirty="0"/>
          </a:p>
        </p:txBody>
      </p:sp>
      <p:sp>
        <p:nvSpPr>
          <p:cNvPr id="4"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4444024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noProof="0" smtClean="0"/>
              <a:t>MM.DD.20XX</a:t>
            </a:r>
            <a:endParaRPr lang="en-US" noProof="0" dirty="0"/>
          </a:p>
        </p:txBody>
      </p:sp>
      <p:sp>
        <p:nvSpPr>
          <p:cNvPr id="4"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7416480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125258086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61098661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103093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60811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Tree>
    <p:extLst>
      <p:ext uri="{BB962C8B-B14F-4D97-AF65-F5344CB8AC3E}">
        <p14:creationId xmlns:p14="http://schemas.microsoft.com/office/powerpoint/2010/main" val="3475914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3532632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4197283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3349525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533683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746765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657919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54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554943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1667206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1354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9" name="Oval 8">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1">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3" name="Oval 12">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9654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1512301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1158737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81490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3848931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202164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120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686868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316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1974824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19000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noProof="0" smtClean="0"/>
              <a:t>MM.DD.20XX</a:t>
            </a:r>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Tree>
    <p:extLst>
      <p:ext uri="{BB962C8B-B14F-4D97-AF65-F5344CB8AC3E}">
        <p14:creationId xmlns:p14="http://schemas.microsoft.com/office/powerpoint/2010/main" val="29622033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1005638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0598447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420463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4012408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15094309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noProof="0" smtClean="0"/>
              <a:t>MM.DD.20XX</a:t>
            </a:r>
            <a:endParaRPr lang="en-US" noProof="0"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0" name="Rectangle 9">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Tree>
    <p:extLst>
      <p:ext uri="{BB962C8B-B14F-4D97-AF65-F5344CB8AC3E}">
        <p14:creationId xmlns:p14="http://schemas.microsoft.com/office/powerpoint/2010/main" val="1690072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noProof="0" smtClean="0"/>
              <a:t>MM.DD.20XX</a:t>
            </a:r>
            <a:endParaRPr lang="en-US" noProof="0" dirty="0"/>
          </a:p>
        </p:txBody>
      </p:sp>
      <p:sp>
        <p:nvSpPr>
          <p:cNvPr id="5" name="Footer Placeholder 3"/>
          <p:cNvSpPr>
            <a:spLocks noGrp="1"/>
          </p:cNvSpPr>
          <p:nvPr>
            <p:ph type="ftr" sz="quarter" idx="11"/>
          </p:nvPr>
        </p:nvSpPr>
        <p:spPr/>
        <p:txBody>
          <a:bodyPr/>
          <a:lstStyle/>
          <a:p>
            <a:r>
              <a:rPr lang="en-US" noProof="0" smtClean="0"/>
              <a:t>ADD A FOOTER</a:t>
            </a:r>
            <a:endParaRPr lang="en-US" noProof="0" dirty="0"/>
          </a:p>
        </p:txBody>
      </p:sp>
      <p:sp>
        <p:nvSpPr>
          <p:cNvPr id="6" name="Slide Number Placeholder 4"/>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60465464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noProof="0" smtClean="0"/>
              <a:t>MM.DD.20XX</a:t>
            </a:r>
            <a:endParaRPr lang="en-US" noProof="0" dirty="0"/>
          </a:p>
        </p:txBody>
      </p:sp>
      <p:sp>
        <p:nvSpPr>
          <p:cNvPr id="5" name="Footer Placeholder 2"/>
          <p:cNvSpPr>
            <a:spLocks noGrp="1"/>
          </p:cNvSpPr>
          <p:nvPr>
            <p:ph type="ftr" sz="quarter" idx="11"/>
          </p:nvPr>
        </p:nvSpPr>
        <p:spPr/>
        <p:txBody>
          <a:bodyPr/>
          <a:lstStyle/>
          <a:p>
            <a:r>
              <a:rPr lang="en-US" noProof="0" smtClean="0"/>
              <a:t>ADD A FOOTER</a:t>
            </a:r>
            <a:endParaRPr lang="en-US" noProof="0" dirty="0"/>
          </a:p>
        </p:txBody>
      </p:sp>
      <p:sp>
        <p:nvSpPr>
          <p:cNvPr id="6" name="Slide Number Placeholder 3"/>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Tree>
    <p:extLst>
      <p:ext uri="{BB962C8B-B14F-4D97-AF65-F5344CB8AC3E}">
        <p14:creationId xmlns:p14="http://schemas.microsoft.com/office/powerpoint/2010/main" val="28542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r>
              <a:rPr lang="en-US" noProof="0" smtClean="0"/>
              <a:t>MM.DD.20XX</a:t>
            </a:r>
            <a:endParaRPr lang="en-US" noProof="0" dirty="0"/>
          </a:p>
        </p:txBody>
      </p:sp>
      <p:sp>
        <p:nvSpPr>
          <p:cNvPr id="5" name="Footer Placeholder 5"/>
          <p:cNvSpPr>
            <a:spLocks noGrp="1"/>
          </p:cNvSpPr>
          <p:nvPr>
            <p:ph type="ftr" sz="quarter" idx="11"/>
          </p:nvPr>
        </p:nvSpPr>
        <p:spPr/>
        <p:txBody>
          <a:bodyPr/>
          <a:lstStyle/>
          <a:p>
            <a:r>
              <a:rPr lang="en-US" noProof="0" smtClean="0"/>
              <a:t>ADD A FOOTER</a:t>
            </a:r>
            <a:endParaRPr lang="en-US" noProof="0" dirty="0"/>
          </a:p>
        </p:txBody>
      </p:sp>
      <p:sp>
        <p:nvSpPr>
          <p:cNvPr id="6" name="Slide Number Placeholder 6"/>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Tree>
    <p:extLst>
      <p:ext uri="{BB962C8B-B14F-4D97-AF65-F5344CB8AC3E}">
        <p14:creationId xmlns:p14="http://schemas.microsoft.com/office/powerpoint/2010/main" val="124216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noProof="0" smtClean="0"/>
              <a:t>MM.DD.20XX</a:t>
            </a:r>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Tree>
    <p:extLst>
      <p:ext uri="{BB962C8B-B14F-4D97-AF65-F5344CB8AC3E}">
        <p14:creationId xmlns:p14="http://schemas.microsoft.com/office/powerpoint/2010/main" val="7974304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4.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5.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3.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56">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57">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58">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59">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noProof="0" smtClean="0"/>
              <a:t>MM.DD.20XX</a:t>
            </a:r>
            <a:endParaRPr lang="en-US"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581BC7-E183-40DB-AC97-C19EA4EB8894}" type="slidenum">
              <a:rPr lang="en-US" noProof="0" smtClean="0"/>
              <a:pPr/>
              <a:t>‹#›</a:t>
            </a:fld>
            <a:endParaRPr lang="en-US" noProof="0" dirty="0"/>
          </a:p>
        </p:txBody>
      </p:sp>
      <p:sp>
        <p:nvSpPr>
          <p:cNvPr id="13" name="Oval 12">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6211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 id="2147483839" r:id="rId23"/>
    <p:sldLayoutId id="2147483840" r:id="rId24"/>
    <p:sldLayoutId id="2147483841" r:id="rId25"/>
    <p:sldLayoutId id="2147483842" r:id="rId26"/>
    <p:sldLayoutId id="2147483843" r:id="rId27"/>
    <p:sldLayoutId id="2147483844" r:id="rId28"/>
    <p:sldLayoutId id="2147483845" r:id="rId29"/>
    <p:sldLayoutId id="2147483846" r:id="rId30"/>
    <p:sldLayoutId id="2147483847" r:id="rId31"/>
    <p:sldLayoutId id="2147483848" r:id="rId32"/>
    <p:sldLayoutId id="2147483849" r:id="rId33"/>
    <p:sldLayoutId id="2147483850" r:id="rId34"/>
    <p:sldLayoutId id="2147483851" r:id="rId35"/>
    <p:sldLayoutId id="2147483852" r:id="rId36"/>
    <p:sldLayoutId id="2147483853" r:id="rId37"/>
    <p:sldLayoutId id="2147483854" r:id="rId38"/>
    <p:sldLayoutId id="2147483855" r:id="rId39"/>
    <p:sldLayoutId id="2147483856" r:id="rId40"/>
    <p:sldLayoutId id="2147483857" r:id="rId41"/>
    <p:sldLayoutId id="2147483858" r:id="rId42"/>
    <p:sldLayoutId id="2147483859" r:id="rId43"/>
    <p:sldLayoutId id="2147483860" r:id="rId44"/>
    <p:sldLayoutId id="2147483682" r:id="rId45"/>
    <p:sldLayoutId id="2147483683" r:id="rId46"/>
    <p:sldLayoutId id="2147483684" r:id="rId47"/>
    <p:sldLayoutId id="2147483685" r:id="rId48"/>
    <p:sldLayoutId id="2147483686" r:id="rId49"/>
    <p:sldLayoutId id="2147483687" r:id="rId50"/>
    <p:sldLayoutId id="2147483690" r:id="rId51"/>
    <p:sldLayoutId id="2147483691" r:id="rId52"/>
    <p:sldLayoutId id="2147483692" r:id="rId53"/>
    <p:sldLayoutId id="2147483689" r:id="rId54"/>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5.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6.xml"/><Relationship Id="rId6" Type="http://schemas.openxmlformats.org/officeDocument/2006/relationships/image" Target="../media/image21.jpg"/><Relationship Id="rId5" Type="http://schemas.openxmlformats.org/officeDocument/2006/relationships/image" Target="../media/image22.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7.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38.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9.xml"/><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eg"/><Relationship Id="rId1" Type="http://schemas.openxmlformats.org/officeDocument/2006/relationships/slideLayout" Target="../slideLayouts/slideLayout40.xml"/><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41.xml"/><Relationship Id="rId6" Type="http://schemas.openxmlformats.org/officeDocument/2006/relationships/image" Target="../media/image21.jpg"/><Relationship Id="rId5" Type="http://schemas.openxmlformats.org/officeDocument/2006/relationships/image" Target="../media/image22.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43.xml"/><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0.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3.sv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eg"/><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a:xfrm>
            <a:off x="1665666" y="2334198"/>
            <a:ext cx="9252000" cy="1620000"/>
          </a:xfrm>
        </p:spPr>
        <p:txBody>
          <a:bodyPr/>
          <a:lstStyle/>
          <a:p>
            <a:r>
              <a:rPr lang="en-US" sz="3200" dirty="0" smtClean="0"/>
              <a:t>CAPSTONE PROJECT ON</a:t>
            </a:r>
            <a:br>
              <a:rPr lang="en-US" sz="3200" dirty="0" smtClean="0"/>
            </a:br>
            <a:r>
              <a:rPr lang="en-US" sz="3200" dirty="0"/>
              <a:t/>
            </a:r>
            <a:br>
              <a:rPr lang="en-US" sz="3200" dirty="0"/>
            </a:br>
            <a:r>
              <a:rPr lang="en-US" sz="3200" dirty="0" smtClean="0"/>
              <a:t>FOOD DELIVERY APPLICATION</a:t>
            </a:r>
            <a:endParaRPr lang="ru-RU" sz="3200"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a:xfrm>
            <a:off x="1524000" y="4734695"/>
            <a:ext cx="9268496" cy="1678983"/>
          </a:xfrm>
        </p:spPr>
        <p:txBody>
          <a:bodyPr>
            <a:normAutofit lnSpcReduction="10000"/>
          </a:bodyPr>
          <a:lstStyle/>
          <a:p>
            <a:r>
              <a:rPr lang="en-US" dirty="0" smtClean="0"/>
              <a:t>-Prepared By</a:t>
            </a:r>
          </a:p>
          <a:p>
            <a:endParaRPr lang="en-US" dirty="0"/>
          </a:p>
          <a:p>
            <a:r>
              <a:rPr lang="en-US" dirty="0" err="1" smtClean="0"/>
              <a:t>Ashutosh</a:t>
            </a:r>
            <a:r>
              <a:rPr lang="en-US" dirty="0" smtClean="0"/>
              <a:t> Kumar</a:t>
            </a:r>
          </a:p>
          <a:p>
            <a:r>
              <a:rPr lang="en-US" dirty="0" err="1" smtClean="0"/>
              <a:t>Ashim</a:t>
            </a:r>
            <a:r>
              <a:rPr lang="en-US" dirty="0" smtClean="0"/>
              <a:t> </a:t>
            </a:r>
            <a:r>
              <a:rPr lang="en-US" dirty="0" err="1" smtClean="0"/>
              <a:t>Aakash</a:t>
            </a:r>
            <a:r>
              <a:rPr lang="en-US" dirty="0" smtClean="0"/>
              <a:t> Roy</a:t>
            </a:r>
            <a:endParaRPr lang="ru-RU" dirty="0"/>
          </a:p>
        </p:txBody>
      </p:sp>
    </p:spTree>
    <p:extLst>
      <p:ext uri="{BB962C8B-B14F-4D97-AF65-F5344CB8AC3E}">
        <p14:creationId xmlns:p14="http://schemas.microsoft.com/office/powerpoint/2010/main" val="210404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F863E0F1-B897-4223-A3A2-2C081255D5F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xmlns=""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pic>
        <p:nvPicPr>
          <p:cNvPr id="15" name="Picture Placeholder 14" descr="Company logo">
            <a:extLst>
              <a:ext uri="{FF2B5EF4-FFF2-40B4-BE49-F238E27FC236}">
                <a16:creationId xmlns:a16="http://schemas.microsoft.com/office/drawing/2014/main" xmlns=""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2B53FD6B-8708-4F80-AB59-4CDC512BB410}"/>
              </a:ext>
            </a:extLst>
          </p:cNvPr>
          <p:cNvSpPr>
            <a:spLocks noGrp="1"/>
          </p:cNvSpPr>
          <p:nvPr>
            <p:ph type="body" sz="quarter" idx="26"/>
          </p:nvPr>
        </p:nvSpPr>
        <p:spPr/>
        <p:txBody>
          <a:bodyPr/>
          <a:lstStyle/>
          <a:p>
            <a:r>
              <a:rPr lang="en-US" dirty="0"/>
              <a:t>$12,345</a:t>
            </a:r>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11" name="Text Placeholder 10">
            <a:extLst>
              <a:ext uri="{FF2B5EF4-FFF2-40B4-BE49-F238E27FC236}">
                <a16:creationId xmlns:a16="http://schemas.microsoft.com/office/drawing/2014/main" xmlns="" id="{409465A6-8E64-4808-BB8C-231EDE489192}"/>
              </a:ext>
            </a:extLst>
          </p:cNvPr>
          <p:cNvSpPr>
            <a:spLocks noGrp="1"/>
          </p:cNvSpPr>
          <p:nvPr>
            <p:ph type="body" sz="quarter" idx="30"/>
          </p:nvPr>
        </p:nvSpPr>
        <p:spPr/>
        <p:txBody>
          <a:bodyPr/>
          <a:lstStyle/>
          <a:p>
            <a:r>
              <a:rPr lang="en-US" dirty="0"/>
              <a:t>$6,789</a:t>
            </a:r>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Tree>
    <p:extLst>
      <p:ext uri="{BB962C8B-B14F-4D97-AF65-F5344CB8AC3E}">
        <p14:creationId xmlns:p14="http://schemas.microsoft.com/office/powerpoint/2010/main" val="195343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xmlns=""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4" name="Date Placeholder 3">
            <a:extLst>
              <a:ext uri="{FF2B5EF4-FFF2-40B4-BE49-F238E27FC236}">
                <a16:creationId xmlns:a16="http://schemas.microsoft.com/office/drawing/2014/main" xmlns="" id="{152F5544-AE99-49B4-B21E-2F2EF642EEF3}"/>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8330D5A9-F67D-4AB4-A7F9-1F9950C7C858}"/>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7E4E42B5-9DB2-4F76-8565-788CC77B35E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pic>
        <p:nvPicPr>
          <p:cNvPr id="19" name="Picture Placeholder 18" descr="Company logo">
            <a:extLst>
              <a:ext uri="{FF2B5EF4-FFF2-40B4-BE49-F238E27FC236}">
                <a16:creationId xmlns:a16="http://schemas.microsoft.com/office/drawing/2014/main" xmlns=""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9" name="Text Placeholder 8">
            <a:extLst>
              <a:ext uri="{FF2B5EF4-FFF2-40B4-BE49-F238E27FC236}">
                <a16:creationId xmlns:a16="http://schemas.microsoft.com/office/drawing/2014/main" xmlns=""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xmlns=""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1" name="Text Placeholder 10">
            <a:extLst>
              <a:ext uri="{FF2B5EF4-FFF2-40B4-BE49-F238E27FC236}">
                <a16:creationId xmlns:a16="http://schemas.microsoft.com/office/drawing/2014/main" xmlns="" id="{E8BB8737-6A2D-4222-BE20-4DDD0181AC66}"/>
              </a:ext>
            </a:extLst>
          </p:cNvPr>
          <p:cNvSpPr>
            <a:spLocks noGrp="1"/>
          </p:cNvSpPr>
          <p:nvPr>
            <p:ph type="body" idx="30"/>
          </p:nvPr>
        </p:nvSpPr>
        <p:spPr/>
        <p:txBody>
          <a:bodyPr>
            <a:normAutofit lnSpcReduction="10000"/>
          </a:bodyPr>
          <a:lstStyle/>
          <a:p>
            <a:r>
              <a:rPr lang="en-US" dirty="0"/>
              <a:t>BILLION</a:t>
            </a:r>
          </a:p>
        </p:txBody>
      </p:sp>
      <p:sp>
        <p:nvSpPr>
          <p:cNvPr id="12" name="Text Placeholder 11">
            <a:extLst>
              <a:ext uri="{FF2B5EF4-FFF2-40B4-BE49-F238E27FC236}">
                <a16:creationId xmlns:a16="http://schemas.microsoft.com/office/drawing/2014/main" xmlns=""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xmlns=""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4" name="Text Placeholder 13">
            <a:extLst>
              <a:ext uri="{FF2B5EF4-FFF2-40B4-BE49-F238E27FC236}">
                <a16:creationId xmlns:a16="http://schemas.microsoft.com/office/drawing/2014/main" xmlns="" id="{5B8B8BFB-8E95-4C40-9D61-7270E95BEABA}"/>
              </a:ext>
            </a:extLst>
          </p:cNvPr>
          <p:cNvSpPr>
            <a:spLocks noGrp="1"/>
          </p:cNvSpPr>
          <p:nvPr>
            <p:ph type="body" idx="33"/>
          </p:nvPr>
        </p:nvSpPr>
        <p:spPr/>
        <p:txBody>
          <a:bodyPr>
            <a:normAutofit lnSpcReduction="10000"/>
          </a:bodyPr>
          <a:lstStyle/>
          <a:p>
            <a:r>
              <a:rPr lang="en-US" dirty="0"/>
              <a:t>BILLION</a:t>
            </a:r>
          </a:p>
        </p:txBody>
      </p:sp>
      <p:sp>
        <p:nvSpPr>
          <p:cNvPr id="15" name="Text Placeholder 14">
            <a:extLst>
              <a:ext uri="{FF2B5EF4-FFF2-40B4-BE49-F238E27FC236}">
                <a16:creationId xmlns:a16="http://schemas.microsoft.com/office/drawing/2014/main" xmlns=""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xmlns=""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17" name="Text Placeholder 16">
            <a:extLst>
              <a:ext uri="{FF2B5EF4-FFF2-40B4-BE49-F238E27FC236}">
                <a16:creationId xmlns:a16="http://schemas.microsoft.com/office/drawing/2014/main" xmlns="" id="{45A17AFB-1B86-41C2-BFD8-CF2FD1C8D7AC}"/>
              </a:ext>
            </a:extLst>
          </p:cNvPr>
          <p:cNvSpPr>
            <a:spLocks noGrp="1"/>
          </p:cNvSpPr>
          <p:nvPr>
            <p:ph type="body" idx="36"/>
          </p:nvPr>
        </p:nvSpPr>
        <p:spPr/>
        <p:txBody>
          <a:bodyPr>
            <a:normAutofit lnSpcReduction="10000"/>
          </a:bodyPr>
          <a:lstStyle/>
          <a:p>
            <a:r>
              <a:rPr lang="en-US" dirty="0"/>
              <a:t>BILLION</a:t>
            </a:r>
          </a:p>
        </p:txBody>
      </p:sp>
    </p:spTree>
    <p:extLst>
      <p:ext uri="{BB962C8B-B14F-4D97-AF65-F5344CB8AC3E}">
        <p14:creationId xmlns:p14="http://schemas.microsoft.com/office/powerpoint/2010/main" val="10594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52B98C-5C1E-46B1-B54D-F830C622743A}"/>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375E9DB8-C5FF-491C-87D4-2A6ED2915442}"/>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670F84A1-DCA9-4894-82EA-A83237ACA8B7}"/>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5" name="Title 4">
            <a:extLst>
              <a:ext uri="{FF2B5EF4-FFF2-40B4-BE49-F238E27FC236}">
                <a16:creationId xmlns:a16="http://schemas.microsoft.com/office/drawing/2014/main" xmlns=""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xmlns="" id="{F7F2EF20-4914-4F8B-9D4E-F7DF9977D6D1}"/>
              </a:ext>
            </a:extLst>
          </p:cNvPr>
          <p:cNvSpPr>
            <a:spLocks noGrp="1"/>
          </p:cNvSpPr>
          <p:nvPr>
            <p:ph type="body" idx="1"/>
          </p:nvPr>
        </p:nvSpPr>
        <p:spPr/>
        <p:txBody>
          <a:bodyPr>
            <a:normAutofit fontScale="92500"/>
          </a:bodyPr>
          <a:lstStyle/>
          <a:p>
            <a:r>
              <a:rPr lang="en-US" dirty="0"/>
              <a:t>LOREM IPSUM DOLOR SIT AMET, CONSECTETUER ADIPISCING ELIT. MAECENAS PORTTITOR CONGUE MASSA. FUSCE POSUERE, MAGNA SED PULVINAR</a:t>
            </a:r>
          </a:p>
        </p:txBody>
      </p:sp>
      <p:pic>
        <p:nvPicPr>
          <p:cNvPr id="13" name="Picture Placeholder 12" descr="Company logo">
            <a:extLst>
              <a:ext uri="{FF2B5EF4-FFF2-40B4-BE49-F238E27FC236}">
                <a16:creationId xmlns:a16="http://schemas.microsoft.com/office/drawing/2014/main" xmlns=""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99DFBDB4-30C1-4168-A5E2-42A184496F62}"/>
              </a:ext>
            </a:extLst>
          </p:cNvPr>
          <p:cNvSpPr>
            <a:spLocks noGrp="1"/>
          </p:cNvSpPr>
          <p:nvPr>
            <p:ph type="body" idx="27"/>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9" name="Text Placeholder 8">
            <a:extLst>
              <a:ext uri="{FF2B5EF4-FFF2-40B4-BE49-F238E27FC236}">
                <a16:creationId xmlns:a16="http://schemas.microsoft.com/office/drawing/2014/main" xmlns="" id="{8E71FA33-E828-4801-B104-D9EE37E432DE}"/>
              </a:ext>
            </a:extLst>
          </p:cNvPr>
          <p:cNvSpPr>
            <a:spLocks noGrp="1"/>
          </p:cNvSpPr>
          <p:nvPr>
            <p:ph type="body" idx="29"/>
          </p:nvPr>
        </p:nvSpPr>
        <p:spPr/>
        <p:txBody>
          <a:bodyPr/>
          <a:lstStyle/>
          <a:p>
            <a:r>
              <a:rPr lang="en-US" dirty="0"/>
              <a:t>Section 1 Title</a:t>
            </a:r>
          </a:p>
        </p:txBody>
      </p:sp>
      <p:sp>
        <p:nvSpPr>
          <p:cNvPr id="10" name="Text Placeholder 9">
            <a:extLst>
              <a:ext uri="{FF2B5EF4-FFF2-40B4-BE49-F238E27FC236}">
                <a16:creationId xmlns:a16="http://schemas.microsoft.com/office/drawing/2014/main" xmlns=""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11" name="Text Placeholder 10">
            <a:extLst>
              <a:ext uri="{FF2B5EF4-FFF2-40B4-BE49-F238E27FC236}">
                <a16:creationId xmlns:a16="http://schemas.microsoft.com/office/drawing/2014/main" xmlns="" id="{FCE7D97E-00B7-4F79-BFF8-2D7EDFAE5F02}"/>
              </a:ext>
            </a:extLst>
          </p:cNvPr>
          <p:cNvSpPr>
            <a:spLocks noGrp="1"/>
          </p:cNvSpPr>
          <p:nvPr>
            <p:ph type="body" idx="31"/>
          </p:nvPr>
        </p:nvSpPr>
        <p:spPr/>
        <p:txBody>
          <a:bodyPr/>
          <a:lstStyle/>
          <a:p>
            <a:r>
              <a:rPr lang="en-US" dirty="0"/>
              <a:t>Section 2 Title</a:t>
            </a:r>
          </a:p>
        </p:txBody>
      </p:sp>
    </p:spTree>
    <p:extLst>
      <p:ext uri="{BB962C8B-B14F-4D97-AF65-F5344CB8AC3E}">
        <p14:creationId xmlns:p14="http://schemas.microsoft.com/office/powerpoint/2010/main" val="26509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30193BA-1489-40A2-9D5D-0490BDFBF8EC}"/>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7B200280-71A9-4094-B8C4-8BC3C41879F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1E2CA95-5F9E-4EDF-9631-539839EA16B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5" name="Title 4">
            <a:extLst>
              <a:ext uri="{FF2B5EF4-FFF2-40B4-BE49-F238E27FC236}">
                <a16:creationId xmlns:a16="http://schemas.microsoft.com/office/drawing/2014/main" xmlns="" id="{EE5466E9-AFFB-436C-9D79-5B54F4099ACA}"/>
              </a:ext>
            </a:extLst>
          </p:cNvPr>
          <p:cNvSpPr>
            <a:spLocks noGrp="1"/>
          </p:cNvSpPr>
          <p:nvPr>
            <p:ph type="title"/>
          </p:nvPr>
        </p:nvSpPr>
        <p:spPr/>
        <p:txBody>
          <a:bodyPr/>
          <a:lstStyle/>
          <a:p>
            <a:r>
              <a:rPr lang="en-US" dirty="0"/>
              <a:t>COMPETITION</a:t>
            </a:r>
          </a:p>
        </p:txBody>
      </p:sp>
      <p:sp>
        <p:nvSpPr>
          <p:cNvPr id="6" name="Picture Placeholder 5" descr="Company logo">
            <a:extLst>
              <a:ext uri="{FF2B5EF4-FFF2-40B4-BE49-F238E27FC236}">
                <a16:creationId xmlns:a16="http://schemas.microsoft.com/office/drawing/2014/main" xmlns="" id="{7A0E87DB-04F5-4877-B62F-1AA19455033F}"/>
              </a:ext>
            </a:extLst>
          </p:cNvPr>
          <p:cNvSpPr>
            <a:spLocks noGrp="1"/>
          </p:cNvSpPr>
          <p:nvPr>
            <p:ph type="pic" sz="quarter" idx="39"/>
          </p:nvPr>
        </p:nvSpPr>
        <p:spPr/>
      </p:sp>
      <p:sp>
        <p:nvSpPr>
          <p:cNvPr id="7" name="Picture Placeholder 6" descr="Company logo">
            <a:extLst>
              <a:ext uri="{FF2B5EF4-FFF2-40B4-BE49-F238E27FC236}">
                <a16:creationId xmlns:a16="http://schemas.microsoft.com/office/drawing/2014/main" xmlns="" id="{956D8A29-D3FE-4914-9B35-D6262F24BE15}"/>
              </a:ext>
            </a:extLst>
          </p:cNvPr>
          <p:cNvSpPr>
            <a:spLocks noGrp="1"/>
          </p:cNvSpPr>
          <p:nvPr>
            <p:ph type="pic" sz="quarter" idx="40"/>
          </p:nvPr>
        </p:nvSpPr>
        <p:spPr/>
      </p:sp>
      <p:sp>
        <p:nvSpPr>
          <p:cNvPr id="8" name="Picture Placeholder 7" descr="Company logo">
            <a:extLst>
              <a:ext uri="{FF2B5EF4-FFF2-40B4-BE49-F238E27FC236}">
                <a16:creationId xmlns:a16="http://schemas.microsoft.com/office/drawing/2014/main" xmlns=""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xmlns=""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xmlns=""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xmlns="" id="{4FCD5336-88B4-4116-8C2E-0CA8DB55CD6F}"/>
              </a:ext>
            </a:extLst>
          </p:cNvPr>
          <p:cNvSpPr>
            <a:spLocks noGrp="1"/>
          </p:cNvSpPr>
          <p:nvPr>
            <p:ph type="pic" sz="quarter" idx="44"/>
          </p:nvPr>
        </p:nvSpPr>
        <p:spPr/>
      </p:sp>
      <p:sp>
        <p:nvSpPr>
          <p:cNvPr id="12" name="Text Placeholder 11">
            <a:extLst>
              <a:ext uri="{FF2B5EF4-FFF2-40B4-BE49-F238E27FC236}">
                <a16:creationId xmlns:a16="http://schemas.microsoft.com/office/drawing/2014/main" xmlns="" id="{68652C60-0E06-4F27-8EBF-99ED4922DB16}"/>
              </a:ext>
            </a:extLst>
          </p:cNvPr>
          <p:cNvSpPr>
            <a:spLocks noGrp="1"/>
          </p:cNvSpPr>
          <p:nvPr>
            <p:ph type="body" sz="quarter" idx="46"/>
          </p:nvPr>
        </p:nvSpPr>
        <p:spPr/>
        <p:txBody>
          <a:bodyPr/>
          <a:lstStyle/>
          <a:p>
            <a:r>
              <a:rPr lang="en-US" dirty="0"/>
              <a:t>More Expensive</a:t>
            </a:r>
          </a:p>
        </p:txBody>
      </p:sp>
      <p:sp>
        <p:nvSpPr>
          <p:cNvPr id="13" name="Text Placeholder 12">
            <a:extLst>
              <a:ext uri="{FF2B5EF4-FFF2-40B4-BE49-F238E27FC236}">
                <a16:creationId xmlns:a16="http://schemas.microsoft.com/office/drawing/2014/main" xmlns="" id="{E74B9E7B-91A3-4653-9D11-EAC841812ECB}"/>
              </a:ext>
            </a:extLst>
          </p:cNvPr>
          <p:cNvSpPr>
            <a:spLocks noGrp="1"/>
          </p:cNvSpPr>
          <p:nvPr>
            <p:ph type="body" sz="quarter" idx="48"/>
          </p:nvPr>
        </p:nvSpPr>
        <p:spPr/>
        <p:txBody>
          <a:bodyPr/>
          <a:lstStyle/>
          <a:p>
            <a:r>
              <a:rPr lang="en-US" dirty="0"/>
              <a:t>Less Convenient</a:t>
            </a:r>
          </a:p>
        </p:txBody>
      </p:sp>
      <p:sp>
        <p:nvSpPr>
          <p:cNvPr id="14" name="Text Placeholder 13">
            <a:extLst>
              <a:ext uri="{FF2B5EF4-FFF2-40B4-BE49-F238E27FC236}">
                <a16:creationId xmlns:a16="http://schemas.microsoft.com/office/drawing/2014/main" xmlns="" id="{C86011A2-BC96-44FB-8A92-659975A8FA5D}"/>
              </a:ext>
            </a:extLst>
          </p:cNvPr>
          <p:cNvSpPr>
            <a:spLocks noGrp="1"/>
          </p:cNvSpPr>
          <p:nvPr>
            <p:ph type="body" sz="quarter" idx="49"/>
          </p:nvPr>
        </p:nvSpPr>
        <p:spPr/>
        <p:txBody>
          <a:bodyPr/>
          <a:lstStyle/>
          <a:p>
            <a:r>
              <a:rPr lang="en-US" dirty="0"/>
              <a:t>More Convenient</a:t>
            </a:r>
          </a:p>
        </p:txBody>
      </p:sp>
      <p:pic>
        <p:nvPicPr>
          <p:cNvPr id="18" name="Picture Placeholder 17" descr="Company logo">
            <a:extLst>
              <a:ext uri="{FF2B5EF4-FFF2-40B4-BE49-F238E27FC236}">
                <a16:creationId xmlns:a16="http://schemas.microsoft.com/office/drawing/2014/main" xmlns=""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27" b="27"/>
          <a:stretch>
            <a:fillRect/>
          </a:stretch>
        </p:blipFill>
        <p:spPr/>
      </p:pic>
      <p:sp>
        <p:nvSpPr>
          <p:cNvPr id="16" name="Text Placeholder 15">
            <a:extLst>
              <a:ext uri="{FF2B5EF4-FFF2-40B4-BE49-F238E27FC236}">
                <a16:creationId xmlns:a16="http://schemas.microsoft.com/office/drawing/2014/main" xmlns="" id="{6714EE8D-6591-4E64-A28D-275EB74081C9}"/>
              </a:ext>
            </a:extLst>
          </p:cNvPr>
          <p:cNvSpPr>
            <a:spLocks noGrp="1"/>
          </p:cNvSpPr>
          <p:nvPr>
            <p:ph type="body" sz="quarter" idx="51"/>
          </p:nvPr>
        </p:nvSpPr>
        <p:spPr/>
        <p:txBody>
          <a:bodyPr/>
          <a:lstStyle/>
          <a:p>
            <a:r>
              <a:rPr lang="en-US" dirty="0"/>
              <a:t>Less Expensive</a:t>
            </a:r>
          </a:p>
        </p:txBody>
      </p:sp>
    </p:spTree>
    <p:extLst>
      <p:ext uri="{BB962C8B-B14F-4D97-AF65-F5344CB8AC3E}">
        <p14:creationId xmlns:p14="http://schemas.microsoft.com/office/powerpoint/2010/main" val="735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xmlns=""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4" name="Date Placeholder 3">
            <a:extLst>
              <a:ext uri="{FF2B5EF4-FFF2-40B4-BE49-F238E27FC236}">
                <a16:creationId xmlns:a16="http://schemas.microsoft.com/office/drawing/2014/main" xmlns="" id="{256623C6-B28B-425F-80E3-E918DFC530AF}"/>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08668378-7C82-453C-9E4E-4F6D219F1C97}"/>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277F7BB-ABDC-47FC-A794-3AB13968D04A}"/>
              </a:ext>
            </a:extLst>
          </p:cNvPr>
          <p:cNvSpPr>
            <a:spLocks noGrp="1"/>
          </p:cNvSpPr>
          <p:nvPr>
            <p:ph type="sldNum" sz="quarter" idx="12"/>
          </p:nvPr>
        </p:nvSpPr>
        <p:spPr/>
        <p:txBody>
          <a:bodyPr/>
          <a:lstStyle/>
          <a:p>
            <a:fld id="{8D581BC7-E183-40DB-AC97-C19EA4EB8894}" type="slidenum">
              <a:rPr lang="en-US" smtClean="0"/>
              <a:pPr/>
              <a:t>14</a:t>
            </a:fld>
            <a:endParaRPr lang="en-US" dirty="0"/>
          </a:p>
        </p:txBody>
      </p:sp>
      <p:pic>
        <p:nvPicPr>
          <p:cNvPr id="20" name="Picture Placeholder 19" descr="Company logo">
            <a:extLst>
              <a:ext uri="{FF2B5EF4-FFF2-40B4-BE49-F238E27FC236}">
                <a16:creationId xmlns:a16="http://schemas.microsoft.com/office/drawing/2014/main" xmlns=""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0035A84C-449C-4CF8-B16B-6646515E7532}"/>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xmlns="" id="{6B1A0A9B-D4E2-459E-998F-4F014D0CE155}"/>
              </a:ext>
            </a:extLst>
          </p:cNvPr>
          <p:cNvSpPr>
            <a:spLocks noGrp="1"/>
          </p:cNvSpPr>
          <p:nvPr>
            <p:ph type="body" sz="quarter" idx="28"/>
          </p:nvPr>
        </p:nvSpPr>
        <p:spPr/>
        <p:txBody>
          <a:bodyPr/>
          <a:lstStyle/>
          <a:p>
            <a:r>
              <a:rPr lang="en-US" dirty="0"/>
              <a:t>2</a:t>
            </a:r>
          </a:p>
        </p:txBody>
      </p:sp>
      <p:sp>
        <p:nvSpPr>
          <p:cNvPr id="10" name="Text Placeholder 9">
            <a:extLst>
              <a:ext uri="{FF2B5EF4-FFF2-40B4-BE49-F238E27FC236}">
                <a16:creationId xmlns:a16="http://schemas.microsoft.com/office/drawing/2014/main" xmlns="" id="{67777536-862A-4117-99A6-08D618025F3E}"/>
              </a:ext>
            </a:extLst>
          </p:cNvPr>
          <p:cNvSpPr>
            <a:spLocks noGrp="1"/>
          </p:cNvSpPr>
          <p:nvPr>
            <p:ph type="body" sz="quarter" idx="31"/>
          </p:nvPr>
        </p:nvSpPr>
        <p:spPr/>
        <p:txBody>
          <a:bodyPr/>
          <a:lstStyle/>
          <a:p>
            <a:r>
              <a:rPr lang="en-US" dirty="0"/>
              <a:t>3</a:t>
            </a:r>
          </a:p>
        </p:txBody>
      </p:sp>
      <p:sp>
        <p:nvSpPr>
          <p:cNvPr id="11" name="Text Placeholder 10">
            <a:extLst>
              <a:ext uri="{FF2B5EF4-FFF2-40B4-BE49-F238E27FC236}">
                <a16:creationId xmlns:a16="http://schemas.microsoft.com/office/drawing/2014/main" xmlns="" id="{775CF4E1-948D-4002-A94F-4BA8543DF1C4}"/>
              </a:ext>
            </a:extLst>
          </p:cNvPr>
          <p:cNvSpPr>
            <a:spLocks noGrp="1"/>
          </p:cNvSpPr>
          <p:nvPr>
            <p:ph type="body" idx="27"/>
          </p:nvPr>
        </p:nvSpPr>
        <p:spPr/>
        <p:txBody>
          <a:bodyPr>
            <a:normAutofit fontScale="92500"/>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12" name="Text Placeholder 11">
            <a:extLst>
              <a:ext uri="{FF2B5EF4-FFF2-40B4-BE49-F238E27FC236}">
                <a16:creationId xmlns:a16="http://schemas.microsoft.com/office/drawing/2014/main" xmlns="" id="{A1B0D2C5-9B7A-45C5-81F4-9E0E8F13E8FB}"/>
              </a:ext>
            </a:extLst>
          </p:cNvPr>
          <p:cNvSpPr>
            <a:spLocks noGrp="1"/>
          </p:cNvSpPr>
          <p:nvPr>
            <p:ph type="body" idx="29"/>
          </p:nvPr>
        </p:nvSpPr>
        <p:spPr/>
        <p:txBody>
          <a:bodyPr>
            <a:normAutofit lnSpcReduction="10000"/>
          </a:bodyPr>
          <a:lstStyle/>
          <a:p>
            <a:r>
              <a:rPr lang="en-US" dirty="0"/>
              <a:t>Section 1 Subtitle</a:t>
            </a:r>
          </a:p>
        </p:txBody>
      </p:sp>
      <p:sp>
        <p:nvSpPr>
          <p:cNvPr id="13" name="Text Placeholder 12">
            <a:extLst>
              <a:ext uri="{FF2B5EF4-FFF2-40B4-BE49-F238E27FC236}">
                <a16:creationId xmlns:a16="http://schemas.microsoft.com/office/drawing/2014/main" xmlns="" id="{D62CB705-FC11-48C5-A459-495475D0B55E}"/>
              </a:ext>
            </a:extLst>
          </p:cNvPr>
          <p:cNvSpPr>
            <a:spLocks noGrp="1"/>
          </p:cNvSpPr>
          <p:nvPr>
            <p:ph type="body" idx="32"/>
          </p:nvPr>
        </p:nvSpPr>
        <p:spPr/>
        <p:txBody>
          <a:bodyPr/>
          <a:lstStyle/>
          <a:p>
            <a:r>
              <a:rPr lang="en-US" dirty="0"/>
              <a:t>Section 1 Title</a:t>
            </a:r>
          </a:p>
        </p:txBody>
      </p:sp>
      <p:sp>
        <p:nvSpPr>
          <p:cNvPr id="14" name="Text Placeholder 13">
            <a:extLst>
              <a:ext uri="{FF2B5EF4-FFF2-40B4-BE49-F238E27FC236}">
                <a16:creationId xmlns:a16="http://schemas.microsoft.com/office/drawing/2014/main" xmlns="" id="{CD77B647-E767-4BF7-9BBB-4670F75C62E5}"/>
              </a:ext>
            </a:extLst>
          </p:cNvPr>
          <p:cNvSpPr>
            <a:spLocks noGrp="1"/>
          </p:cNvSpPr>
          <p:nvPr>
            <p:ph type="body" idx="33"/>
          </p:nvPr>
        </p:nvSpPr>
        <p:spPr/>
        <p:txBody>
          <a:bodyPr>
            <a:normAutofit fontScale="92500" lnSpcReduction="10000"/>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5" name="Text Placeholder 14">
            <a:extLst>
              <a:ext uri="{FF2B5EF4-FFF2-40B4-BE49-F238E27FC236}">
                <a16:creationId xmlns:a16="http://schemas.microsoft.com/office/drawing/2014/main" xmlns="" id="{727CE960-8379-40F4-AAA5-1C5D97A21A8B}"/>
              </a:ext>
            </a:extLst>
          </p:cNvPr>
          <p:cNvSpPr>
            <a:spLocks noGrp="1"/>
          </p:cNvSpPr>
          <p:nvPr>
            <p:ph type="body" idx="34"/>
          </p:nvPr>
        </p:nvSpPr>
        <p:spPr/>
        <p:txBody>
          <a:bodyPr>
            <a:normAutofit lnSpcReduction="10000"/>
          </a:bodyPr>
          <a:lstStyle/>
          <a:p>
            <a:r>
              <a:rPr lang="en-US" dirty="0"/>
              <a:t>Section 2 Subtitle</a:t>
            </a:r>
          </a:p>
        </p:txBody>
      </p:sp>
      <p:sp>
        <p:nvSpPr>
          <p:cNvPr id="16" name="Text Placeholder 15">
            <a:extLst>
              <a:ext uri="{FF2B5EF4-FFF2-40B4-BE49-F238E27FC236}">
                <a16:creationId xmlns:a16="http://schemas.microsoft.com/office/drawing/2014/main" xmlns="" id="{C4390C17-C4AE-4DB3-8625-333E382D8160}"/>
              </a:ext>
            </a:extLst>
          </p:cNvPr>
          <p:cNvSpPr>
            <a:spLocks noGrp="1"/>
          </p:cNvSpPr>
          <p:nvPr>
            <p:ph type="body" idx="35"/>
          </p:nvPr>
        </p:nvSpPr>
        <p:spPr/>
        <p:txBody>
          <a:bodyPr/>
          <a:lstStyle/>
          <a:p>
            <a:r>
              <a:rPr lang="en-US" dirty="0"/>
              <a:t>Section 2 Title</a:t>
            </a:r>
          </a:p>
        </p:txBody>
      </p:sp>
      <p:sp>
        <p:nvSpPr>
          <p:cNvPr id="17" name="Text Placeholder 16">
            <a:extLst>
              <a:ext uri="{FF2B5EF4-FFF2-40B4-BE49-F238E27FC236}">
                <a16:creationId xmlns:a16="http://schemas.microsoft.com/office/drawing/2014/main" xmlns="" id="{ED753487-20C4-4668-BE91-11BEE80F5B0C}"/>
              </a:ext>
            </a:extLst>
          </p:cNvPr>
          <p:cNvSpPr>
            <a:spLocks noGrp="1"/>
          </p:cNvSpPr>
          <p:nvPr>
            <p:ph type="body" idx="36"/>
          </p:nvPr>
        </p:nvSpPr>
        <p:spPr/>
        <p:txBody>
          <a:bodyPr>
            <a:normAutofit fontScale="925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18" name="Text Placeholder 17">
            <a:extLst>
              <a:ext uri="{FF2B5EF4-FFF2-40B4-BE49-F238E27FC236}">
                <a16:creationId xmlns:a16="http://schemas.microsoft.com/office/drawing/2014/main" xmlns="" id="{8437F6BD-1892-43B0-BD66-91036E5CAAF7}"/>
              </a:ext>
            </a:extLst>
          </p:cNvPr>
          <p:cNvSpPr>
            <a:spLocks noGrp="1"/>
          </p:cNvSpPr>
          <p:nvPr>
            <p:ph type="body" idx="37"/>
          </p:nvPr>
        </p:nvSpPr>
        <p:spPr/>
        <p:txBody>
          <a:bodyPr>
            <a:normAutofit lnSpcReduction="10000"/>
          </a:bodyPr>
          <a:lstStyle/>
          <a:p>
            <a:r>
              <a:rPr lang="en-US" dirty="0"/>
              <a:t>Section 3 Subtitle</a:t>
            </a:r>
          </a:p>
        </p:txBody>
      </p:sp>
      <p:sp>
        <p:nvSpPr>
          <p:cNvPr id="19" name="Text Placeholder 18">
            <a:extLst>
              <a:ext uri="{FF2B5EF4-FFF2-40B4-BE49-F238E27FC236}">
                <a16:creationId xmlns:a16="http://schemas.microsoft.com/office/drawing/2014/main" xmlns="" id="{12F7FE6A-EF99-4A0F-B41B-9EED6BCFB58F}"/>
              </a:ext>
            </a:extLst>
          </p:cNvPr>
          <p:cNvSpPr>
            <a:spLocks noGrp="1"/>
          </p:cNvSpPr>
          <p:nvPr>
            <p:ph type="body" idx="38"/>
          </p:nvPr>
        </p:nvSpPr>
        <p:spPr/>
        <p:txBody>
          <a:bodyPr/>
          <a:lstStyle/>
          <a:p>
            <a:r>
              <a:rPr lang="en-US" dirty="0"/>
              <a:t>Section 3 Title</a:t>
            </a:r>
          </a:p>
        </p:txBody>
      </p:sp>
    </p:spTree>
    <p:extLst>
      <p:ext uri="{BB962C8B-B14F-4D97-AF65-F5344CB8AC3E}">
        <p14:creationId xmlns:p14="http://schemas.microsoft.com/office/powerpoint/2010/main" val="139020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2F21CE-F509-4792-953E-A7E82159C54E}"/>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D72129B4-659A-4DED-BA78-4B6F73EABE32}"/>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B1FE36B-32AA-4E32-8EB1-0BF1B74BAC4C}"/>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5" name="Title 4">
            <a:extLst>
              <a:ext uri="{FF2B5EF4-FFF2-40B4-BE49-F238E27FC236}">
                <a16:creationId xmlns:a16="http://schemas.microsoft.com/office/drawing/2014/main" xmlns="" id="{C27242FD-4B84-40F8-B4E6-626D05771D01}"/>
              </a:ext>
            </a:extLst>
          </p:cNvPr>
          <p:cNvSpPr>
            <a:spLocks noGrp="1"/>
          </p:cNvSpPr>
          <p:nvPr>
            <p:ph type="title"/>
          </p:nvPr>
        </p:nvSpPr>
        <p:spPr/>
        <p:txBody>
          <a:bodyPr/>
          <a:lstStyle/>
          <a:p>
            <a:r>
              <a:rPr lang="en-US" dirty="0"/>
              <a:t>TRACTION</a:t>
            </a:r>
          </a:p>
        </p:txBody>
      </p:sp>
      <p:pic>
        <p:nvPicPr>
          <p:cNvPr id="10" name="Picture Placeholder 9" descr="Company logo">
            <a:extLst>
              <a:ext uri="{FF2B5EF4-FFF2-40B4-BE49-F238E27FC236}">
                <a16:creationId xmlns:a16="http://schemas.microsoft.com/office/drawing/2014/main" xmlns=""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7" name="Text Placeholder 6">
            <a:extLst>
              <a:ext uri="{FF2B5EF4-FFF2-40B4-BE49-F238E27FC236}">
                <a16:creationId xmlns:a16="http://schemas.microsoft.com/office/drawing/2014/main" xmlns="" id="{45F63788-D675-4474-98AF-5CA7F8F0538A}"/>
              </a:ext>
            </a:extLst>
          </p:cNvPr>
          <p:cNvSpPr>
            <a:spLocks noGrp="1"/>
          </p:cNvSpPr>
          <p:nvPr>
            <p:ph type="body" idx="29"/>
          </p:nvPr>
        </p:nvSpPr>
        <p:spPr/>
        <p:txBody>
          <a:bodyPr/>
          <a:lstStyle/>
          <a:p>
            <a:r>
              <a:rPr lang="en-US" dirty="0"/>
              <a:t>Key Metrics</a:t>
            </a:r>
          </a:p>
        </p:txBody>
      </p:sp>
      <p:sp>
        <p:nvSpPr>
          <p:cNvPr id="8" name="Text Placeholder 7">
            <a:extLst>
              <a:ext uri="{FF2B5EF4-FFF2-40B4-BE49-F238E27FC236}">
                <a16:creationId xmlns:a16="http://schemas.microsoft.com/office/drawing/2014/main" xmlns=""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1" name="Content Placeholder 10" descr="table placeholder">
            <a:extLst>
              <a:ext uri="{FF2B5EF4-FFF2-40B4-BE49-F238E27FC236}">
                <a16:creationId xmlns:a16="http://schemas.microsoft.com/office/drawing/2014/main" xmlns=""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xmlns="" val="2794970310"/>
                    </a:ext>
                  </a:extLst>
                </a:gridCol>
                <a:gridCol w="864000">
                  <a:extLst>
                    <a:ext uri="{9D8B030D-6E8A-4147-A177-3AD203B41FA5}">
                      <a16:colId xmlns:a16="http://schemas.microsoft.com/office/drawing/2014/main" xmlns="" val="2900429650"/>
                    </a:ext>
                  </a:extLst>
                </a:gridCol>
                <a:gridCol w="864000">
                  <a:extLst>
                    <a:ext uri="{9D8B030D-6E8A-4147-A177-3AD203B41FA5}">
                      <a16:colId xmlns:a16="http://schemas.microsoft.com/office/drawing/2014/main" xmlns="" val="1667819922"/>
                    </a:ext>
                  </a:extLst>
                </a:gridCol>
                <a:gridCol w="1404000">
                  <a:extLst>
                    <a:ext uri="{9D8B030D-6E8A-4147-A177-3AD203B41FA5}">
                      <a16:colId xmlns:a16="http://schemas.microsoft.com/office/drawing/2014/main" xmlns="" val="262162511"/>
                    </a:ext>
                  </a:extLst>
                </a:gridCol>
                <a:gridCol w="1296000">
                  <a:extLst>
                    <a:ext uri="{9D8B030D-6E8A-4147-A177-3AD203B41FA5}">
                      <a16:colId xmlns:a16="http://schemas.microsoft.com/office/drawing/2014/main" xmlns=""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2487016789"/>
                  </a:ext>
                </a:extLst>
              </a:tr>
            </a:tbl>
          </a:graphicData>
        </a:graphic>
      </p:graphicFrame>
      <p:graphicFrame>
        <p:nvGraphicFramePr>
          <p:cNvPr id="14" name="Content Placeholder 13" descr="Chart">
            <a:extLst>
              <a:ext uri="{FF2B5EF4-FFF2-40B4-BE49-F238E27FC236}">
                <a16:creationId xmlns:a16="http://schemas.microsoft.com/office/drawing/2014/main" xmlns=""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788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673D475-C5F4-4E45-B91A-0747964BFFCD}"/>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45D4A3CE-7423-4FF3-8738-B7BF3FF87227}"/>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DFA37053-6323-4E13-BED7-2CAB467A1274}"/>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5" name="Title 4">
            <a:extLst>
              <a:ext uri="{FF2B5EF4-FFF2-40B4-BE49-F238E27FC236}">
                <a16:creationId xmlns:a16="http://schemas.microsoft.com/office/drawing/2014/main" xmlns=""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xmlns=""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pic>
        <p:nvPicPr>
          <p:cNvPr id="8" name="Picture Placeholder 7" descr="Company logo">
            <a:extLst>
              <a:ext uri="{FF2B5EF4-FFF2-40B4-BE49-F238E27FC236}">
                <a16:creationId xmlns:a16="http://schemas.microsoft.com/office/drawing/2014/main" xmlns=""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32" name="Text Placeholder 31">
            <a:extLst>
              <a:ext uri="{FF2B5EF4-FFF2-40B4-BE49-F238E27FC236}">
                <a16:creationId xmlns:a16="http://schemas.microsoft.com/office/drawing/2014/main" xmlns="" id="{AC56A32D-C8BF-4477-BA62-2022E57EF222}"/>
              </a:ext>
            </a:extLst>
          </p:cNvPr>
          <p:cNvSpPr>
            <a:spLocks noGrp="1"/>
          </p:cNvSpPr>
          <p:nvPr>
            <p:ph type="body" sz="quarter" idx="26"/>
          </p:nvPr>
        </p:nvSpPr>
        <p:spPr/>
        <p:txBody>
          <a:bodyPr/>
          <a:lstStyle/>
          <a:p>
            <a:r>
              <a:rPr lang="en-US" dirty="0"/>
              <a:t>20XX</a:t>
            </a:r>
          </a:p>
        </p:txBody>
      </p:sp>
      <p:sp>
        <p:nvSpPr>
          <p:cNvPr id="9" name="Text Placeholder 8">
            <a:extLst>
              <a:ext uri="{FF2B5EF4-FFF2-40B4-BE49-F238E27FC236}">
                <a16:creationId xmlns:a16="http://schemas.microsoft.com/office/drawing/2014/main" xmlns="" id="{D773AD42-4E4E-45A2-AF46-3450008935A5}"/>
              </a:ext>
            </a:extLst>
          </p:cNvPr>
          <p:cNvSpPr>
            <a:spLocks noGrp="1"/>
          </p:cNvSpPr>
          <p:nvPr>
            <p:ph type="body" idx="27"/>
          </p:nvPr>
        </p:nvSpPr>
        <p:spPr/>
        <p:txBody>
          <a:bodyPr>
            <a:normAutofit fontScale="92500" lnSpcReduction="10000"/>
          </a:bodyPr>
          <a:lstStyle/>
          <a:p>
            <a:r>
              <a:rPr lang="en-US" dirty="0"/>
              <a:t>Lorem ipsum dolor sit amet, consectetuer adipiscing elit. Maecenas porttitor congue massa. Fusce posuere</a:t>
            </a:r>
          </a:p>
        </p:txBody>
      </p:sp>
      <p:sp>
        <p:nvSpPr>
          <p:cNvPr id="10"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p:txBody>
          <a:bodyPr>
            <a:normAutofit lnSpcReduction="10000"/>
          </a:bodyPr>
          <a:lstStyle/>
          <a:p>
            <a:r>
              <a:rPr lang="en-US" dirty="0"/>
              <a:t>Point 1 Title</a:t>
            </a:r>
          </a:p>
        </p:txBody>
      </p:sp>
      <p:sp>
        <p:nvSpPr>
          <p:cNvPr id="12" name="Text Placeholder 11">
            <a:extLst>
              <a:ext uri="{FF2B5EF4-FFF2-40B4-BE49-F238E27FC236}">
                <a16:creationId xmlns:a16="http://schemas.microsoft.com/office/drawing/2014/main" xmlns="" id="{DA461661-5A36-4E79-80B5-116D2AAFA27C}"/>
              </a:ext>
            </a:extLst>
          </p:cNvPr>
          <p:cNvSpPr>
            <a:spLocks noGrp="1"/>
          </p:cNvSpPr>
          <p:nvPr>
            <p:ph type="body" idx="31"/>
          </p:nvPr>
        </p:nvSpPr>
        <p:spPr/>
        <p:txBody>
          <a:bodyPr>
            <a:normAutofit fontScale="92500" lnSpcReduction="10000"/>
          </a:bodyPr>
          <a:lstStyle/>
          <a:p>
            <a:r>
              <a:rPr lang="en-US" dirty="0"/>
              <a:t>Lorem ipsum dolor sit amet, consectetuer adipiscing elit. Maecenas porttitor congue massa. Fusce posuere</a:t>
            </a:r>
          </a:p>
        </p:txBody>
      </p:sp>
      <p:sp>
        <p:nvSpPr>
          <p:cNvPr id="13" name="Text Placeholder 12">
            <a:extLst>
              <a:ext uri="{FF2B5EF4-FFF2-40B4-BE49-F238E27FC236}">
                <a16:creationId xmlns:a16="http://schemas.microsoft.com/office/drawing/2014/main" xmlns="" id="{A26FF1D7-38F0-4FAF-8052-B8AEE66978E8}"/>
              </a:ext>
            </a:extLst>
          </p:cNvPr>
          <p:cNvSpPr>
            <a:spLocks noGrp="1"/>
          </p:cNvSpPr>
          <p:nvPr>
            <p:ph type="body" idx="32"/>
          </p:nvPr>
        </p:nvSpPr>
        <p:spPr/>
        <p:txBody>
          <a:bodyPr>
            <a:normAutofit lnSpcReduction="10000"/>
          </a:bodyPr>
          <a:lstStyle/>
          <a:p>
            <a:r>
              <a:rPr lang="en-US" dirty="0"/>
              <a:t>Point 2 Title</a:t>
            </a:r>
          </a:p>
        </p:txBody>
      </p:sp>
      <p:sp>
        <p:nvSpPr>
          <p:cNvPr id="14" name="Text Placeholder 13">
            <a:extLst>
              <a:ext uri="{FF2B5EF4-FFF2-40B4-BE49-F238E27FC236}">
                <a16:creationId xmlns:a16="http://schemas.microsoft.com/office/drawing/2014/main" xmlns="" id="{0C4CB2D7-C18E-4293-9F27-83794A03541C}"/>
              </a:ext>
            </a:extLst>
          </p:cNvPr>
          <p:cNvSpPr>
            <a:spLocks noGrp="1"/>
          </p:cNvSpPr>
          <p:nvPr>
            <p:ph type="body" idx="33"/>
          </p:nvPr>
        </p:nvSpPr>
        <p:spPr/>
        <p:txBody>
          <a:bodyPr>
            <a:normAutofit fontScale="92500" lnSpcReduction="10000"/>
          </a:bodyPr>
          <a:lstStyle/>
          <a:p>
            <a:r>
              <a:rPr lang="en-US" dirty="0"/>
              <a:t>Lorem ipsum dolor sit amet, consectetuer adipiscing elit. Maecenas porttitor congue massa. Fusce posuere</a:t>
            </a:r>
          </a:p>
        </p:txBody>
      </p:sp>
      <p:sp>
        <p:nvSpPr>
          <p:cNvPr id="15" name="Text Placeholder 14">
            <a:extLst>
              <a:ext uri="{FF2B5EF4-FFF2-40B4-BE49-F238E27FC236}">
                <a16:creationId xmlns:a16="http://schemas.microsoft.com/office/drawing/2014/main" xmlns="" id="{4957D0D1-5961-4504-9B04-2E7192A7384F}"/>
              </a:ext>
            </a:extLst>
          </p:cNvPr>
          <p:cNvSpPr>
            <a:spLocks noGrp="1"/>
          </p:cNvSpPr>
          <p:nvPr>
            <p:ph type="body" idx="34"/>
          </p:nvPr>
        </p:nvSpPr>
        <p:spPr/>
        <p:txBody>
          <a:bodyPr>
            <a:normAutofit lnSpcReduction="10000"/>
          </a:bodyPr>
          <a:lstStyle/>
          <a:p>
            <a:r>
              <a:rPr lang="en-US" dirty="0"/>
              <a:t>Point 3 Title</a:t>
            </a:r>
          </a:p>
        </p:txBody>
      </p:sp>
      <p:sp>
        <p:nvSpPr>
          <p:cNvPr id="16" name="Text Placeholder 15">
            <a:extLst>
              <a:ext uri="{FF2B5EF4-FFF2-40B4-BE49-F238E27FC236}">
                <a16:creationId xmlns:a16="http://schemas.microsoft.com/office/drawing/2014/main" xmlns="" id="{F8F4F51F-1AB9-4B4F-91F2-124F7319BC89}"/>
              </a:ext>
            </a:extLst>
          </p:cNvPr>
          <p:cNvSpPr>
            <a:spLocks noGrp="1"/>
          </p:cNvSpPr>
          <p:nvPr>
            <p:ph type="body" idx="35"/>
          </p:nvPr>
        </p:nvSpPr>
        <p:spPr/>
        <p:txBody>
          <a:bodyPr>
            <a:normAutofit fontScale="92500" lnSpcReduction="10000"/>
          </a:bodyPr>
          <a:lstStyle/>
          <a:p>
            <a:r>
              <a:rPr lang="en-US" dirty="0"/>
              <a:t>Lorem ipsum dolor sit amet, consectetuer adipiscing elit. Maecenas porttitor congue massa. Fusce posuere</a:t>
            </a:r>
          </a:p>
        </p:txBody>
      </p:sp>
      <p:sp>
        <p:nvSpPr>
          <p:cNvPr id="17" name="Text Placeholder 16">
            <a:extLst>
              <a:ext uri="{FF2B5EF4-FFF2-40B4-BE49-F238E27FC236}">
                <a16:creationId xmlns:a16="http://schemas.microsoft.com/office/drawing/2014/main" xmlns="" id="{6B2559C2-1BA3-4140-AE36-D940D09218E5}"/>
              </a:ext>
            </a:extLst>
          </p:cNvPr>
          <p:cNvSpPr>
            <a:spLocks noGrp="1"/>
          </p:cNvSpPr>
          <p:nvPr>
            <p:ph type="body" idx="36"/>
          </p:nvPr>
        </p:nvSpPr>
        <p:spPr/>
        <p:txBody>
          <a:bodyPr>
            <a:normAutofit lnSpcReduction="10000"/>
          </a:bodyPr>
          <a:lstStyle/>
          <a:p>
            <a:r>
              <a:rPr lang="en-US" dirty="0"/>
              <a:t>Point 4 Title</a:t>
            </a:r>
          </a:p>
        </p:txBody>
      </p:sp>
      <p:sp>
        <p:nvSpPr>
          <p:cNvPr id="33" name="Text Placeholder 32">
            <a:extLst>
              <a:ext uri="{FF2B5EF4-FFF2-40B4-BE49-F238E27FC236}">
                <a16:creationId xmlns:a16="http://schemas.microsoft.com/office/drawing/2014/main" xmlns="" id="{F07C18CC-1A8F-4E9F-9484-DF4AB33E5598}"/>
              </a:ext>
            </a:extLst>
          </p:cNvPr>
          <p:cNvSpPr>
            <a:spLocks noGrp="1"/>
          </p:cNvSpPr>
          <p:nvPr>
            <p:ph type="body" sz="quarter" idx="37"/>
          </p:nvPr>
        </p:nvSpPr>
        <p:spPr/>
        <p:txBody>
          <a:bodyPr/>
          <a:lstStyle/>
          <a:p>
            <a:r>
              <a:rPr lang="en-US" dirty="0"/>
              <a:t>20XX</a:t>
            </a:r>
          </a:p>
        </p:txBody>
      </p:sp>
      <p:sp>
        <p:nvSpPr>
          <p:cNvPr id="34" name="Text Placeholder 33">
            <a:extLst>
              <a:ext uri="{FF2B5EF4-FFF2-40B4-BE49-F238E27FC236}">
                <a16:creationId xmlns:a16="http://schemas.microsoft.com/office/drawing/2014/main" xmlns="" id="{743B3E0E-6E1F-4AD2-A122-C5828866A33B}"/>
              </a:ext>
            </a:extLst>
          </p:cNvPr>
          <p:cNvSpPr>
            <a:spLocks noGrp="1"/>
          </p:cNvSpPr>
          <p:nvPr>
            <p:ph type="body" sz="quarter" idx="38"/>
          </p:nvPr>
        </p:nvSpPr>
        <p:spPr/>
        <p:txBody>
          <a:bodyPr/>
          <a:lstStyle/>
          <a:p>
            <a:r>
              <a:rPr lang="en-US" dirty="0"/>
              <a:t>20XX</a:t>
            </a:r>
          </a:p>
        </p:txBody>
      </p:sp>
      <p:sp>
        <p:nvSpPr>
          <p:cNvPr id="35" name="Text Placeholder 34">
            <a:extLst>
              <a:ext uri="{FF2B5EF4-FFF2-40B4-BE49-F238E27FC236}">
                <a16:creationId xmlns:a16="http://schemas.microsoft.com/office/drawing/2014/main" xmlns="" id="{C4D92659-35B8-4DF0-B3F1-B256D0D6A34D}"/>
              </a:ext>
            </a:extLst>
          </p:cNvPr>
          <p:cNvSpPr>
            <a:spLocks noGrp="1"/>
          </p:cNvSpPr>
          <p:nvPr>
            <p:ph type="body" sz="quarter" idx="39"/>
          </p:nvPr>
        </p:nvSpPr>
        <p:spPr/>
        <p:txBody>
          <a:bodyPr/>
          <a:lstStyle/>
          <a:p>
            <a:r>
              <a:rPr lang="en-US" dirty="0"/>
              <a:t>20XX</a:t>
            </a:r>
          </a:p>
        </p:txBody>
      </p:sp>
    </p:spTree>
    <p:extLst>
      <p:ext uri="{BB962C8B-B14F-4D97-AF65-F5344CB8AC3E}">
        <p14:creationId xmlns:p14="http://schemas.microsoft.com/office/powerpoint/2010/main" val="1377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xmlns="" id="{85D5E241-5BDF-4E31-AEE3-F95545B01405}"/>
              </a:ext>
            </a:extLst>
          </p:cNvPr>
          <p:cNvSpPr>
            <a:spLocks noGrp="1"/>
          </p:cNvSpPr>
          <p:nvPr>
            <p:ph type="body" idx="1"/>
          </p:nvPr>
        </p:nvSpPr>
        <p:spPr/>
        <p:txBody>
          <a:bodyPr>
            <a:normAutofit fontScale="92500"/>
          </a:bodyPr>
          <a:lstStyle/>
          <a:p>
            <a:r>
              <a:rPr lang="en-US" dirty="0"/>
              <a:t>LOREM IPSUM DOLOR SIT AMET, CONSECTETUER ADIPISCING ELIT. MAECENAS PORTTITOR</a:t>
            </a:r>
          </a:p>
        </p:txBody>
      </p:sp>
      <p:sp>
        <p:nvSpPr>
          <p:cNvPr id="4" name="Date Placeholder 3">
            <a:extLst>
              <a:ext uri="{FF2B5EF4-FFF2-40B4-BE49-F238E27FC236}">
                <a16:creationId xmlns:a16="http://schemas.microsoft.com/office/drawing/2014/main" xmlns="" id="{8BEA012A-C1D5-4E0A-AEFE-277577B1067F}"/>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9ECDF3C5-F687-4A1D-AFCF-1BADF8B9E327}"/>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30845F57-2399-46AA-85F3-D790CEA7EE1E}"/>
              </a:ext>
            </a:extLst>
          </p:cNvPr>
          <p:cNvSpPr>
            <a:spLocks noGrp="1"/>
          </p:cNvSpPr>
          <p:nvPr>
            <p:ph type="sldNum" sz="quarter" idx="12"/>
          </p:nvPr>
        </p:nvSpPr>
        <p:spPr/>
        <p:txBody>
          <a:bodyPr/>
          <a:lstStyle/>
          <a:p>
            <a:fld id="{8D581BC7-E183-40DB-AC97-C19EA4EB8894}" type="slidenum">
              <a:rPr lang="en-US" smtClean="0"/>
              <a:t>17</a:t>
            </a:fld>
            <a:endParaRPr lang="en-US" dirty="0"/>
          </a:p>
        </p:txBody>
      </p:sp>
      <p:pic>
        <p:nvPicPr>
          <p:cNvPr id="10" name="Picture Placeholder 9" descr="Company logo">
            <a:extLst>
              <a:ext uri="{FF2B5EF4-FFF2-40B4-BE49-F238E27FC236}">
                <a16:creationId xmlns:a16="http://schemas.microsoft.com/office/drawing/2014/main" xmlns=""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graphicFrame>
        <p:nvGraphicFramePr>
          <p:cNvPr id="9" name="Table Placeholder 8" descr="Table">
            <a:extLst>
              <a:ext uri="{FF2B5EF4-FFF2-40B4-BE49-F238E27FC236}">
                <a16:creationId xmlns:a16="http://schemas.microsoft.com/office/drawing/2014/main" xmlns=""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xmlns="" val="164802800"/>
                    </a:ext>
                  </a:extLst>
                </a:gridCol>
                <a:gridCol w="1174115">
                  <a:extLst>
                    <a:ext uri="{9D8B030D-6E8A-4147-A177-3AD203B41FA5}">
                      <a16:colId xmlns:a16="http://schemas.microsoft.com/office/drawing/2014/main" xmlns="" val="1653645961"/>
                    </a:ext>
                  </a:extLst>
                </a:gridCol>
                <a:gridCol w="1174115">
                  <a:extLst>
                    <a:ext uri="{9D8B030D-6E8A-4147-A177-3AD203B41FA5}">
                      <a16:colId xmlns:a16="http://schemas.microsoft.com/office/drawing/2014/main" xmlns="" val="714343349"/>
                    </a:ext>
                  </a:extLst>
                </a:gridCol>
                <a:gridCol w="1174115">
                  <a:extLst>
                    <a:ext uri="{9D8B030D-6E8A-4147-A177-3AD203B41FA5}">
                      <a16:colId xmlns:a16="http://schemas.microsoft.com/office/drawing/2014/main" xmlns="" val="3380443448"/>
                    </a:ext>
                  </a:extLst>
                </a:gridCol>
                <a:gridCol w="756000">
                  <a:extLst>
                    <a:ext uri="{9D8B030D-6E8A-4147-A177-3AD203B41FA5}">
                      <a16:colId xmlns:a16="http://schemas.microsoft.com/office/drawing/2014/main" xmlns=""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58882539"/>
                  </a:ext>
                </a:extLst>
              </a:tr>
            </a:tbl>
          </a:graphicData>
        </a:graphic>
      </p:graphicFrame>
    </p:spTree>
    <p:extLst>
      <p:ext uri="{BB962C8B-B14F-4D97-AF65-F5344CB8AC3E}">
        <p14:creationId xmlns:p14="http://schemas.microsoft.com/office/powerpoint/2010/main" val="35070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xmlns=""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sp>
        <p:nvSpPr>
          <p:cNvPr id="4" name="Date Placeholder 3">
            <a:extLst>
              <a:ext uri="{FF2B5EF4-FFF2-40B4-BE49-F238E27FC236}">
                <a16:creationId xmlns:a16="http://schemas.microsoft.com/office/drawing/2014/main" xmlns="" id="{993F124E-AEC7-4C29-BD76-3837B6D8F6F0}"/>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DD6BF718-7BC2-4E24-9402-487DFCC23D7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pic>
        <p:nvPicPr>
          <p:cNvPr id="21" name="Picture Placeholder 20" descr="Company logo">
            <a:extLst>
              <a:ext uri="{FF2B5EF4-FFF2-40B4-BE49-F238E27FC236}">
                <a16:creationId xmlns:a16="http://schemas.microsoft.com/office/drawing/2014/main" xmlns=""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86211C21-F618-450D-80B7-ADC8416BF85A}"/>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 magna sed pulvinar ultricies</a:t>
            </a:r>
          </a:p>
        </p:txBody>
      </p:sp>
      <p:sp>
        <p:nvSpPr>
          <p:cNvPr id="9" name="Text Placeholder 8">
            <a:extLst>
              <a:ext uri="{FF2B5EF4-FFF2-40B4-BE49-F238E27FC236}">
                <a16:creationId xmlns:a16="http://schemas.microsoft.com/office/drawing/2014/main" xmlns="" id="{925DB19C-E7A8-45AA-8650-827149D84F25}"/>
              </a:ext>
            </a:extLst>
          </p:cNvPr>
          <p:cNvSpPr>
            <a:spLocks noGrp="1"/>
          </p:cNvSpPr>
          <p:nvPr>
            <p:ph type="body" idx="29"/>
          </p:nvPr>
        </p:nvSpPr>
        <p:spPr/>
        <p:txBody>
          <a:bodyPr/>
          <a:lstStyle/>
          <a:p>
            <a:r>
              <a:rPr lang="en-US" dirty="0"/>
              <a:t>Team Member Title</a:t>
            </a:r>
          </a:p>
        </p:txBody>
      </p:sp>
      <p:sp>
        <p:nvSpPr>
          <p:cNvPr id="10" name="Text Placeholder 9">
            <a:extLst>
              <a:ext uri="{FF2B5EF4-FFF2-40B4-BE49-F238E27FC236}">
                <a16:creationId xmlns:a16="http://schemas.microsoft.com/office/drawing/2014/main" xmlns=""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pic>
        <p:nvPicPr>
          <p:cNvPr id="23" name="Picture Placeholder 22" descr="Team member photo">
            <a:extLst>
              <a:ext uri="{FF2B5EF4-FFF2-40B4-BE49-F238E27FC236}">
                <a16:creationId xmlns:a16="http://schemas.microsoft.com/office/drawing/2014/main" xmlns=""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l="38" r="38"/>
          <a:stretch>
            <a:fillRect/>
          </a:stretch>
        </p:blipFill>
        <p:spPr/>
      </p:pic>
      <p:pic>
        <p:nvPicPr>
          <p:cNvPr id="27" name="Picture Placeholder 26" descr="Team member photo">
            <a:extLst>
              <a:ext uri="{FF2B5EF4-FFF2-40B4-BE49-F238E27FC236}">
                <a16:creationId xmlns:a16="http://schemas.microsoft.com/office/drawing/2014/main" xmlns="" id="{9DA5D71E-B63C-4740-816D-8CDEE14F11DF}"/>
              </a:ext>
            </a:extLst>
          </p:cNvPr>
          <p:cNvPicPr>
            <a:picLocks noGrp="1" noChangeAspect="1"/>
          </p:cNvPicPr>
          <p:nvPr>
            <p:ph type="pic" sz="quarter" idx="34"/>
          </p:nvPr>
        </p:nvPicPr>
        <p:blipFill>
          <a:blip r:embed="rId5">
            <a:extLst>
              <a:ext uri="{28A0092B-C50C-407E-A947-70E740481C1C}">
                <a14:useLocalDpi xmlns:a14="http://schemas.microsoft.com/office/drawing/2010/main" val="0"/>
              </a:ext>
            </a:extLst>
          </a:blip>
          <a:srcRect/>
          <a:stretch>
            <a:fillRect/>
          </a:stretch>
        </p:blipFill>
        <p:spPr/>
      </p:pic>
      <p:pic>
        <p:nvPicPr>
          <p:cNvPr id="25" name="Picture Placeholder 24" descr="Team member photo">
            <a:extLst>
              <a:ext uri="{FF2B5EF4-FFF2-40B4-BE49-F238E27FC236}">
                <a16:creationId xmlns:a16="http://schemas.microsoft.com/office/drawing/2014/main" xmlns="" id="{266E5B63-726C-4BAE-818C-574FCAA7C4B9}"/>
              </a:ext>
            </a:extLst>
          </p:cNvPr>
          <p:cNvPicPr>
            <a:picLocks noGrp="1" noChangeAspect="1"/>
          </p:cNvPicPr>
          <p:nvPr>
            <p:ph type="pic" sz="quarter" idx="35"/>
          </p:nvPr>
        </p:nvPicPr>
        <p:blipFill>
          <a:blip r:embed="rId6">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xmlns="" id="{EE81294A-CAF6-4165-AEDE-DAEA7D37245F}"/>
              </a:ext>
            </a:extLst>
          </p:cNvPr>
          <p:cNvSpPr>
            <a:spLocks noGrp="1"/>
          </p:cNvSpPr>
          <p:nvPr>
            <p:ph type="body" idx="36"/>
          </p:nvPr>
        </p:nvSpPr>
        <p:spPr/>
        <p:txBody>
          <a:bodyPr>
            <a:normAutofit fontScale="92500"/>
          </a:bodyPr>
          <a:lstStyle/>
          <a:p>
            <a:r>
              <a:rPr lang="en-US" dirty="0"/>
              <a:t>Lorem ipsum dolor sit amet, consectetuer adipiscing elit. Maecenas porttitor congue massa. Fusce posuere, magna sed pulvinar ultricies</a:t>
            </a:r>
          </a:p>
        </p:txBody>
      </p:sp>
      <p:sp>
        <p:nvSpPr>
          <p:cNvPr id="15" name="Text Placeholder 14">
            <a:extLst>
              <a:ext uri="{FF2B5EF4-FFF2-40B4-BE49-F238E27FC236}">
                <a16:creationId xmlns:a16="http://schemas.microsoft.com/office/drawing/2014/main" xmlns="" id="{074B00A8-C634-4ADE-8407-B48B655AD7CB}"/>
              </a:ext>
            </a:extLst>
          </p:cNvPr>
          <p:cNvSpPr>
            <a:spLocks noGrp="1"/>
          </p:cNvSpPr>
          <p:nvPr>
            <p:ph type="body" idx="37"/>
          </p:nvPr>
        </p:nvSpPr>
        <p:spPr/>
        <p:txBody>
          <a:bodyPr/>
          <a:lstStyle/>
          <a:p>
            <a:r>
              <a:rPr lang="en-US" dirty="0"/>
              <a:t>Team Member Title</a:t>
            </a:r>
          </a:p>
        </p:txBody>
      </p:sp>
      <p:sp>
        <p:nvSpPr>
          <p:cNvPr id="16" name="Text Placeholder 15">
            <a:extLst>
              <a:ext uri="{FF2B5EF4-FFF2-40B4-BE49-F238E27FC236}">
                <a16:creationId xmlns:a16="http://schemas.microsoft.com/office/drawing/2014/main" xmlns=""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7" name="Text Placeholder 16">
            <a:extLst>
              <a:ext uri="{FF2B5EF4-FFF2-40B4-BE49-F238E27FC236}">
                <a16:creationId xmlns:a16="http://schemas.microsoft.com/office/drawing/2014/main" xmlns="" id="{ABF18825-3673-4E2F-9474-F09020A67442}"/>
              </a:ext>
            </a:extLst>
          </p:cNvPr>
          <p:cNvSpPr>
            <a:spLocks noGrp="1"/>
          </p:cNvSpPr>
          <p:nvPr>
            <p:ph type="body" idx="39"/>
          </p:nvPr>
        </p:nvSpPr>
        <p:spPr/>
        <p:txBody>
          <a:bodyPr>
            <a:normAutofit fontScale="92500"/>
          </a:bodyPr>
          <a:lstStyle/>
          <a:p>
            <a:r>
              <a:rPr lang="en-US" dirty="0"/>
              <a:t>Lorem ipsum dolor sit amet, consectetuer adipiscing elit. Maecenas porttitor congue massa. Fusce posuere, magna sed pulvinar ultricies</a:t>
            </a:r>
          </a:p>
        </p:txBody>
      </p:sp>
      <p:sp>
        <p:nvSpPr>
          <p:cNvPr id="18" name="Text Placeholder 17">
            <a:extLst>
              <a:ext uri="{FF2B5EF4-FFF2-40B4-BE49-F238E27FC236}">
                <a16:creationId xmlns:a16="http://schemas.microsoft.com/office/drawing/2014/main" xmlns="" id="{595DD6C0-4657-481E-B5A8-0B444B50E5E8}"/>
              </a:ext>
            </a:extLst>
          </p:cNvPr>
          <p:cNvSpPr>
            <a:spLocks noGrp="1"/>
          </p:cNvSpPr>
          <p:nvPr>
            <p:ph type="body" idx="40"/>
          </p:nvPr>
        </p:nvSpPr>
        <p:spPr/>
        <p:txBody>
          <a:bodyPr/>
          <a:lstStyle/>
          <a:p>
            <a:r>
              <a:rPr lang="en-US" dirty="0"/>
              <a:t>Team Member Title</a:t>
            </a:r>
          </a:p>
        </p:txBody>
      </p:sp>
      <p:sp>
        <p:nvSpPr>
          <p:cNvPr id="19" name="Text Placeholder 18">
            <a:extLst>
              <a:ext uri="{FF2B5EF4-FFF2-40B4-BE49-F238E27FC236}">
                <a16:creationId xmlns:a16="http://schemas.microsoft.com/office/drawing/2014/main" xmlns=""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AC057B3-EF94-4CBD-B7DB-DB85697B0AD6}"/>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10A2A28C-687F-445D-9377-8CE82F013555}"/>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B07308EF-8E55-47A7-8860-7C83879E80E5}"/>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Title 4">
            <a:extLst>
              <a:ext uri="{FF2B5EF4-FFF2-40B4-BE49-F238E27FC236}">
                <a16:creationId xmlns:a16="http://schemas.microsoft.com/office/drawing/2014/main" xmlns=""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xmlns=""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7" name="Picture Placeholder 26" descr="Company logo">
            <a:extLst>
              <a:ext uri="{FF2B5EF4-FFF2-40B4-BE49-F238E27FC236}">
                <a16:creationId xmlns:a16="http://schemas.microsoft.com/office/drawing/2014/main" xmlns=""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8B8E9E7A-1401-4E48-8C01-EA96A17BDF2A}"/>
              </a:ext>
            </a:extLst>
          </p:cNvPr>
          <p:cNvSpPr>
            <a:spLocks noGrp="1"/>
          </p:cNvSpPr>
          <p:nvPr>
            <p:ph type="body" idx="14"/>
          </p:nvPr>
        </p:nvSpPr>
        <p:spPr/>
        <p:txBody>
          <a:bodyPr/>
          <a:lstStyle/>
          <a:p>
            <a:r>
              <a:rPr lang="en-US" dirty="0"/>
              <a:t>Team Member Title</a:t>
            </a:r>
          </a:p>
        </p:txBody>
      </p:sp>
      <p:sp>
        <p:nvSpPr>
          <p:cNvPr id="9" name="Text Placeholder 8">
            <a:extLst>
              <a:ext uri="{FF2B5EF4-FFF2-40B4-BE49-F238E27FC236}">
                <a16:creationId xmlns:a16="http://schemas.microsoft.com/office/drawing/2014/main" xmlns="" id="{E8E00B54-1018-41A0-92AF-46D993630EBD}"/>
              </a:ext>
            </a:extLst>
          </p:cNvPr>
          <p:cNvSpPr>
            <a:spLocks noGrp="1"/>
          </p:cNvSpPr>
          <p:nvPr>
            <p:ph type="body" idx="16"/>
          </p:nvPr>
        </p:nvSpPr>
        <p:spPr/>
        <p:txBody>
          <a:bodyPr>
            <a:normAutofit/>
          </a:bodyPr>
          <a:lstStyle/>
          <a:p>
            <a:r>
              <a:rPr lang="en-US" dirty="0"/>
              <a:t>Angelica Astrom</a:t>
            </a:r>
          </a:p>
        </p:txBody>
      </p:sp>
      <p:pic>
        <p:nvPicPr>
          <p:cNvPr id="29" name="Picture Placeholder 28" descr="Team member photo">
            <a:extLst>
              <a:ext uri="{FF2B5EF4-FFF2-40B4-BE49-F238E27FC236}">
                <a16:creationId xmlns:a16="http://schemas.microsoft.com/office/drawing/2014/main" xmlns=""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xmlns="" id="{4B8E0463-D6FB-4AF0-B713-3509AC7FCDF3}"/>
              </a:ext>
            </a:extLst>
          </p:cNvPr>
          <p:cNvSpPr>
            <a:spLocks noGrp="1"/>
          </p:cNvSpPr>
          <p:nvPr>
            <p:ph type="body" idx="34"/>
          </p:nvPr>
        </p:nvSpPr>
        <p:spPr/>
        <p:txBody>
          <a:bodyPr/>
          <a:lstStyle/>
          <a:p>
            <a:r>
              <a:rPr lang="en-US" dirty="0"/>
              <a:t>Team Member Title</a:t>
            </a:r>
          </a:p>
        </p:txBody>
      </p:sp>
      <p:sp>
        <p:nvSpPr>
          <p:cNvPr id="12" name="Text Placeholder 11">
            <a:extLst>
              <a:ext uri="{FF2B5EF4-FFF2-40B4-BE49-F238E27FC236}">
                <a16:creationId xmlns:a16="http://schemas.microsoft.com/office/drawing/2014/main" xmlns="" id="{B11CC907-EFCA-4CEC-AC44-3398B08E17B6}"/>
              </a:ext>
            </a:extLst>
          </p:cNvPr>
          <p:cNvSpPr>
            <a:spLocks noGrp="1"/>
          </p:cNvSpPr>
          <p:nvPr>
            <p:ph type="body" idx="35"/>
          </p:nvPr>
        </p:nvSpPr>
        <p:spPr/>
        <p:txBody>
          <a:bodyPr/>
          <a:lstStyle/>
          <a:p>
            <a:r>
              <a:rPr lang="en-US" dirty="0"/>
              <a:t>Angelica Astrom</a:t>
            </a:r>
          </a:p>
        </p:txBody>
      </p:sp>
      <p:pic>
        <p:nvPicPr>
          <p:cNvPr id="31" name="Picture Placeholder 30" descr="Team member photo">
            <a:extLst>
              <a:ext uri="{FF2B5EF4-FFF2-40B4-BE49-F238E27FC236}">
                <a16:creationId xmlns:a16="http://schemas.microsoft.com/office/drawing/2014/main" xmlns=""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xmlns="" id="{35DC5F9B-BC45-47B1-9569-03F24C5366F9}"/>
              </a:ext>
            </a:extLst>
          </p:cNvPr>
          <p:cNvSpPr>
            <a:spLocks noGrp="1"/>
          </p:cNvSpPr>
          <p:nvPr>
            <p:ph type="body" idx="37"/>
          </p:nvPr>
        </p:nvSpPr>
        <p:spPr/>
        <p:txBody>
          <a:bodyPr/>
          <a:lstStyle/>
          <a:p>
            <a:r>
              <a:rPr lang="en-US" dirty="0"/>
              <a:t>Team Member Title</a:t>
            </a:r>
          </a:p>
        </p:txBody>
      </p:sp>
      <p:sp>
        <p:nvSpPr>
          <p:cNvPr id="15" name="Text Placeholder 14">
            <a:extLst>
              <a:ext uri="{FF2B5EF4-FFF2-40B4-BE49-F238E27FC236}">
                <a16:creationId xmlns:a16="http://schemas.microsoft.com/office/drawing/2014/main" xmlns="" id="{EA6A43FA-5FFA-484D-8D0E-4C7A54F256A7}"/>
              </a:ext>
            </a:extLst>
          </p:cNvPr>
          <p:cNvSpPr>
            <a:spLocks noGrp="1"/>
          </p:cNvSpPr>
          <p:nvPr>
            <p:ph type="body" idx="38"/>
          </p:nvPr>
        </p:nvSpPr>
        <p:spPr/>
        <p:txBody>
          <a:bodyPr>
            <a:normAutofit/>
          </a:bodyPr>
          <a:lstStyle/>
          <a:p>
            <a:r>
              <a:rPr lang="en-US" dirty="0"/>
              <a:t>Ian Hansson</a:t>
            </a:r>
          </a:p>
        </p:txBody>
      </p:sp>
      <p:sp>
        <p:nvSpPr>
          <p:cNvPr id="17" name="Text Placeholder 16">
            <a:extLst>
              <a:ext uri="{FF2B5EF4-FFF2-40B4-BE49-F238E27FC236}">
                <a16:creationId xmlns:a16="http://schemas.microsoft.com/office/drawing/2014/main" xmlns="" id="{D3FB2709-DCAC-409A-A8AC-512006324CA0}"/>
              </a:ext>
            </a:extLst>
          </p:cNvPr>
          <p:cNvSpPr>
            <a:spLocks noGrp="1"/>
          </p:cNvSpPr>
          <p:nvPr>
            <p:ph type="body" idx="40"/>
          </p:nvPr>
        </p:nvSpPr>
        <p:spPr/>
        <p:txBody>
          <a:bodyPr/>
          <a:lstStyle/>
          <a:p>
            <a:r>
              <a:rPr lang="en-US" dirty="0"/>
              <a:t>Team Member Title</a:t>
            </a:r>
          </a:p>
        </p:txBody>
      </p:sp>
      <p:sp>
        <p:nvSpPr>
          <p:cNvPr id="18" name="Text Placeholder 17">
            <a:extLst>
              <a:ext uri="{FF2B5EF4-FFF2-40B4-BE49-F238E27FC236}">
                <a16:creationId xmlns:a16="http://schemas.microsoft.com/office/drawing/2014/main" xmlns="" id="{69CBA094-5068-4A31-8608-0B82623441B0}"/>
              </a:ext>
            </a:extLst>
          </p:cNvPr>
          <p:cNvSpPr>
            <a:spLocks noGrp="1"/>
          </p:cNvSpPr>
          <p:nvPr>
            <p:ph type="body" idx="41"/>
          </p:nvPr>
        </p:nvSpPr>
        <p:spPr/>
        <p:txBody>
          <a:bodyPr/>
          <a:lstStyle/>
          <a:p>
            <a:r>
              <a:rPr lang="en-US" dirty="0"/>
              <a:t>Ian Hansson</a:t>
            </a:r>
          </a:p>
        </p:txBody>
      </p:sp>
      <p:sp>
        <p:nvSpPr>
          <p:cNvPr id="20" name="Text Placeholder 19">
            <a:extLst>
              <a:ext uri="{FF2B5EF4-FFF2-40B4-BE49-F238E27FC236}">
                <a16:creationId xmlns:a16="http://schemas.microsoft.com/office/drawing/2014/main" xmlns="" id="{41A02D9C-967F-448E-86B7-F059F13F3C49}"/>
              </a:ext>
            </a:extLst>
          </p:cNvPr>
          <p:cNvSpPr>
            <a:spLocks noGrp="1"/>
          </p:cNvSpPr>
          <p:nvPr>
            <p:ph type="body" idx="43"/>
          </p:nvPr>
        </p:nvSpPr>
        <p:spPr/>
        <p:txBody>
          <a:bodyPr/>
          <a:lstStyle/>
          <a:p>
            <a:r>
              <a:rPr lang="en-US" dirty="0"/>
              <a:t>Team Member Title</a:t>
            </a:r>
          </a:p>
        </p:txBody>
      </p:sp>
      <p:sp>
        <p:nvSpPr>
          <p:cNvPr id="21" name="Text Placeholder 20">
            <a:extLst>
              <a:ext uri="{FF2B5EF4-FFF2-40B4-BE49-F238E27FC236}">
                <a16:creationId xmlns:a16="http://schemas.microsoft.com/office/drawing/2014/main" xmlns="" id="{147D9385-B136-49E1-B50C-69B506A798B8}"/>
              </a:ext>
            </a:extLst>
          </p:cNvPr>
          <p:cNvSpPr>
            <a:spLocks noGrp="1"/>
          </p:cNvSpPr>
          <p:nvPr>
            <p:ph type="body" idx="44"/>
          </p:nvPr>
        </p:nvSpPr>
        <p:spPr/>
        <p:txBody>
          <a:bodyPr>
            <a:normAutofit/>
          </a:bodyPr>
          <a:lstStyle/>
          <a:p>
            <a:r>
              <a:rPr lang="en-US" dirty="0"/>
              <a:t>Jens Martensson</a:t>
            </a:r>
          </a:p>
        </p:txBody>
      </p:sp>
      <p:sp>
        <p:nvSpPr>
          <p:cNvPr id="23" name="Text Placeholder 22">
            <a:extLst>
              <a:ext uri="{FF2B5EF4-FFF2-40B4-BE49-F238E27FC236}">
                <a16:creationId xmlns:a16="http://schemas.microsoft.com/office/drawing/2014/main" xmlns="" id="{B4AF37E2-1BAA-4437-8BC1-97C399F3C70F}"/>
              </a:ext>
            </a:extLst>
          </p:cNvPr>
          <p:cNvSpPr>
            <a:spLocks noGrp="1"/>
          </p:cNvSpPr>
          <p:nvPr>
            <p:ph type="body" idx="46"/>
          </p:nvPr>
        </p:nvSpPr>
        <p:spPr/>
        <p:txBody>
          <a:bodyPr/>
          <a:lstStyle/>
          <a:p>
            <a:r>
              <a:rPr lang="en-US" dirty="0"/>
              <a:t>Team Member Title</a:t>
            </a:r>
          </a:p>
        </p:txBody>
      </p:sp>
      <p:sp>
        <p:nvSpPr>
          <p:cNvPr id="24" name="Text Placeholder 23">
            <a:extLst>
              <a:ext uri="{FF2B5EF4-FFF2-40B4-BE49-F238E27FC236}">
                <a16:creationId xmlns:a16="http://schemas.microsoft.com/office/drawing/2014/main" xmlns="" id="{3E78F880-37A0-44ED-9FE3-072A94BE41C0}"/>
              </a:ext>
            </a:extLst>
          </p:cNvPr>
          <p:cNvSpPr>
            <a:spLocks noGrp="1"/>
          </p:cNvSpPr>
          <p:nvPr>
            <p:ph type="body" idx="47"/>
          </p:nvPr>
        </p:nvSpPr>
        <p:spPr/>
        <p:txBody>
          <a:bodyPr/>
          <a:lstStyle/>
          <a:p>
            <a:r>
              <a:rPr lang="en-US" dirty="0"/>
              <a:t>Jens Martensson</a:t>
            </a:r>
          </a:p>
        </p:txBody>
      </p:sp>
      <p:pic>
        <p:nvPicPr>
          <p:cNvPr id="35" name="Picture Placeholder 34" descr="Team member photo">
            <a:extLst>
              <a:ext uri="{FF2B5EF4-FFF2-40B4-BE49-F238E27FC236}">
                <a16:creationId xmlns:a16="http://schemas.microsoft.com/office/drawing/2014/main" xmlns=""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pic>
        <p:nvPicPr>
          <p:cNvPr id="39" name="Picture Placeholder 38" descr="Team member photo">
            <a:extLst>
              <a:ext uri="{FF2B5EF4-FFF2-40B4-BE49-F238E27FC236}">
                <a16:creationId xmlns:a16="http://schemas.microsoft.com/office/drawing/2014/main" xmlns=""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pic>
        <p:nvPicPr>
          <p:cNvPr id="33" name="Picture Placeholder 32" descr="Team member photo">
            <a:extLst>
              <a:ext uri="{FF2B5EF4-FFF2-40B4-BE49-F238E27FC236}">
                <a16:creationId xmlns:a16="http://schemas.microsoft.com/office/drawing/2014/main" xmlns=""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pic>
        <p:nvPicPr>
          <p:cNvPr id="37" name="Picture Placeholder 36" descr="Team member photo">
            <a:extLst>
              <a:ext uri="{FF2B5EF4-FFF2-40B4-BE49-F238E27FC236}">
                <a16:creationId xmlns:a16="http://schemas.microsoft.com/office/drawing/2014/main" xmlns=""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0318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xmlns=""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26" r="26"/>
          <a:stretch/>
        </p:blipFill>
        <p:spPr/>
      </p:pic>
      <p:sp>
        <p:nvSpPr>
          <p:cNvPr id="2" name="Title 1">
            <a:extLst>
              <a:ext uri="{FF2B5EF4-FFF2-40B4-BE49-F238E27FC236}">
                <a16:creationId xmlns:a16="http://schemas.microsoft.com/office/drawing/2014/main" xmlns="" id="{EA4B7241-C2B7-4F61-A69C-236E16A5F62F}"/>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endParaRPr lang="ru-RU" dirty="0"/>
          </a:p>
        </p:txBody>
      </p:sp>
      <p:sp>
        <p:nvSpPr>
          <p:cNvPr id="3" name="Subtitle 2">
            <a:extLst>
              <a:ext uri="{FF2B5EF4-FFF2-40B4-BE49-F238E27FC236}">
                <a16:creationId xmlns:a16="http://schemas.microsoft.com/office/drawing/2014/main" xmlns="" id="{FDFD3B61-D7B5-4C7A-80FB-02A3436F88E1}"/>
              </a:ext>
            </a:extLst>
          </p:cNvPr>
          <p:cNvSpPr>
            <a:spLocks noGrp="1"/>
          </p:cNvSpPr>
          <p:nvPr>
            <p:ph type="subTitle" idx="1"/>
          </p:nvPr>
        </p:nvSpPr>
        <p:spPr/>
        <p:txBody>
          <a:bodyPr/>
          <a:lstStyle/>
          <a:p>
            <a:r>
              <a:rPr lang="en-US" dirty="0"/>
              <a:t>Pitch Deck Tagline</a:t>
            </a:r>
            <a:endParaRPr lang="ru-RU" dirty="0"/>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2982231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xmlns=""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4" name="Date Placeholder 3">
            <a:extLst>
              <a:ext uri="{FF2B5EF4-FFF2-40B4-BE49-F238E27FC236}">
                <a16:creationId xmlns:a16="http://schemas.microsoft.com/office/drawing/2014/main" xmlns="" id="{810146FC-F18A-4E5C-9079-B306E40F2138}"/>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B681D707-0D77-46E2-8C22-B5ADEB93C779}"/>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5FA99AA7-B30F-419C-B3C8-975D9C784596}"/>
              </a:ext>
            </a:extLst>
          </p:cNvPr>
          <p:cNvSpPr>
            <a:spLocks noGrp="1"/>
          </p:cNvSpPr>
          <p:nvPr>
            <p:ph type="sldNum" sz="quarter" idx="12"/>
          </p:nvPr>
        </p:nvSpPr>
        <p:spPr/>
        <p:txBody>
          <a:bodyPr/>
          <a:lstStyle/>
          <a:p>
            <a:fld id="{8D581BC7-E183-40DB-AC97-C19EA4EB8894}" type="slidenum">
              <a:rPr lang="en-US" smtClean="0"/>
              <a:t>20</a:t>
            </a:fld>
            <a:endParaRPr lang="en-US" dirty="0"/>
          </a:p>
        </p:txBody>
      </p:sp>
      <p:pic>
        <p:nvPicPr>
          <p:cNvPr id="21" name="Picture Placeholder 20" descr="Company logo">
            <a:extLst>
              <a:ext uri="{FF2B5EF4-FFF2-40B4-BE49-F238E27FC236}">
                <a16:creationId xmlns:a16="http://schemas.microsoft.com/office/drawing/2014/main" xmlns=""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xmlns=""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xmlns=""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xmlns=""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xmlns=""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xmlns=""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xmlns=""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xmlns=""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xmlns=""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xmlns=""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xmlns=""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xmlns=""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xmlns=""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2362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CC7CD0-CDEF-499B-929F-253562EB810A}"/>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2032CBFD-8EB3-4D94-8FDF-C4198EF11216}"/>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F9EB9F42-DBAC-4200-A2A6-96F4D943EB76}"/>
              </a:ext>
            </a:extLst>
          </p:cNvPr>
          <p:cNvSpPr>
            <a:spLocks noGrp="1"/>
          </p:cNvSpPr>
          <p:nvPr>
            <p:ph type="sldNum" sz="quarter" idx="12"/>
          </p:nvPr>
        </p:nvSpPr>
        <p:spPr/>
        <p:txBody>
          <a:bodyPr/>
          <a:lstStyle/>
          <a:p>
            <a:fld id="{8D581BC7-E183-40DB-AC97-C19EA4EB8894}" type="slidenum">
              <a:rPr lang="en-US" smtClean="0"/>
              <a:pPr/>
              <a:t>21</a:t>
            </a:fld>
            <a:endParaRPr lang="en-US" dirty="0"/>
          </a:p>
        </p:txBody>
      </p:sp>
      <p:sp>
        <p:nvSpPr>
          <p:cNvPr id="5" name="Title 4">
            <a:extLst>
              <a:ext uri="{FF2B5EF4-FFF2-40B4-BE49-F238E27FC236}">
                <a16:creationId xmlns:a16="http://schemas.microsoft.com/office/drawing/2014/main" xmlns=""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xmlns="" id="{33221DE2-465E-4B89-BDBB-17EC727932B0}"/>
              </a:ext>
            </a:extLst>
          </p:cNvPr>
          <p:cNvSpPr>
            <a:spLocks noGrp="1"/>
          </p:cNvSpPr>
          <p:nvPr>
            <p:ph type="body" idx="1"/>
          </p:nvPr>
        </p:nvSpPr>
        <p:spPr/>
        <p:txBody>
          <a:bodyPr/>
          <a:lstStyle/>
          <a:p>
            <a:r>
              <a:rPr lang="en-US" dirty="0"/>
              <a:t>LOREM IPSUM DOLOR SIT AMET, CONSECTETUER ADIPISCING ELIT</a:t>
            </a:r>
          </a:p>
        </p:txBody>
      </p:sp>
      <p:pic>
        <p:nvPicPr>
          <p:cNvPr id="10" name="Picture Placeholder 9" descr="Company logo">
            <a:extLst>
              <a:ext uri="{FF2B5EF4-FFF2-40B4-BE49-F238E27FC236}">
                <a16:creationId xmlns:a16="http://schemas.microsoft.com/office/drawing/2014/main" xmlns=""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20" name="Picture Placeholder 19" descr="Abstract background">
            <a:extLst>
              <a:ext uri="{FF2B5EF4-FFF2-40B4-BE49-F238E27FC236}">
                <a16:creationId xmlns:a16="http://schemas.microsoft.com/office/drawing/2014/main" xmlns=""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38" r="38"/>
          <a:stretch>
            <a:fillRect/>
          </a:stretch>
        </p:blipFill>
        <p:spPr/>
      </p:pic>
    </p:spTree>
    <p:extLst>
      <p:ext uri="{BB962C8B-B14F-4D97-AF65-F5344CB8AC3E}">
        <p14:creationId xmlns:p14="http://schemas.microsoft.com/office/powerpoint/2010/main" val="20223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bstract background">
            <a:extLst>
              <a:ext uri="{FF2B5EF4-FFF2-40B4-BE49-F238E27FC236}">
                <a16:creationId xmlns:a16="http://schemas.microsoft.com/office/drawing/2014/main" xmlns=""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26" b="26"/>
          <a:stretch>
            <a:fillRect/>
          </a:stretch>
        </p:blipFill>
        <p:spPr/>
      </p:pic>
      <p:pic>
        <p:nvPicPr>
          <p:cNvPr id="3" name="Picture Placeholder 2" descr="Company logo">
            <a:extLst>
              <a:ext uri="{FF2B5EF4-FFF2-40B4-BE49-F238E27FC236}">
                <a16:creationId xmlns:a16="http://schemas.microsoft.com/office/drawing/2014/main" xmlns="" id="{8220D5DE-4628-433F-8A23-3DEA457104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t="512" b="512"/>
          <a:stretch>
            <a:fillRect/>
          </a:stretch>
        </p:blipFill>
        <p:spPr/>
      </p:pic>
      <p:sp>
        <p:nvSpPr>
          <p:cNvPr id="6" name="Title 5">
            <a:extLst>
              <a:ext uri="{FF2B5EF4-FFF2-40B4-BE49-F238E27FC236}">
                <a16:creationId xmlns:a16="http://schemas.microsoft.com/office/drawing/2014/main" xmlns=""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xmlns=""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xmlns=""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xmlns=""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xmlns=""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xmlns=""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xmlns=""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xmlns="" id="{D55212BC-6862-4B56-B856-7A97BBD3D4F1}"/>
              </a:ext>
            </a:extLst>
          </p:cNvPr>
          <p:cNvSpPr>
            <a:spLocks noGrp="1"/>
          </p:cNvSpPr>
          <p:nvPr>
            <p:ph type="body" sz="quarter" idx="21"/>
          </p:nvPr>
        </p:nvSpPr>
        <p:spPr/>
        <p:txBody>
          <a:bodyPr/>
          <a:lstStyle/>
          <a:p>
            <a:r>
              <a:rPr lang="en-US" dirty="0"/>
              <a:t>http://www.treyresearch.net/</a:t>
            </a:r>
          </a:p>
        </p:txBody>
      </p:sp>
    </p:spTree>
    <p:extLst>
      <p:ext uri="{BB962C8B-B14F-4D97-AF65-F5344CB8AC3E}">
        <p14:creationId xmlns:p14="http://schemas.microsoft.com/office/powerpoint/2010/main" val="269567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bstract background">
            <a:extLst>
              <a:ext uri="{FF2B5EF4-FFF2-40B4-BE49-F238E27FC236}">
                <a16:creationId xmlns:a16="http://schemas.microsoft.com/office/drawing/2014/main" xmlns=""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9" b="19"/>
          <a:stretch>
            <a:fillRect/>
          </a:stretch>
        </p:blipFill>
        <p:spPr/>
      </p:pic>
      <p:sp>
        <p:nvSpPr>
          <p:cNvPr id="3" name="Date Placeholder 2">
            <a:extLst>
              <a:ext uri="{FF2B5EF4-FFF2-40B4-BE49-F238E27FC236}">
                <a16:creationId xmlns:a16="http://schemas.microsoft.com/office/drawing/2014/main" xmlns="" id="{28C55721-47F2-4ED5-B964-D4332938AD7F}"/>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455F236F-BB92-408F-9A08-D5576EB53EB9}"/>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5C57986C-983F-481D-81FB-E03E9127DF12}"/>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6" name="Title 5">
            <a:extLst>
              <a:ext uri="{FF2B5EF4-FFF2-40B4-BE49-F238E27FC236}">
                <a16:creationId xmlns:a16="http://schemas.microsoft.com/office/drawing/2014/main" xmlns="" id="{DBCAB2DE-EF98-46F8-A621-2E1A6624F138}"/>
              </a:ext>
            </a:extLst>
          </p:cNvPr>
          <p:cNvSpPr>
            <a:spLocks noGrp="1"/>
          </p:cNvSpPr>
          <p:nvPr>
            <p:ph type="title"/>
          </p:nvPr>
        </p:nvSpPr>
        <p:spPr/>
        <p:txBody>
          <a:bodyPr/>
          <a:lstStyle/>
          <a:p>
            <a:r>
              <a:rPr lang="en-US" dirty="0"/>
              <a:t>APPENDIX</a:t>
            </a:r>
          </a:p>
        </p:txBody>
      </p:sp>
      <p:pic>
        <p:nvPicPr>
          <p:cNvPr id="9" name="Picture Placeholder 8" descr="Company logo">
            <a:extLst>
              <a:ext uri="{FF2B5EF4-FFF2-40B4-BE49-F238E27FC236}">
                <a16:creationId xmlns:a16="http://schemas.microsoft.com/office/drawing/2014/main" xmlns="" id="{4826D6B4-2F2D-4028-9520-001218B5ECB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t="512" b="512"/>
          <a:stretch>
            <a:fillRect/>
          </a:stretch>
        </p:blipFill>
        <p:spPr/>
      </p:pic>
    </p:spTree>
    <p:extLst>
      <p:ext uri="{BB962C8B-B14F-4D97-AF65-F5344CB8AC3E}">
        <p14:creationId xmlns:p14="http://schemas.microsoft.com/office/powerpoint/2010/main" val="68931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66A137-D154-4724-B8FF-4F012A45C35D}"/>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A108C01E-B7AF-4AE4-ACD2-39AE40EE9168}"/>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C7702740-202F-4187-9EDA-814B3E4A28F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5" name="Title 4">
            <a:extLst>
              <a:ext uri="{FF2B5EF4-FFF2-40B4-BE49-F238E27FC236}">
                <a16:creationId xmlns:a16="http://schemas.microsoft.com/office/drawing/2014/main" xmlns="" id="{8D098301-1531-4D1F-B3B5-AA2E1383189F}"/>
              </a:ext>
            </a:extLst>
          </p:cNvPr>
          <p:cNvSpPr>
            <a:spLocks noGrp="1"/>
          </p:cNvSpPr>
          <p:nvPr>
            <p:ph type="title"/>
          </p:nvPr>
        </p:nvSpPr>
        <p:spPr/>
        <p:txBody>
          <a:bodyPr/>
          <a:lstStyle/>
          <a:p>
            <a:r>
              <a:rPr lang="en-US" dirty="0"/>
              <a:t>TESTIMONIALS</a:t>
            </a:r>
          </a:p>
        </p:txBody>
      </p:sp>
      <p:pic>
        <p:nvPicPr>
          <p:cNvPr id="20" name="Picture Placeholder 19" descr="Company logo">
            <a:extLst>
              <a:ext uri="{FF2B5EF4-FFF2-40B4-BE49-F238E27FC236}">
                <a16:creationId xmlns:a16="http://schemas.microsoft.com/office/drawing/2014/main" xmlns=""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7" name="Text Placeholder 6">
            <a:extLst>
              <a:ext uri="{FF2B5EF4-FFF2-40B4-BE49-F238E27FC236}">
                <a16:creationId xmlns:a16="http://schemas.microsoft.com/office/drawing/2014/main" xmlns="" id="{BA0576E1-AFC7-43F6-8EF6-A945CD9BFC4B}"/>
              </a:ext>
            </a:extLst>
          </p:cNvPr>
          <p:cNvSpPr>
            <a:spLocks noGrp="1"/>
          </p:cNvSpPr>
          <p:nvPr>
            <p:ph type="body" idx="34"/>
          </p:nvPr>
        </p:nvSpPr>
        <p:spPr/>
        <p:txBody>
          <a:bodyPr/>
          <a:lstStyle/>
          <a:p>
            <a:r>
              <a:rPr lang="en-US" dirty="0"/>
              <a:t>Customer Title</a:t>
            </a:r>
          </a:p>
        </p:txBody>
      </p:sp>
      <p:sp>
        <p:nvSpPr>
          <p:cNvPr id="8" name="Text Placeholder 7">
            <a:extLst>
              <a:ext uri="{FF2B5EF4-FFF2-40B4-BE49-F238E27FC236}">
                <a16:creationId xmlns:a16="http://schemas.microsoft.com/office/drawing/2014/main" xmlns=""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pic>
        <p:nvPicPr>
          <p:cNvPr id="22" name="Picture Placeholder 21" descr="Team member photo">
            <a:extLst>
              <a:ext uri="{FF2B5EF4-FFF2-40B4-BE49-F238E27FC236}">
                <a16:creationId xmlns:a16="http://schemas.microsoft.com/office/drawing/2014/main" xmlns=""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xmlns="" id="{21D41190-7F39-488F-9E5D-4AE05DDC58E3}"/>
              </a:ext>
            </a:extLst>
          </p:cNvPr>
          <p:cNvSpPr>
            <a:spLocks noGrp="1"/>
          </p:cNvSpPr>
          <p:nvPr>
            <p:ph type="body" sz="quarter" idx="49"/>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1" name="Text Placeholder 10">
            <a:extLst>
              <a:ext uri="{FF2B5EF4-FFF2-40B4-BE49-F238E27FC236}">
                <a16:creationId xmlns:a16="http://schemas.microsoft.com/office/drawing/2014/main" xmlns="" id="{D025FF9A-0032-4520-B1C4-7AB210C8D49D}"/>
              </a:ext>
            </a:extLst>
          </p:cNvPr>
          <p:cNvSpPr>
            <a:spLocks noGrp="1"/>
          </p:cNvSpPr>
          <p:nvPr>
            <p:ph type="body" idx="50"/>
          </p:nvPr>
        </p:nvSpPr>
        <p:spPr/>
        <p:txBody>
          <a:bodyPr/>
          <a:lstStyle/>
          <a:p>
            <a:r>
              <a:rPr lang="en-US" dirty="0"/>
              <a:t>Customer Title</a:t>
            </a:r>
          </a:p>
        </p:txBody>
      </p:sp>
      <p:sp>
        <p:nvSpPr>
          <p:cNvPr id="12" name="Text Placeholder 11">
            <a:extLst>
              <a:ext uri="{FF2B5EF4-FFF2-40B4-BE49-F238E27FC236}">
                <a16:creationId xmlns:a16="http://schemas.microsoft.com/office/drawing/2014/main" xmlns=""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pic>
        <p:nvPicPr>
          <p:cNvPr id="24" name="Picture Placeholder 23" descr="Team member photo">
            <a:extLst>
              <a:ext uri="{FF2B5EF4-FFF2-40B4-BE49-F238E27FC236}">
                <a16:creationId xmlns:a16="http://schemas.microsoft.com/office/drawing/2014/main" xmlns=""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xmlns="" id="{59AFD75A-51EE-4D37-BEC2-840C26DF40CB}"/>
              </a:ext>
            </a:extLst>
          </p:cNvPr>
          <p:cNvSpPr>
            <a:spLocks noGrp="1"/>
          </p:cNvSpPr>
          <p:nvPr>
            <p:ph type="body" sz="quarter" idx="53"/>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5" name="Text Placeholder 14">
            <a:extLst>
              <a:ext uri="{FF2B5EF4-FFF2-40B4-BE49-F238E27FC236}">
                <a16:creationId xmlns:a16="http://schemas.microsoft.com/office/drawing/2014/main" xmlns="" id="{7C674253-BB9C-4BB6-BEC6-066264345C61}"/>
              </a:ext>
            </a:extLst>
          </p:cNvPr>
          <p:cNvSpPr>
            <a:spLocks noGrp="1"/>
          </p:cNvSpPr>
          <p:nvPr>
            <p:ph type="body" idx="54"/>
          </p:nvPr>
        </p:nvSpPr>
        <p:spPr/>
        <p:txBody>
          <a:bodyPr/>
          <a:lstStyle/>
          <a:p>
            <a:r>
              <a:rPr lang="en-US" dirty="0"/>
              <a:t>Customer Title</a:t>
            </a:r>
          </a:p>
        </p:txBody>
      </p:sp>
      <p:sp>
        <p:nvSpPr>
          <p:cNvPr id="16" name="Text Placeholder 15">
            <a:extLst>
              <a:ext uri="{FF2B5EF4-FFF2-40B4-BE49-F238E27FC236}">
                <a16:creationId xmlns:a16="http://schemas.microsoft.com/office/drawing/2014/main" xmlns=""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pic>
        <p:nvPicPr>
          <p:cNvPr id="26" name="Picture Placeholder 25" descr="Team member photo">
            <a:extLst>
              <a:ext uri="{FF2B5EF4-FFF2-40B4-BE49-F238E27FC236}">
                <a16:creationId xmlns:a16="http://schemas.microsoft.com/office/drawing/2014/main" xmlns=""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xmlns="" id="{60D0B87D-CB88-40FC-B9B2-76F6F933EACC}"/>
              </a:ext>
            </a:extLst>
          </p:cNvPr>
          <p:cNvSpPr>
            <a:spLocks noGrp="1"/>
          </p:cNvSpPr>
          <p:nvPr>
            <p:ph type="body" sz="quarter" idx="57"/>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Tree>
    <p:extLst>
      <p:ext uri="{BB962C8B-B14F-4D97-AF65-F5344CB8AC3E}">
        <p14:creationId xmlns:p14="http://schemas.microsoft.com/office/powerpoint/2010/main" val="334348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xmlns=""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4" name="Date Placeholder 3">
            <a:extLst>
              <a:ext uri="{FF2B5EF4-FFF2-40B4-BE49-F238E27FC236}">
                <a16:creationId xmlns:a16="http://schemas.microsoft.com/office/drawing/2014/main" xmlns="" id="{A5FD2C9D-BA15-406F-8A48-BDACE07BE101}"/>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9FAA6E94-F4BD-48C1-B0FD-D2D7F6F6D2A8}"/>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7CF693C1-BDA6-43BD-BFD6-4BAE7901B070}"/>
              </a:ext>
            </a:extLst>
          </p:cNvPr>
          <p:cNvSpPr>
            <a:spLocks noGrp="1"/>
          </p:cNvSpPr>
          <p:nvPr>
            <p:ph type="sldNum" sz="quarter" idx="12"/>
          </p:nvPr>
        </p:nvSpPr>
        <p:spPr/>
        <p:txBody>
          <a:bodyPr/>
          <a:lstStyle/>
          <a:p>
            <a:fld id="{8D581BC7-E183-40DB-AC97-C19EA4EB8894}" type="slidenum">
              <a:rPr lang="en-US" smtClean="0"/>
              <a:t>25</a:t>
            </a:fld>
            <a:endParaRPr lang="en-US" dirty="0"/>
          </a:p>
        </p:txBody>
      </p:sp>
      <p:pic>
        <p:nvPicPr>
          <p:cNvPr id="11" name="Picture Placeholder 10" descr="Company logo">
            <a:extLst>
              <a:ext uri="{FF2B5EF4-FFF2-40B4-BE49-F238E27FC236}">
                <a16:creationId xmlns:a16="http://schemas.microsoft.com/office/drawing/2014/main" xmlns=""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xmlns="" id="{145EDD4A-55D8-42A3-A994-187444614283}"/>
              </a:ext>
            </a:extLst>
          </p:cNvPr>
          <p:cNvSpPr>
            <a:spLocks noGrp="1"/>
          </p:cNvSpPr>
          <p:nvPr>
            <p:ph type="body" idx="34"/>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176359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83A74C-977A-4816-891B-118D588AEF80}"/>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6B773D43-1954-4F70-800C-0FBF061FA84A}"/>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98CB8384-B0BB-4EA8-B9C0-C29BC90FA28C}"/>
              </a:ext>
            </a:extLst>
          </p:cNvPr>
          <p:cNvSpPr>
            <a:spLocks noGrp="1"/>
          </p:cNvSpPr>
          <p:nvPr>
            <p:ph type="sldNum" sz="quarter" idx="12"/>
          </p:nvPr>
        </p:nvSpPr>
        <p:spPr/>
        <p:txBody>
          <a:bodyPr/>
          <a:lstStyle/>
          <a:p>
            <a:fld id="{8D581BC7-E183-40DB-AC97-C19EA4EB8894}" type="slidenum">
              <a:rPr lang="en-US" smtClean="0"/>
              <a:pPr/>
              <a:t>26</a:t>
            </a:fld>
            <a:endParaRPr lang="en-US" dirty="0"/>
          </a:p>
        </p:txBody>
      </p:sp>
      <p:sp>
        <p:nvSpPr>
          <p:cNvPr id="5" name="Title 4">
            <a:extLst>
              <a:ext uri="{FF2B5EF4-FFF2-40B4-BE49-F238E27FC236}">
                <a16:creationId xmlns:a16="http://schemas.microsoft.com/office/drawing/2014/main" xmlns=""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xmlns=""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pic>
        <p:nvPicPr>
          <p:cNvPr id="10" name="Picture Placeholder 9" descr="Company logo">
            <a:extLst>
              <a:ext uri="{FF2B5EF4-FFF2-40B4-BE49-F238E27FC236}">
                <a16:creationId xmlns:a16="http://schemas.microsoft.com/office/drawing/2014/main" xmlns=""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pic>
        <p:nvPicPr>
          <p:cNvPr id="21" name="Picture Placeholder 20" descr="Abstract background">
            <a:extLst>
              <a:ext uri="{FF2B5EF4-FFF2-40B4-BE49-F238E27FC236}">
                <a16:creationId xmlns:a16="http://schemas.microsoft.com/office/drawing/2014/main" xmlns="" id="{CFD930F2-FED4-475C-A75D-6AB04672994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142" b="142"/>
          <a:stretch>
            <a:fillRect/>
          </a:stretch>
        </p:blipFill>
        <p:spPr/>
      </p:pic>
      <p:pic>
        <p:nvPicPr>
          <p:cNvPr id="23" name="Picture Placeholder 22" descr="Abstract background">
            <a:extLst>
              <a:ext uri="{FF2B5EF4-FFF2-40B4-BE49-F238E27FC236}">
                <a16:creationId xmlns:a16="http://schemas.microsoft.com/office/drawing/2014/main" xmlns="" id="{8326B02F-CCB2-45DB-8011-D2968AD61203}"/>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l="55" r="55"/>
          <a:stretch/>
        </p:blipFill>
        <p:spPr/>
      </p:pic>
    </p:spTree>
    <p:extLst>
      <p:ext uri="{BB962C8B-B14F-4D97-AF65-F5344CB8AC3E}">
        <p14:creationId xmlns:p14="http://schemas.microsoft.com/office/powerpoint/2010/main" val="5762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normAutofit fontScale="90000"/>
          </a:bodyPr>
          <a:lstStyle/>
          <a:p>
            <a:r>
              <a:rPr lang="en-US" dirty="0"/>
              <a:t>Customize this Template</a:t>
            </a:r>
          </a:p>
        </p:txBody>
      </p:sp>
      <p:sp>
        <p:nvSpPr>
          <p:cNvPr id="3" name="Text Placeholder 2">
            <a:extLst>
              <a:ext uri="{FF2B5EF4-FFF2-40B4-BE49-F238E27FC236}">
                <a16:creationId xmlns:a16="http://schemas.microsoft.com/office/drawing/2014/main" xmlns="" id="{32553A7C-9A52-4DF3-BC76-1D80C20004CB}"/>
              </a:ext>
            </a:extLst>
          </p:cNvPr>
          <p:cNvSpPr>
            <a:spLocks noGrp="1"/>
          </p:cNvSpPr>
          <p:nvPr>
            <p:ph type="body" sz="quarter" idx="13"/>
          </p:nvPr>
        </p:nvSpPr>
        <p:spPr/>
        <p:txBody>
          <a:bodyPr>
            <a:normAutofit fontScale="92500" lnSpcReduction="20000"/>
          </a:bodyPr>
          <a:lstStyle/>
          <a:p>
            <a:r>
              <a:rPr lang="en-US" b="1" u="sng" dirty="0">
                <a:hlinkClick r:id="rId2">
                  <a:extLst>
                    <a:ext uri="{A12FA001-AC4F-418D-AE19-62706E023703}">
                      <ahyp:hlinkClr xmlns:ahyp="http://schemas.microsoft.com/office/drawing/2018/hyperlinkcolor" xmlns=""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pic>
        <p:nvPicPr>
          <p:cNvPr id="10" name="Picture Placeholder 9" descr="Company logo">
            <a:extLst>
              <a:ext uri="{FF2B5EF4-FFF2-40B4-BE49-F238E27FC236}">
                <a16:creationId xmlns:a16="http://schemas.microsoft.com/office/drawing/2014/main" xmlns=""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p:blipFill>
        <p:spPr/>
      </p:pic>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t="35" b="35"/>
          <a:stretch/>
        </p:blipFill>
        <p:spPr/>
      </p:pic>
    </p:spTree>
    <p:extLst>
      <p:ext uri="{BB962C8B-B14F-4D97-AF65-F5344CB8AC3E}">
        <p14:creationId xmlns:p14="http://schemas.microsoft.com/office/powerpoint/2010/main" val="290511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p:txBody>
          <a:bodyPr/>
          <a:lstStyle/>
          <a:p>
            <a:r>
              <a:rPr lang="en-US" dirty="0"/>
              <a:t>LOREM IPSUM DOLOR SIT AMET, CONSECTETUER ADIPISCING ELIT</a:t>
            </a:r>
          </a:p>
        </p:txBody>
      </p:sp>
      <p:pic>
        <p:nvPicPr>
          <p:cNvPr id="10" name="Picture Placeholder 9" descr="Company logo">
            <a:extLst>
              <a:ext uri="{FF2B5EF4-FFF2-40B4-BE49-F238E27FC236}">
                <a16:creationId xmlns:a16="http://schemas.microsoft.com/office/drawing/2014/main" xmlns=""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20" name="Picture Placeholder 19" descr="Abstract background&#10;">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0" r="10"/>
          <a:stretch>
            <a:fillRect/>
          </a:stretch>
        </p:blipFill>
        <p:spPr/>
      </p:pic>
    </p:spTree>
    <p:extLst>
      <p:ext uri="{BB962C8B-B14F-4D97-AF65-F5344CB8AC3E}">
        <p14:creationId xmlns:p14="http://schemas.microsoft.com/office/powerpoint/2010/main" val="76429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lstStyle/>
          <a:p>
            <a:r>
              <a:rPr lang="en-US" dirty="0"/>
              <a:t>SOLUTION</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9" name="Picture Placeholder 8" descr="Company logo">
            <a:extLst>
              <a:ext uri="{FF2B5EF4-FFF2-40B4-BE49-F238E27FC236}">
                <a16:creationId xmlns:a16="http://schemas.microsoft.com/office/drawing/2014/main" xmlns=""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normAutofit fontScale="92500"/>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xmlns=""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31" b="31"/>
          <a:stretch>
            <a:fillRect/>
          </a:stretch>
        </p:blipFill>
        <p:spPr/>
      </p:pic>
    </p:spTree>
    <p:extLst>
      <p:ext uri="{BB962C8B-B14F-4D97-AF65-F5344CB8AC3E}">
        <p14:creationId xmlns:p14="http://schemas.microsoft.com/office/powerpoint/2010/main"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p:txBody>
          <a:bodyPr/>
          <a:lstStyle/>
          <a:p>
            <a:r>
              <a:rPr lang="en-US" dirty="0"/>
              <a:t>LOREM IPSUM DOLOR SIT AMET, CONSECTETUER ADIPISCING ELIT</a:t>
            </a:r>
          </a:p>
        </p:txBody>
      </p:sp>
      <p:pic>
        <p:nvPicPr>
          <p:cNvPr id="6" name="Picture Placeholder 5" descr="Company logo">
            <a:extLst>
              <a:ext uri="{FF2B5EF4-FFF2-40B4-BE49-F238E27FC236}">
                <a16:creationId xmlns:a16="http://schemas.microsoft.com/office/drawing/2014/main" xmlns=""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10" name="Text Placeholder 9">
            <a:extLst>
              <a:ext uri="{FF2B5EF4-FFF2-40B4-BE49-F238E27FC236}">
                <a16:creationId xmlns:a16="http://schemas.microsoft.com/office/drawing/2014/main" xmlns=""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l="1329" r="1329"/>
          <a:stretch>
            <a:fillRect/>
          </a:stretch>
        </p:blipFill>
        <p:spPr/>
      </p:pic>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normAutofit/>
          </a:bodyPr>
          <a:lstStyle/>
          <a:p>
            <a:r>
              <a:rPr lang="en-US" dirty="0"/>
              <a:t>LOREM IPSUM DOLOR SIT AMET, CONSECTETUER ADIPISCING ELIT</a:t>
            </a:r>
          </a:p>
          <a:p>
            <a:endParaRPr lang="en-US" dirty="0"/>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pic>
        <p:nvPicPr>
          <p:cNvPr id="11" name="Picture Placeholder 10" descr="Company logo">
            <a:extLst>
              <a:ext uri="{FF2B5EF4-FFF2-40B4-BE49-F238E27FC236}">
                <a16:creationId xmlns:a16="http://schemas.microsoft.com/office/drawing/2014/main" xmlns=""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92500" lnSpcReduction="2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xmlns=""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46" b="46"/>
          <a:stretch>
            <a:fillRect/>
          </a:stretch>
        </p:blipFill>
        <p:spPr/>
      </p:pic>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bstract background">
            <a:extLst>
              <a:ext uri="{FF2B5EF4-FFF2-40B4-BE49-F238E27FC236}">
                <a16:creationId xmlns:a16="http://schemas.microsoft.com/office/drawing/2014/main" xmlns=""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5" b="45"/>
          <a:stretch>
            <a:fillRect/>
          </a:stretch>
        </p:blipFill>
        <p:spPr/>
      </p:pic>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p:txBody>
          <a:bodyPr/>
          <a:lstStyle/>
          <a:p>
            <a:r>
              <a:rPr lang="en-US" dirty="0"/>
              <a:t>DIVIDER</a:t>
            </a:r>
          </a:p>
        </p:txBody>
      </p:sp>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4" name="Date Placeholder 3">
            <a:extLst>
              <a:ext uri="{FF2B5EF4-FFF2-40B4-BE49-F238E27FC236}">
                <a16:creationId xmlns:a16="http://schemas.microsoft.com/office/drawing/2014/main" xmlns="" id="{F48CF653-A1E7-473E-A717-8659C5E457A1}"/>
              </a:ext>
            </a:extLst>
          </p:cNvPr>
          <p:cNvSpPr>
            <a:spLocks noGrp="1"/>
          </p:cNvSpPr>
          <p:nvPr>
            <p:ph type="dt" sz="half" idx="10"/>
          </p:nvPr>
        </p:nvSpPr>
        <p:spPr/>
        <p:txBody>
          <a:bodyPr/>
          <a:lstStyle/>
          <a:p>
            <a:r>
              <a:rPr lang="en-US" dirty="0"/>
              <a:t>MM.DD.20XX</a:t>
            </a:r>
          </a:p>
        </p:txBody>
      </p:sp>
      <p:sp>
        <p:nvSpPr>
          <p:cNvPr id="5" name="Footer Placeholder 4">
            <a:extLst>
              <a:ext uri="{FF2B5EF4-FFF2-40B4-BE49-F238E27FC236}">
                <a16:creationId xmlns:a16="http://schemas.microsoft.com/office/drawing/2014/main" xmlns="" id="{1ED7D25D-51F0-4AAA-86C5-F3584C0E8A44}"/>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pic>
        <p:nvPicPr>
          <p:cNvPr id="9" name="Picture Placeholder 8" descr="Company logo">
            <a:extLst>
              <a:ext uri="{FF2B5EF4-FFF2-40B4-BE49-F238E27FC236}">
                <a16:creationId xmlns:a16="http://schemas.microsoft.com/office/drawing/2014/main" xmlns="" id="{00A900CE-F052-47BC-8B74-B92A4604BF6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t="512" b="512"/>
          <a:stretch>
            <a:fillRect/>
          </a:stretch>
        </p:blipFill>
        <p:spPr/>
      </p:pic>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6EF07EF2-7D34-4156-A053-F39C573604F8}"/>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pic>
        <p:nvPicPr>
          <p:cNvPr id="17" name="Picture Placeholder 16" descr="Company logo">
            <a:extLst>
              <a:ext uri="{FF2B5EF4-FFF2-40B4-BE49-F238E27FC236}">
                <a16:creationId xmlns:a16="http://schemas.microsoft.com/office/drawing/2014/main" xmlns=""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512" b="512"/>
          <a:stretch>
            <a:fillRect/>
          </a:stretch>
        </p:blipFill>
        <p:spPr/>
      </p:pic>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9" name="Text Placeholder 8">
            <a:extLst>
              <a:ext uri="{FF2B5EF4-FFF2-40B4-BE49-F238E27FC236}">
                <a16:creationId xmlns:a16="http://schemas.microsoft.com/office/drawing/2014/main" xmlns="" id="{4E74A44B-1AAF-44D0-A426-104890F03E29}"/>
              </a:ext>
            </a:extLst>
          </p:cNvPr>
          <p:cNvSpPr>
            <a:spLocks noGrp="1"/>
          </p:cNvSpPr>
          <p:nvPr>
            <p:ph type="body" idx="16"/>
          </p:nvPr>
        </p:nvSpPr>
        <p:spPr/>
        <p:txBody>
          <a:bodyPr/>
          <a:lstStyle/>
          <a:p>
            <a:r>
              <a:rPr lang="en-US" dirty="0"/>
              <a:t>Section 1 Title</a:t>
            </a:r>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xmlns="" id="{C2591E4E-87B2-4D64-B582-FBD4968920C5}"/>
              </a:ext>
            </a:extLst>
          </p:cNvPr>
          <p:cNvSpPr>
            <a:spLocks noGrp="1"/>
          </p:cNvSpPr>
          <p:nvPr>
            <p:ph type="body" idx="29"/>
          </p:nvPr>
        </p:nvSpPr>
        <p:spPr/>
        <p:txBody>
          <a:bodyPr/>
          <a:lstStyle/>
          <a:p>
            <a:r>
              <a:rPr lang="en-US" dirty="0"/>
              <a:t>Section 2 Title</a:t>
            </a: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xmlns="" id="{A9BECA94-5E25-4E6D-A58C-7792A89CED7C}"/>
              </a:ext>
            </a:extLst>
          </p:cNvPr>
          <p:cNvSpPr>
            <a:spLocks noGrp="1"/>
          </p:cNvSpPr>
          <p:nvPr>
            <p:ph type="body" idx="32"/>
          </p:nvPr>
        </p:nvSpPr>
        <p:spPr/>
        <p:txBody>
          <a:bodyPr/>
          <a:lstStyle/>
          <a:p>
            <a:r>
              <a:rPr lang="en-US" dirty="0"/>
              <a:t>Section 3 Title</a:t>
            </a:r>
          </a:p>
        </p:txBody>
      </p:sp>
    </p:spTree>
    <p:extLst>
      <p:ext uri="{BB962C8B-B14F-4D97-AF65-F5344CB8AC3E}">
        <p14:creationId xmlns:p14="http://schemas.microsoft.com/office/powerpoint/2010/main" val="3310176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terms/"/>
    <ds:schemaRef ds:uri="http://schemas.microsoft.com/office/2006/documentManagement/types"/>
    <ds:schemaRef ds:uri="http://purl.org/dc/dcmitype/"/>
    <ds:schemaRef ds:uri="http://schemas.microsoft.com/office/2006/metadata/properties"/>
    <ds:schemaRef ds:uri="71af3243-3dd4-4a8d-8c0d-dd76da1f02a5"/>
    <ds:schemaRef ds:uri="http://purl.org/dc/elements/1.1/"/>
    <ds:schemaRef ds:uri="http://www.w3.org/XML/1998/namespac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2092</Words>
  <Application>Microsoft Office PowerPoint</Application>
  <PresentationFormat>Widescreen</PresentationFormat>
  <Paragraphs>358</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Century Gothic</vt:lpstr>
      <vt:lpstr>Courier New</vt:lpstr>
      <vt:lpstr>Segoe UI</vt:lpstr>
      <vt:lpstr>Segoe UI Light</vt:lpstr>
      <vt:lpstr>Segoe UI Semibold</vt:lpstr>
      <vt:lpstr>Tahoma</vt:lpstr>
      <vt:lpstr>Wingdings 3</vt:lpstr>
      <vt:lpstr>Ion</vt:lpstr>
      <vt:lpstr>CAPSTONE PROJECT ON  FOOD DELIVERY APPLICATION</vt:lpstr>
      <vt:lpstr>PITCH DECK TITLE</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2023-10-07T11:10:07Z</dcterms:created>
  <dcterms:modified xsi:type="dcterms:W3CDTF">2023-10-07T11:20:44Z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