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828799"/>
            <a:ext cx="8791575" cy="1681163"/>
          </a:xfrm>
        </p:spPr>
        <p:txBody>
          <a:bodyPr/>
          <a:lstStyle/>
          <a:p>
            <a:pPr algn="ctr"/>
            <a:r>
              <a:rPr lang="en-US" dirty="0" smtClean="0"/>
              <a:t>FOOD SERVICE Application</a:t>
            </a: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>CAPSTONE PROJECT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smtClean="0"/>
              <a:t>-prepared By</a:t>
            </a:r>
          </a:p>
          <a:p>
            <a:pPr algn="ctr"/>
            <a:r>
              <a:rPr lang="en-US" cap="none" dirty="0" smtClean="0"/>
              <a:t>Ashim </a:t>
            </a:r>
            <a:r>
              <a:rPr lang="en-US" cap="none" dirty="0"/>
              <a:t>A</a:t>
            </a:r>
            <a:r>
              <a:rPr lang="en-US" cap="none" dirty="0" smtClean="0"/>
              <a:t>akash Roy</a:t>
            </a:r>
          </a:p>
          <a:p>
            <a:pPr algn="ctr"/>
            <a:r>
              <a:rPr lang="en-US" cap="none" dirty="0" smtClean="0"/>
              <a:t>Ashutosh Kumar</a:t>
            </a:r>
            <a:endParaRPr lang="en-IN" cap="none" dirty="0"/>
          </a:p>
        </p:txBody>
      </p:sp>
    </p:spTree>
    <p:extLst>
      <p:ext uri="{BB962C8B-B14F-4D97-AF65-F5344CB8AC3E}">
        <p14:creationId xmlns:p14="http://schemas.microsoft.com/office/powerpoint/2010/main" val="239795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SERVICE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Purpose:</a:t>
            </a:r>
          </a:p>
          <a:p>
            <a:r>
              <a:rPr lang="en-US" dirty="0" smtClean="0"/>
              <a:t>Place / Cancel</a:t>
            </a:r>
            <a:r>
              <a:rPr lang="en-US" dirty="0" smtClean="0"/>
              <a:t> </a:t>
            </a:r>
            <a:r>
              <a:rPr lang="en-US" dirty="0" smtClean="0"/>
              <a:t>an order</a:t>
            </a:r>
          </a:p>
          <a:p>
            <a:r>
              <a:rPr lang="en-US" dirty="0" smtClean="0"/>
              <a:t>Update  </a:t>
            </a:r>
            <a:r>
              <a:rPr lang="en-US" dirty="0" smtClean="0"/>
              <a:t>or remove any order by ID for a customer</a:t>
            </a:r>
          </a:p>
          <a:p>
            <a:r>
              <a:rPr lang="en-US" dirty="0" smtClean="0"/>
              <a:t>Add, Update or </a:t>
            </a:r>
            <a:r>
              <a:rPr lang="en-US" dirty="0" smtClean="0"/>
              <a:t>Delete </a:t>
            </a:r>
            <a:r>
              <a:rPr lang="en-US" dirty="0" smtClean="0"/>
              <a:t>food item </a:t>
            </a:r>
            <a:r>
              <a:rPr lang="en-US" dirty="0" smtClean="0"/>
              <a:t>to/from an order</a:t>
            </a:r>
            <a:endParaRPr lang="en-US" dirty="0" smtClean="0"/>
          </a:p>
          <a:p>
            <a:r>
              <a:rPr lang="en-US" dirty="0" smtClean="0"/>
              <a:t>Fetch one or list of addresses for a customer</a:t>
            </a:r>
          </a:p>
          <a:p>
            <a:pPr marL="0" indent="0">
              <a:buNone/>
            </a:pPr>
            <a:r>
              <a:rPr lang="en-US" dirty="0" smtClean="0"/>
              <a:t>Order details </a:t>
            </a:r>
            <a:r>
              <a:rPr lang="en-US" dirty="0"/>
              <a:t>are stored in Mongo DB database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19799" y="2249486"/>
            <a:ext cx="5334000" cy="3536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15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EUREKA SERVER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2097088"/>
            <a:ext cx="5326488" cy="3871391"/>
          </a:xfrm>
        </p:spPr>
      </p:pic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Purpose: </a:t>
            </a:r>
          </a:p>
          <a:p>
            <a:r>
              <a:rPr lang="en-US" dirty="0"/>
              <a:t>Does not register itself as a </a:t>
            </a:r>
            <a:r>
              <a:rPr lang="en-US" dirty="0" smtClean="0"/>
              <a:t>micro-service</a:t>
            </a:r>
            <a:endParaRPr lang="en-US" dirty="0"/>
          </a:p>
          <a:p>
            <a:r>
              <a:rPr lang="en-US" dirty="0"/>
              <a:t>Rather, works as service discovery</a:t>
            </a:r>
          </a:p>
          <a:p>
            <a:r>
              <a:rPr lang="en-US" dirty="0"/>
              <a:t>In simpler terms, keeps a track of all </a:t>
            </a:r>
            <a:r>
              <a:rPr lang="en-US" dirty="0" smtClean="0"/>
              <a:t>micro-services </a:t>
            </a:r>
            <a:r>
              <a:rPr lang="en-US" dirty="0"/>
              <a:t>present in the backend module.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The annotation @EnableEurekaServer is implemented.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7314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GATEWAY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Purpose:</a:t>
            </a:r>
          </a:p>
          <a:p>
            <a:r>
              <a:rPr lang="en-US" dirty="0"/>
              <a:t>All requests pass through API Gateway</a:t>
            </a:r>
          </a:p>
          <a:p>
            <a:r>
              <a:rPr lang="en-US" dirty="0"/>
              <a:t>Provide a common port number for handling all requests</a:t>
            </a:r>
          </a:p>
          <a:p>
            <a:r>
              <a:rPr lang="en-US" dirty="0"/>
              <a:t>Configures the routes of all the micro services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198" y="2097088"/>
            <a:ext cx="5212726" cy="3451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78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FRONT-END MODULE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Developed by using Angular, a free web based JS framework</a:t>
            </a:r>
          </a:p>
          <a:p>
            <a:r>
              <a:rPr lang="en-US" dirty="0"/>
              <a:t>Angular is primarily used to develop Single Page Applications (SPA)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WHY ANGULAR ?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1. Custom Components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2. Dependency Injection (DI)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3. Device Compatibility &amp; Seamless User Experience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240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93917"/>
            <a:ext cx="8610600" cy="1293028"/>
          </a:xfrm>
        </p:spPr>
        <p:txBody>
          <a:bodyPr/>
          <a:lstStyle/>
          <a:p>
            <a:r>
              <a:rPr lang="en-US" dirty="0" smtClean="0"/>
              <a:t>IMPORTANT FILES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893194"/>
            <a:ext cx="6565006" cy="4623515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u="sng" dirty="0"/>
              <a:t>angular.json</a:t>
            </a:r>
            <a:r>
              <a:rPr lang="en-US" dirty="0"/>
              <a:t>: Stores information about the architecture, dependencies, build and test configurations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u="sng" dirty="0"/>
              <a:t>package.json</a:t>
            </a:r>
            <a:r>
              <a:rPr lang="en-US" dirty="0"/>
              <a:t>: It is a file that contains information about the project and its dependencies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u="sng" dirty="0"/>
              <a:t>tsconfig.json</a:t>
            </a:r>
            <a:r>
              <a:rPr lang="en-US" dirty="0"/>
              <a:t>: It specifies the base Typescript and Angular compiler options 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u="sng" dirty="0"/>
              <a:t>app.module.ts</a:t>
            </a:r>
            <a:r>
              <a:rPr lang="en-US" dirty="0"/>
              <a:t>: Maintains a track of all components and imports, required in the project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u="sng" dirty="0"/>
              <a:t>app-</a:t>
            </a:r>
            <a:r>
              <a:rPr lang="en-US" u="sng" dirty="0" err="1"/>
              <a:t>routing.module.ts</a:t>
            </a:r>
            <a:r>
              <a:rPr lang="en-US" dirty="0"/>
              <a:t>: Specifies what component to be loaded, when a specific path is entered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020" y="1683914"/>
            <a:ext cx="3606084" cy="4534769"/>
          </a:xfrm>
        </p:spPr>
      </p:pic>
    </p:spTree>
    <p:extLst>
      <p:ext uri="{BB962C8B-B14F-4D97-AF65-F5344CB8AC3E}">
        <p14:creationId xmlns:p14="http://schemas.microsoft.com/office/powerpoint/2010/main" val="258644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SCOPE…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Payment Interface, by using Payment Gateway </a:t>
            </a:r>
            <a:endParaRPr lang="en-US" dirty="0" smtClean="0"/>
          </a:p>
          <a:p>
            <a:r>
              <a:rPr lang="en-US" dirty="0" smtClean="0"/>
              <a:t>E-Mail &amp; SMS notifications</a:t>
            </a:r>
            <a:endParaRPr lang="en-US" dirty="0" smtClean="0"/>
          </a:p>
          <a:p>
            <a:r>
              <a:rPr lang="en-US" dirty="0" smtClean="0"/>
              <a:t>Live Order tracking, by adding Google Maps </a:t>
            </a:r>
          </a:p>
          <a:p>
            <a:r>
              <a:rPr lang="en-US" dirty="0" smtClean="0"/>
              <a:t>Search functionality to filter menu, based on item name or category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00530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715" y="1652339"/>
            <a:ext cx="6568225" cy="431057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610226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73" y="592760"/>
            <a:ext cx="9905998" cy="1478570"/>
          </a:xfrm>
        </p:spPr>
        <p:txBody>
          <a:bodyPr/>
          <a:lstStyle/>
          <a:p>
            <a:r>
              <a:rPr lang="en-US" dirty="0" smtClean="0"/>
              <a:t>WHY BUILD A FOOD SERVICE APP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Age of digitization and IoT</a:t>
            </a:r>
          </a:p>
          <a:p>
            <a:r>
              <a:rPr lang="en-US" dirty="0" smtClean="0"/>
              <a:t>Enhance the customer convenience and comfort</a:t>
            </a:r>
          </a:p>
          <a:p>
            <a:r>
              <a:rPr lang="en-US" dirty="0" smtClean="0"/>
              <a:t>Seamless communication between Client &amp; Server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383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920" y="502608"/>
            <a:ext cx="9905998" cy="1478570"/>
          </a:xfrm>
        </p:spPr>
        <p:txBody>
          <a:bodyPr/>
          <a:lstStyle/>
          <a:p>
            <a:r>
              <a:rPr lang="en-US" dirty="0" smtClean="0"/>
              <a:t>ARCHITECTURE DIAGRAM</a:t>
            </a:r>
            <a:endParaRPr lang="en-IN" dirty="0"/>
          </a:p>
        </p:txBody>
      </p:sp>
      <p:pic>
        <p:nvPicPr>
          <p:cNvPr id="3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920" y="2097088"/>
            <a:ext cx="10784983" cy="4391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28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0965" y="392932"/>
            <a:ext cx="10458168" cy="1303867"/>
          </a:xfrm>
        </p:spPr>
        <p:txBody>
          <a:bodyPr/>
          <a:lstStyle/>
          <a:p>
            <a:r>
              <a:rPr lang="en-US" dirty="0" smtClean="0"/>
              <a:t>TECHNOLOGIES IMPLEMENTED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2087136"/>
            <a:ext cx="4364824" cy="617320"/>
          </a:xfrm>
        </p:spPr>
        <p:txBody>
          <a:bodyPr/>
          <a:lstStyle/>
          <a:p>
            <a:pPr algn="ctr"/>
            <a:r>
              <a:rPr lang="en-US" dirty="0" smtClean="0"/>
              <a:t>FRONT-END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5"/>
          </p:nvPr>
        </p:nvSpPr>
        <p:spPr>
          <a:xfrm>
            <a:off x="0" y="2904564"/>
            <a:ext cx="4366858" cy="3953435"/>
          </a:xfrm>
        </p:spPr>
        <p:txBody>
          <a:bodyPr>
            <a:normAutofit/>
          </a:bodyPr>
          <a:lstStyle/>
          <a:p>
            <a:endParaRPr lang="en-IN" sz="1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7783" y="2065866"/>
            <a:ext cx="3679950" cy="626534"/>
          </a:xfrm>
        </p:spPr>
        <p:txBody>
          <a:bodyPr/>
          <a:lstStyle/>
          <a:p>
            <a:pPr algn="ctr"/>
            <a:r>
              <a:rPr lang="en-US" dirty="0" smtClean="0"/>
              <a:t>BACK-END</a:t>
            </a:r>
            <a:endParaRPr lang="en-IN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684942" cy="3953932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049766" y="2065866"/>
            <a:ext cx="4142234" cy="626534"/>
          </a:xfrm>
        </p:spPr>
        <p:txBody>
          <a:bodyPr/>
          <a:lstStyle/>
          <a:p>
            <a:pPr algn="ctr"/>
            <a:r>
              <a:rPr lang="en-US" dirty="0" smtClean="0"/>
              <a:t>MISCELLANEOUS</a:t>
            </a:r>
            <a:endParaRPr lang="en-IN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7"/>
          </p:nvPr>
        </p:nvSpPr>
        <p:spPr>
          <a:xfrm>
            <a:off x="8051800" y="2904565"/>
            <a:ext cx="4140200" cy="3953434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527" y="2994728"/>
            <a:ext cx="1356267" cy="132673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7" y="2941962"/>
            <a:ext cx="2005868" cy="1417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1" y="4444761"/>
            <a:ext cx="2005869" cy="15065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19" y="6036757"/>
            <a:ext cx="1724331" cy="73395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338" y="4501718"/>
            <a:ext cx="912503" cy="94008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970" y="5679308"/>
            <a:ext cx="1228345" cy="98561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1908" y="2941962"/>
            <a:ext cx="1498141" cy="123120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248" y="3667917"/>
            <a:ext cx="1563225" cy="112346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4493" y="4821204"/>
            <a:ext cx="1836755" cy="80837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506" y="5504424"/>
            <a:ext cx="1164035" cy="116049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0945" y="2932439"/>
            <a:ext cx="1837917" cy="147095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9108" y="4704324"/>
            <a:ext cx="2226023" cy="1600200"/>
          </a:xfrm>
          <a:prstGeom prst="rect">
            <a:avLst/>
          </a:prstGeom>
        </p:spPr>
      </p:pic>
      <p:cxnSp>
        <p:nvCxnSpPr>
          <p:cNvPr id="27" name="Straight Connector 26"/>
          <p:cNvCxnSpPr/>
          <p:nvPr/>
        </p:nvCxnSpPr>
        <p:spPr>
          <a:xfrm>
            <a:off x="4366858" y="1872788"/>
            <a:ext cx="0" cy="51148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8049766" y="1977059"/>
            <a:ext cx="0" cy="48809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406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312" y="622704"/>
            <a:ext cx="8610600" cy="1293028"/>
          </a:xfrm>
        </p:spPr>
        <p:txBody>
          <a:bodyPr/>
          <a:lstStyle/>
          <a:p>
            <a:r>
              <a:rPr lang="en-US" dirty="0" smtClean="0"/>
              <a:t>BACK-END MODULE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214" y="2194559"/>
            <a:ext cx="11050073" cy="4309271"/>
          </a:xfrm>
        </p:spPr>
        <p:txBody>
          <a:bodyPr>
            <a:normAutofit fontScale="70000" lnSpcReduction="20000"/>
          </a:bodyPr>
          <a:lstStyle/>
          <a:p>
            <a:r>
              <a:rPr lang="en-US" sz="2900" dirty="0" smtClean="0"/>
              <a:t>Implements Spring Boot as the web based framework of JAVA</a:t>
            </a:r>
          </a:p>
          <a:p>
            <a:r>
              <a:rPr lang="en-US" sz="2900" dirty="0" smtClean="0"/>
              <a:t>Follows Micro-service based architecture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	Micro-services included in Backend module: </a:t>
            </a:r>
          </a:p>
          <a:p>
            <a:pPr marL="0" indent="0">
              <a:buNone/>
            </a:pPr>
            <a:r>
              <a:rPr lang="en-US" dirty="0" smtClean="0"/>
              <a:t>		1. </a:t>
            </a:r>
            <a:r>
              <a:rPr lang="en-US" dirty="0" smtClean="0"/>
              <a:t>Customer Auth </a:t>
            </a:r>
            <a:r>
              <a:rPr lang="en-US" dirty="0" smtClean="0"/>
              <a:t>(Port# 8081)</a:t>
            </a:r>
          </a:p>
          <a:p>
            <a:pPr marL="0" indent="0">
              <a:buNone/>
            </a:pPr>
            <a:r>
              <a:rPr lang="en-US" dirty="0" smtClean="0"/>
              <a:t>		2. </a:t>
            </a:r>
            <a:r>
              <a:rPr lang="en-US" dirty="0" smtClean="0"/>
              <a:t>Customer Service </a:t>
            </a:r>
            <a:r>
              <a:rPr lang="en-US" dirty="0" smtClean="0"/>
              <a:t>(Port# 8082)</a:t>
            </a:r>
          </a:p>
          <a:p>
            <a:pPr marL="0" indent="0">
              <a:buNone/>
            </a:pPr>
            <a:r>
              <a:rPr lang="en-US" dirty="0" smtClean="0"/>
              <a:t>		3. Restaurant Service (Port# 8083)</a:t>
            </a:r>
          </a:p>
          <a:p>
            <a:pPr marL="0" indent="0">
              <a:buNone/>
            </a:pPr>
            <a:r>
              <a:rPr lang="en-US" dirty="0" smtClean="0"/>
              <a:t>		4. Order Service (Port# 8084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5. Payment </a:t>
            </a:r>
            <a:r>
              <a:rPr lang="en-US" dirty="0"/>
              <a:t>Service (Port# </a:t>
            </a:r>
            <a:r>
              <a:rPr lang="en-US" dirty="0" smtClean="0"/>
              <a:t>8085)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smtClean="0"/>
              <a:t>6. </a:t>
            </a:r>
            <a:r>
              <a:rPr lang="en-US" dirty="0" smtClean="0"/>
              <a:t>Eureka Server (Port# 8761)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smtClean="0"/>
              <a:t>7. </a:t>
            </a:r>
            <a:r>
              <a:rPr lang="en-US" dirty="0" smtClean="0"/>
              <a:t>API Gateway (Port# 9000)</a:t>
            </a: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926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555" y="416644"/>
            <a:ext cx="8610600" cy="1293028"/>
          </a:xfrm>
        </p:spPr>
        <p:txBody>
          <a:bodyPr/>
          <a:lstStyle/>
          <a:p>
            <a:r>
              <a:rPr lang="en-US" dirty="0" smtClean="0"/>
              <a:t>IMPORTANT FILES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5952" y="1709672"/>
            <a:ext cx="10820400" cy="40241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u="sng" dirty="0"/>
              <a:t>Dockerfile</a:t>
            </a:r>
            <a:r>
              <a:rPr lang="en-US" dirty="0"/>
              <a:t>:  It is a document containing all the commands the user requires to call on the command line to assemble an image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u="sng" dirty="0"/>
              <a:t>application.yml</a:t>
            </a:r>
            <a:r>
              <a:rPr lang="en-US" dirty="0"/>
              <a:t>: It is primarily used to modify configuration parameters, such as connectivity with database, port number, eureka registry etc.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u="sng" dirty="0"/>
              <a:t>pom.xml</a:t>
            </a:r>
            <a:r>
              <a:rPr lang="en-US" dirty="0"/>
              <a:t>:  It is used to keep a track of project details such as group ID, artifact ID, and also all the list of dependencies required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u="sng" dirty="0"/>
              <a:t>compose.yaml</a:t>
            </a:r>
            <a:r>
              <a:rPr lang="en-US" dirty="0"/>
              <a:t>: It is used to run multi-container docker application.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195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 AUTH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43806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Purpose:</a:t>
            </a:r>
          </a:p>
          <a:p>
            <a:r>
              <a:rPr lang="en-US" dirty="0"/>
              <a:t>Allows new Users to register</a:t>
            </a:r>
          </a:p>
          <a:p>
            <a:r>
              <a:rPr lang="en-US" dirty="0"/>
              <a:t>Allows registered user to login</a:t>
            </a:r>
          </a:p>
          <a:p>
            <a:r>
              <a:rPr lang="en-US" dirty="0"/>
              <a:t>Generates a JSON Web Token (JWT), whenever a registered user logs in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Customer Details </a:t>
            </a:r>
            <a:r>
              <a:rPr lang="en-US" dirty="0"/>
              <a:t>are stored in MySQL Database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43976" y="1906073"/>
            <a:ext cx="5628069" cy="3600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61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 SERVICE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Purpose:</a:t>
            </a:r>
          </a:p>
          <a:p>
            <a:r>
              <a:rPr lang="en-US" dirty="0"/>
              <a:t>Fetch </a:t>
            </a:r>
            <a:r>
              <a:rPr lang="en-US" dirty="0" smtClean="0"/>
              <a:t>customer </a:t>
            </a:r>
            <a:r>
              <a:rPr lang="en-US" dirty="0"/>
              <a:t>by </a:t>
            </a:r>
            <a:r>
              <a:rPr lang="en-US" dirty="0" smtClean="0"/>
              <a:t>email or list of all customers</a:t>
            </a:r>
          </a:p>
          <a:p>
            <a:r>
              <a:rPr lang="en-US" dirty="0" smtClean="0"/>
              <a:t>Update or delete customer by email</a:t>
            </a:r>
          </a:p>
          <a:p>
            <a:r>
              <a:rPr lang="en-US" dirty="0" smtClean="0"/>
              <a:t>Add restaurant or view one or all restaurant for customer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Customer details are stored in Mongo DB database 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19799" y="1777285"/>
            <a:ext cx="5334000" cy="385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65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RESTAURANT SERVICE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Purpose:</a:t>
            </a:r>
          </a:p>
          <a:p>
            <a:r>
              <a:rPr lang="en-US" dirty="0" smtClean="0"/>
              <a:t>Add a </a:t>
            </a:r>
            <a:r>
              <a:rPr lang="en-US" dirty="0" smtClean="0"/>
              <a:t>Restaurant and Food Item</a:t>
            </a:r>
            <a:endParaRPr lang="en-US" dirty="0" smtClean="0"/>
          </a:p>
          <a:p>
            <a:r>
              <a:rPr lang="en-US" dirty="0" smtClean="0"/>
              <a:t>Get one or List of all </a:t>
            </a:r>
            <a:r>
              <a:rPr lang="en-US" dirty="0" smtClean="0"/>
              <a:t>restaurants, get ratings of restaurants</a:t>
            </a:r>
            <a:endParaRPr lang="en-US" dirty="0" smtClean="0"/>
          </a:p>
          <a:p>
            <a:r>
              <a:rPr lang="en-US" dirty="0" smtClean="0"/>
              <a:t>Update or delete all </a:t>
            </a:r>
            <a:r>
              <a:rPr lang="en-US" dirty="0" smtClean="0"/>
              <a:t>restaurants and food item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Restaurant details are stored in Mongo DB database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19799" y="2097088"/>
            <a:ext cx="5334000" cy="3536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24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223</TotalTime>
  <Words>390</Words>
  <Application>Microsoft Office PowerPoint</Application>
  <PresentationFormat>Widescreen</PresentationFormat>
  <Paragraphs>89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Trebuchet MS</vt:lpstr>
      <vt:lpstr>Tw Cen MT</vt:lpstr>
      <vt:lpstr>Wingdings</vt:lpstr>
      <vt:lpstr>Circuit</vt:lpstr>
      <vt:lpstr>FOOD SERVICE Application CAPSTONE PROJECT</vt:lpstr>
      <vt:lpstr>WHY BUILD A FOOD SERVICE APP</vt:lpstr>
      <vt:lpstr>ARCHITECTURE DIAGRAM</vt:lpstr>
      <vt:lpstr>TECHNOLOGIES IMPLEMENTED</vt:lpstr>
      <vt:lpstr>BACK-END MODULE</vt:lpstr>
      <vt:lpstr>IMPORTANT FILES </vt:lpstr>
      <vt:lpstr>CUSTOMER AUTH</vt:lpstr>
      <vt:lpstr>CUSTOMER SERVICE</vt:lpstr>
      <vt:lpstr>RESTAURANT SERVICE</vt:lpstr>
      <vt:lpstr>ORDER SERVICE</vt:lpstr>
      <vt:lpstr>EUREKA SERVER</vt:lpstr>
      <vt:lpstr>API GATEWAY</vt:lpstr>
      <vt:lpstr>FRONT-END MODULE</vt:lpstr>
      <vt:lpstr>IMPORTANT FILES</vt:lpstr>
      <vt:lpstr>FUTURE SCOPE…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Ashish</dc:creator>
  <cp:lastModifiedBy>Ashish</cp:lastModifiedBy>
  <cp:revision>13</cp:revision>
  <dcterms:created xsi:type="dcterms:W3CDTF">2023-10-09T16:28:10Z</dcterms:created>
  <dcterms:modified xsi:type="dcterms:W3CDTF">2023-10-10T05:48:46Z</dcterms:modified>
</cp:coreProperties>
</file>