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49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C7E2-2537-4E7A-AB3E-10E873B0DF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DC012E-7102-4976-9197-9ACA9EA7ACF6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BCE55746-C620-44FC-80C4-A15CFE1767F7}" type="parTrans" cxnId="{ADB57798-7603-41D5-A053-96C36B611C5C}">
      <dgm:prSet/>
      <dgm:spPr/>
      <dgm:t>
        <a:bodyPr/>
        <a:lstStyle/>
        <a:p>
          <a:endParaRPr lang="en-US"/>
        </a:p>
      </dgm:t>
    </dgm:pt>
    <dgm:pt modelId="{DF17EAFD-4E91-4747-A82D-06F35F565097}" type="sibTrans" cxnId="{ADB57798-7603-41D5-A053-96C36B611C5C}">
      <dgm:prSet/>
      <dgm:spPr/>
      <dgm:t>
        <a:bodyPr/>
        <a:lstStyle/>
        <a:p>
          <a:endParaRPr lang="en-US"/>
        </a:p>
      </dgm:t>
    </dgm:pt>
    <dgm:pt modelId="{C2C18ECB-EFF5-4EC7-A9C7-DD178A0102BC}">
      <dgm:prSet phldrT="[Text]"/>
      <dgm:spPr/>
      <dgm:t>
        <a:bodyPr/>
        <a:lstStyle/>
        <a:p>
          <a:r>
            <a:rPr lang="en-US" dirty="0"/>
            <a:t>Grooming Services</a:t>
          </a:r>
        </a:p>
      </dgm:t>
    </dgm:pt>
    <dgm:pt modelId="{F0D27577-7880-4C96-BE8F-6E3005FE4067}" type="parTrans" cxnId="{B0E735D0-5218-4686-8231-6D5B74D022F9}">
      <dgm:prSet/>
      <dgm:spPr/>
      <dgm:t>
        <a:bodyPr/>
        <a:lstStyle/>
        <a:p>
          <a:endParaRPr lang="en-US"/>
        </a:p>
      </dgm:t>
    </dgm:pt>
    <dgm:pt modelId="{D7580C02-F030-4226-B9CA-C1CA5CEADAD6}" type="sibTrans" cxnId="{B0E735D0-5218-4686-8231-6D5B74D022F9}">
      <dgm:prSet/>
      <dgm:spPr/>
      <dgm:t>
        <a:bodyPr/>
        <a:lstStyle/>
        <a:p>
          <a:endParaRPr lang="en-US"/>
        </a:p>
      </dgm:t>
    </dgm:pt>
    <dgm:pt modelId="{85AB17FC-A114-453A-A19F-21A152531FCF}">
      <dgm:prSet phldrT="[Text]"/>
      <dgm:spPr/>
      <dgm:t>
        <a:bodyPr/>
        <a:lstStyle/>
        <a:p>
          <a:r>
            <a:rPr lang="en-US" dirty="0"/>
            <a:t>Our Location</a:t>
          </a:r>
        </a:p>
      </dgm:t>
    </dgm:pt>
    <dgm:pt modelId="{5C286E29-BFD8-4C6A-A931-1C97EAA295F5}" type="parTrans" cxnId="{887F603F-0C01-4DE7-A961-3030FD1DB49D}">
      <dgm:prSet/>
      <dgm:spPr/>
      <dgm:t>
        <a:bodyPr/>
        <a:lstStyle/>
        <a:p>
          <a:endParaRPr lang="en-US"/>
        </a:p>
      </dgm:t>
    </dgm:pt>
    <dgm:pt modelId="{735DA710-3A2E-4F93-8477-FA13A8F5D52E}" type="sibTrans" cxnId="{887F603F-0C01-4DE7-A961-3030FD1DB49D}">
      <dgm:prSet/>
      <dgm:spPr/>
      <dgm:t>
        <a:bodyPr/>
        <a:lstStyle/>
        <a:p>
          <a:endParaRPr lang="en-US"/>
        </a:p>
      </dgm:t>
    </dgm:pt>
    <dgm:pt modelId="{52192074-4100-4BD6-9376-351892145AD7}">
      <dgm:prSet phldrT="[Text]"/>
      <dgm:spPr/>
      <dgm:t>
        <a:bodyPr/>
        <a:lstStyle/>
        <a:p>
          <a:r>
            <a:rPr lang="en-US" dirty="0"/>
            <a:t>Contact Us</a:t>
          </a:r>
        </a:p>
      </dgm:t>
    </dgm:pt>
    <dgm:pt modelId="{2BD24FDA-B1F1-4FBC-9AB3-E9E8DE1AD81E}" type="parTrans" cxnId="{5D943005-2F2B-4634-86D7-F0281A497468}">
      <dgm:prSet/>
      <dgm:spPr/>
      <dgm:t>
        <a:bodyPr/>
        <a:lstStyle/>
        <a:p>
          <a:endParaRPr lang="en-US"/>
        </a:p>
      </dgm:t>
    </dgm:pt>
    <dgm:pt modelId="{CAC0A95B-B7C3-4F02-BC32-71D8A9D4D8CD}" type="sibTrans" cxnId="{5D943005-2F2B-4634-86D7-F0281A497468}">
      <dgm:prSet/>
      <dgm:spPr/>
      <dgm:t>
        <a:bodyPr/>
        <a:lstStyle/>
        <a:p>
          <a:endParaRPr lang="en-US"/>
        </a:p>
      </dgm:t>
    </dgm:pt>
    <dgm:pt modelId="{AE4D3313-5E96-4D20-9A0B-745FBBB8232F}">
      <dgm:prSet phldrT="[Text]"/>
      <dgm:spPr/>
      <dgm:t>
        <a:bodyPr/>
        <a:lstStyle/>
        <a:p>
          <a:r>
            <a:rPr lang="en-US" dirty="0"/>
            <a:t>How to pick a Good Pet</a:t>
          </a:r>
        </a:p>
      </dgm:t>
    </dgm:pt>
    <dgm:pt modelId="{645C7C00-D024-4259-B114-F0FAAF6979B5}" type="parTrans" cxnId="{0EE4FFAF-1025-433B-B012-3CB1E73F5B3A}">
      <dgm:prSet/>
      <dgm:spPr/>
      <dgm:t>
        <a:bodyPr/>
        <a:lstStyle/>
        <a:p>
          <a:endParaRPr lang="en-US"/>
        </a:p>
      </dgm:t>
    </dgm:pt>
    <dgm:pt modelId="{58ED2B3B-EE5D-4C12-8683-FDA494C71041}" type="sibTrans" cxnId="{0EE4FFAF-1025-433B-B012-3CB1E73F5B3A}">
      <dgm:prSet/>
      <dgm:spPr/>
      <dgm:t>
        <a:bodyPr/>
        <a:lstStyle/>
        <a:p>
          <a:endParaRPr lang="en-US"/>
        </a:p>
      </dgm:t>
    </dgm:pt>
    <dgm:pt modelId="{8B3388A6-34C4-4FC9-BC28-6F3D36E3FAE0}">
      <dgm:prSet phldrT="[Text]"/>
      <dgm:spPr/>
      <dgm:t>
        <a:bodyPr/>
        <a:lstStyle/>
        <a:p>
          <a:r>
            <a:rPr lang="en-US" dirty="0"/>
            <a:t>Step One</a:t>
          </a:r>
        </a:p>
      </dgm:t>
    </dgm:pt>
    <dgm:pt modelId="{AF3F489C-4334-4E23-B382-B01716D0F1AE}" type="parTrans" cxnId="{4A668E02-985D-48F5-9E2B-EC13DD37C374}">
      <dgm:prSet/>
      <dgm:spPr/>
      <dgm:t>
        <a:bodyPr/>
        <a:lstStyle/>
        <a:p>
          <a:endParaRPr lang="en-US"/>
        </a:p>
      </dgm:t>
    </dgm:pt>
    <dgm:pt modelId="{C2EFFA71-7F3D-4BEA-9BFB-FF7A3DD2DA44}" type="sibTrans" cxnId="{4A668E02-985D-48F5-9E2B-EC13DD37C374}">
      <dgm:prSet/>
      <dgm:spPr/>
      <dgm:t>
        <a:bodyPr/>
        <a:lstStyle/>
        <a:p>
          <a:endParaRPr lang="en-US"/>
        </a:p>
      </dgm:t>
    </dgm:pt>
    <dgm:pt modelId="{CF635141-47E0-4013-9C2C-111F755858C0}">
      <dgm:prSet phldrT="[Text]"/>
      <dgm:spPr/>
      <dgm:t>
        <a:bodyPr/>
        <a:lstStyle/>
        <a:p>
          <a:r>
            <a:rPr lang="en-US" dirty="0"/>
            <a:t>Step Two</a:t>
          </a:r>
        </a:p>
      </dgm:t>
    </dgm:pt>
    <dgm:pt modelId="{C549E151-6703-4A47-A06B-AB71D77A72A4}" type="parTrans" cxnId="{449D8224-485D-4D2B-AFD2-334D005425E3}">
      <dgm:prSet/>
      <dgm:spPr/>
      <dgm:t>
        <a:bodyPr/>
        <a:lstStyle/>
        <a:p>
          <a:endParaRPr lang="en-US"/>
        </a:p>
      </dgm:t>
    </dgm:pt>
    <dgm:pt modelId="{671B0B8E-3D39-49A1-826E-8F4E7791C94D}" type="sibTrans" cxnId="{449D8224-485D-4D2B-AFD2-334D005425E3}">
      <dgm:prSet/>
      <dgm:spPr/>
      <dgm:t>
        <a:bodyPr/>
        <a:lstStyle/>
        <a:p>
          <a:endParaRPr lang="en-US"/>
        </a:p>
      </dgm:t>
    </dgm:pt>
    <dgm:pt modelId="{FFC642A0-6FC9-4A6C-B365-74DE5D85AA5D}">
      <dgm:prSet phldrT="[Text]"/>
      <dgm:spPr/>
      <dgm:t>
        <a:bodyPr/>
        <a:lstStyle/>
        <a:p>
          <a:r>
            <a:rPr lang="en-US" dirty="0"/>
            <a:t>Step Three</a:t>
          </a:r>
        </a:p>
      </dgm:t>
    </dgm:pt>
    <dgm:pt modelId="{E307B303-D1CB-4326-836F-18806732FF9C}" type="parTrans" cxnId="{65B64E07-7CF7-4816-817E-532ABF599A4F}">
      <dgm:prSet/>
      <dgm:spPr/>
      <dgm:t>
        <a:bodyPr/>
        <a:lstStyle/>
        <a:p>
          <a:endParaRPr lang="en-US"/>
        </a:p>
      </dgm:t>
    </dgm:pt>
    <dgm:pt modelId="{6950668A-2219-42CA-893D-EEB79B3568FF}" type="sibTrans" cxnId="{65B64E07-7CF7-4816-817E-532ABF599A4F}">
      <dgm:prSet/>
      <dgm:spPr/>
      <dgm:t>
        <a:bodyPr/>
        <a:lstStyle/>
        <a:p>
          <a:endParaRPr lang="en-US"/>
        </a:p>
      </dgm:t>
    </dgm:pt>
    <dgm:pt modelId="{2CBF9D3B-47E8-4518-8C7C-CFCADE199F99}" type="pres">
      <dgm:prSet presAssocID="{CD4EC7E2-2537-4E7A-AB3E-10E873B0DF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D5B55A-6B33-4BBF-A912-83DAE6EE6BA5}" type="pres">
      <dgm:prSet presAssocID="{F0DC012E-7102-4976-9197-9ACA9EA7ACF6}" presName="hierRoot1" presStyleCnt="0">
        <dgm:presLayoutVars>
          <dgm:hierBranch val="init"/>
        </dgm:presLayoutVars>
      </dgm:prSet>
      <dgm:spPr/>
    </dgm:pt>
    <dgm:pt modelId="{610C06C5-6CA3-42CA-B7C0-5FBB5308D629}" type="pres">
      <dgm:prSet presAssocID="{F0DC012E-7102-4976-9197-9ACA9EA7ACF6}" presName="rootComposite1" presStyleCnt="0"/>
      <dgm:spPr/>
    </dgm:pt>
    <dgm:pt modelId="{9CE2E34A-AB27-44AE-AF10-62B89D5B08BA}" type="pres">
      <dgm:prSet presAssocID="{F0DC012E-7102-4976-9197-9ACA9EA7ACF6}" presName="rootText1" presStyleLbl="node0" presStyleIdx="0" presStyleCnt="1">
        <dgm:presLayoutVars>
          <dgm:chPref val="3"/>
        </dgm:presLayoutVars>
      </dgm:prSet>
      <dgm:spPr/>
    </dgm:pt>
    <dgm:pt modelId="{26F49358-75D9-43B1-8DA1-9E7FDA30138C}" type="pres">
      <dgm:prSet presAssocID="{F0DC012E-7102-4976-9197-9ACA9EA7ACF6}" presName="rootConnector1" presStyleLbl="node1" presStyleIdx="0" presStyleCnt="0"/>
      <dgm:spPr/>
    </dgm:pt>
    <dgm:pt modelId="{0D772111-992F-419B-BB0D-23BB7026EFD0}" type="pres">
      <dgm:prSet presAssocID="{F0DC012E-7102-4976-9197-9ACA9EA7ACF6}" presName="hierChild2" presStyleCnt="0"/>
      <dgm:spPr/>
    </dgm:pt>
    <dgm:pt modelId="{F200298E-3E43-4ABC-8701-2FE5569FCEE2}" type="pres">
      <dgm:prSet presAssocID="{F0D27577-7880-4C96-BE8F-6E3005FE4067}" presName="Name37" presStyleLbl="parChTrans1D2" presStyleIdx="0" presStyleCnt="4"/>
      <dgm:spPr/>
    </dgm:pt>
    <dgm:pt modelId="{9436A624-8F96-483A-B62A-747610950837}" type="pres">
      <dgm:prSet presAssocID="{C2C18ECB-EFF5-4EC7-A9C7-DD178A0102BC}" presName="hierRoot2" presStyleCnt="0">
        <dgm:presLayoutVars>
          <dgm:hierBranch val="init"/>
        </dgm:presLayoutVars>
      </dgm:prSet>
      <dgm:spPr/>
    </dgm:pt>
    <dgm:pt modelId="{7054AB9A-BB28-474D-9102-302F6D5834FF}" type="pres">
      <dgm:prSet presAssocID="{C2C18ECB-EFF5-4EC7-A9C7-DD178A0102BC}" presName="rootComposite" presStyleCnt="0"/>
      <dgm:spPr/>
    </dgm:pt>
    <dgm:pt modelId="{1894F510-3AEA-4A18-A03E-E18429497C71}" type="pres">
      <dgm:prSet presAssocID="{C2C18ECB-EFF5-4EC7-A9C7-DD178A0102BC}" presName="rootText" presStyleLbl="node2" presStyleIdx="0" presStyleCnt="4">
        <dgm:presLayoutVars>
          <dgm:chPref val="3"/>
        </dgm:presLayoutVars>
      </dgm:prSet>
      <dgm:spPr/>
    </dgm:pt>
    <dgm:pt modelId="{23168BF6-CE48-4B14-91DD-7C4DE5B8EDF2}" type="pres">
      <dgm:prSet presAssocID="{C2C18ECB-EFF5-4EC7-A9C7-DD178A0102BC}" presName="rootConnector" presStyleLbl="node2" presStyleIdx="0" presStyleCnt="4"/>
      <dgm:spPr/>
    </dgm:pt>
    <dgm:pt modelId="{C0380DFA-AFC8-4316-ADBB-0ED27D1E1C7E}" type="pres">
      <dgm:prSet presAssocID="{C2C18ECB-EFF5-4EC7-A9C7-DD178A0102BC}" presName="hierChild4" presStyleCnt="0"/>
      <dgm:spPr/>
    </dgm:pt>
    <dgm:pt modelId="{E9861DD5-2190-4047-899E-E37D8407AC5E}" type="pres">
      <dgm:prSet presAssocID="{C2C18ECB-EFF5-4EC7-A9C7-DD178A0102BC}" presName="hierChild5" presStyleCnt="0"/>
      <dgm:spPr/>
    </dgm:pt>
    <dgm:pt modelId="{5B057A27-D3FD-49DC-BCF3-8D5997E01441}" type="pres">
      <dgm:prSet presAssocID="{5C286E29-BFD8-4C6A-A931-1C97EAA295F5}" presName="Name37" presStyleLbl="parChTrans1D2" presStyleIdx="1" presStyleCnt="4"/>
      <dgm:spPr/>
    </dgm:pt>
    <dgm:pt modelId="{96F1D11E-E05B-4F71-8327-6E0CB671F288}" type="pres">
      <dgm:prSet presAssocID="{85AB17FC-A114-453A-A19F-21A152531FCF}" presName="hierRoot2" presStyleCnt="0">
        <dgm:presLayoutVars>
          <dgm:hierBranch val="init"/>
        </dgm:presLayoutVars>
      </dgm:prSet>
      <dgm:spPr/>
    </dgm:pt>
    <dgm:pt modelId="{92E85965-DBAF-4B9D-9AFD-6598D7861451}" type="pres">
      <dgm:prSet presAssocID="{85AB17FC-A114-453A-A19F-21A152531FCF}" presName="rootComposite" presStyleCnt="0"/>
      <dgm:spPr/>
    </dgm:pt>
    <dgm:pt modelId="{35A1D985-A793-40F7-BF23-07D698AD3BDA}" type="pres">
      <dgm:prSet presAssocID="{85AB17FC-A114-453A-A19F-21A152531FCF}" presName="rootText" presStyleLbl="node2" presStyleIdx="1" presStyleCnt="4">
        <dgm:presLayoutVars>
          <dgm:chPref val="3"/>
        </dgm:presLayoutVars>
      </dgm:prSet>
      <dgm:spPr/>
    </dgm:pt>
    <dgm:pt modelId="{655C3889-0DED-42E1-96D6-8D2E90A92562}" type="pres">
      <dgm:prSet presAssocID="{85AB17FC-A114-453A-A19F-21A152531FCF}" presName="rootConnector" presStyleLbl="node2" presStyleIdx="1" presStyleCnt="4"/>
      <dgm:spPr/>
    </dgm:pt>
    <dgm:pt modelId="{81B3F6F7-7FBD-4B37-9B53-090383F1D386}" type="pres">
      <dgm:prSet presAssocID="{85AB17FC-A114-453A-A19F-21A152531FCF}" presName="hierChild4" presStyleCnt="0"/>
      <dgm:spPr/>
    </dgm:pt>
    <dgm:pt modelId="{D4D8AC85-82CC-455A-A7D7-DDE3DB42C599}" type="pres">
      <dgm:prSet presAssocID="{85AB17FC-A114-453A-A19F-21A152531FCF}" presName="hierChild5" presStyleCnt="0"/>
      <dgm:spPr/>
    </dgm:pt>
    <dgm:pt modelId="{2698D333-697D-4356-A821-083E13CA4E3F}" type="pres">
      <dgm:prSet presAssocID="{2BD24FDA-B1F1-4FBC-9AB3-E9E8DE1AD81E}" presName="Name37" presStyleLbl="parChTrans1D2" presStyleIdx="2" presStyleCnt="4"/>
      <dgm:spPr/>
    </dgm:pt>
    <dgm:pt modelId="{A4E1547E-636F-4B9F-A67A-D3A35DF07283}" type="pres">
      <dgm:prSet presAssocID="{52192074-4100-4BD6-9376-351892145AD7}" presName="hierRoot2" presStyleCnt="0">
        <dgm:presLayoutVars>
          <dgm:hierBranch val="init"/>
        </dgm:presLayoutVars>
      </dgm:prSet>
      <dgm:spPr/>
    </dgm:pt>
    <dgm:pt modelId="{02231EB2-62DB-4293-B8B3-78234167330A}" type="pres">
      <dgm:prSet presAssocID="{52192074-4100-4BD6-9376-351892145AD7}" presName="rootComposite" presStyleCnt="0"/>
      <dgm:spPr/>
    </dgm:pt>
    <dgm:pt modelId="{CB9C8092-1F99-4484-BDCF-BBDD2A6E2909}" type="pres">
      <dgm:prSet presAssocID="{52192074-4100-4BD6-9376-351892145AD7}" presName="rootText" presStyleLbl="node2" presStyleIdx="2" presStyleCnt="4">
        <dgm:presLayoutVars>
          <dgm:chPref val="3"/>
        </dgm:presLayoutVars>
      </dgm:prSet>
      <dgm:spPr/>
    </dgm:pt>
    <dgm:pt modelId="{DCFB1DE5-85B3-4341-9D02-9D012CF82A0F}" type="pres">
      <dgm:prSet presAssocID="{52192074-4100-4BD6-9376-351892145AD7}" presName="rootConnector" presStyleLbl="node2" presStyleIdx="2" presStyleCnt="4"/>
      <dgm:spPr/>
    </dgm:pt>
    <dgm:pt modelId="{0684519E-B9C1-4A2D-B0E0-CABDA24C512C}" type="pres">
      <dgm:prSet presAssocID="{52192074-4100-4BD6-9376-351892145AD7}" presName="hierChild4" presStyleCnt="0"/>
      <dgm:spPr/>
    </dgm:pt>
    <dgm:pt modelId="{E94B7B11-7426-41A2-927D-1722B948FC7D}" type="pres">
      <dgm:prSet presAssocID="{52192074-4100-4BD6-9376-351892145AD7}" presName="hierChild5" presStyleCnt="0"/>
      <dgm:spPr/>
    </dgm:pt>
    <dgm:pt modelId="{948EBC21-77E6-4FD6-8E08-BF2DB5216A8D}" type="pres">
      <dgm:prSet presAssocID="{645C7C00-D024-4259-B114-F0FAAF6979B5}" presName="Name37" presStyleLbl="parChTrans1D2" presStyleIdx="3" presStyleCnt="4"/>
      <dgm:spPr/>
    </dgm:pt>
    <dgm:pt modelId="{3B7B907F-5C82-4519-B994-45BD8CC5BF58}" type="pres">
      <dgm:prSet presAssocID="{AE4D3313-5E96-4D20-9A0B-745FBBB8232F}" presName="hierRoot2" presStyleCnt="0">
        <dgm:presLayoutVars>
          <dgm:hierBranch val="init"/>
        </dgm:presLayoutVars>
      </dgm:prSet>
      <dgm:spPr/>
    </dgm:pt>
    <dgm:pt modelId="{3DC9D7EC-D4ED-4A23-BA9F-675C0CCA890A}" type="pres">
      <dgm:prSet presAssocID="{AE4D3313-5E96-4D20-9A0B-745FBBB8232F}" presName="rootComposite" presStyleCnt="0"/>
      <dgm:spPr/>
    </dgm:pt>
    <dgm:pt modelId="{09E6411E-B32A-44B4-BAB5-AD30B74A7D46}" type="pres">
      <dgm:prSet presAssocID="{AE4D3313-5E96-4D20-9A0B-745FBBB8232F}" presName="rootText" presStyleLbl="node2" presStyleIdx="3" presStyleCnt="4">
        <dgm:presLayoutVars>
          <dgm:chPref val="3"/>
        </dgm:presLayoutVars>
      </dgm:prSet>
      <dgm:spPr/>
    </dgm:pt>
    <dgm:pt modelId="{3606F905-06CA-4881-A1A2-F1DA3FB24512}" type="pres">
      <dgm:prSet presAssocID="{AE4D3313-5E96-4D20-9A0B-745FBBB8232F}" presName="rootConnector" presStyleLbl="node2" presStyleIdx="3" presStyleCnt="4"/>
      <dgm:spPr/>
    </dgm:pt>
    <dgm:pt modelId="{FC5B09C4-2A2A-4F03-BCE3-8CFC75C09EA0}" type="pres">
      <dgm:prSet presAssocID="{AE4D3313-5E96-4D20-9A0B-745FBBB8232F}" presName="hierChild4" presStyleCnt="0"/>
      <dgm:spPr/>
    </dgm:pt>
    <dgm:pt modelId="{EBDB6B35-1DFC-4AC5-9C7A-8A9B7E35A7DD}" type="pres">
      <dgm:prSet presAssocID="{AF3F489C-4334-4E23-B382-B01716D0F1AE}" presName="Name37" presStyleLbl="parChTrans1D3" presStyleIdx="0" presStyleCnt="3"/>
      <dgm:spPr/>
    </dgm:pt>
    <dgm:pt modelId="{51678051-4825-408D-9600-685CB58DD55F}" type="pres">
      <dgm:prSet presAssocID="{8B3388A6-34C4-4FC9-BC28-6F3D36E3FAE0}" presName="hierRoot2" presStyleCnt="0">
        <dgm:presLayoutVars>
          <dgm:hierBranch val="init"/>
        </dgm:presLayoutVars>
      </dgm:prSet>
      <dgm:spPr/>
    </dgm:pt>
    <dgm:pt modelId="{984807A0-087A-439B-8AD7-53286390F471}" type="pres">
      <dgm:prSet presAssocID="{8B3388A6-34C4-4FC9-BC28-6F3D36E3FAE0}" presName="rootComposite" presStyleCnt="0"/>
      <dgm:spPr/>
    </dgm:pt>
    <dgm:pt modelId="{C0766A38-BF1A-4074-B56A-C95E053DEBEA}" type="pres">
      <dgm:prSet presAssocID="{8B3388A6-34C4-4FC9-BC28-6F3D36E3FAE0}" presName="rootText" presStyleLbl="node3" presStyleIdx="0" presStyleCnt="3">
        <dgm:presLayoutVars>
          <dgm:chPref val="3"/>
        </dgm:presLayoutVars>
      </dgm:prSet>
      <dgm:spPr/>
    </dgm:pt>
    <dgm:pt modelId="{B23D081F-5739-46B9-BADE-19FCEF867F91}" type="pres">
      <dgm:prSet presAssocID="{8B3388A6-34C4-4FC9-BC28-6F3D36E3FAE0}" presName="rootConnector" presStyleLbl="node3" presStyleIdx="0" presStyleCnt="3"/>
      <dgm:spPr/>
    </dgm:pt>
    <dgm:pt modelId="{9715CEDA-D8F8-417E-B158-E094C3CB5D76}" type="pres">
      <dgm:prSet presAssocID="{8B3388A6-34C4-4FC9-BC28-6F3D36E3FAE0}" presName="hierChild4" presStyleCnt="0"/>
      <dgm:spPr/>
    </dgm:pt>
    <dgm:pt modelId="{C9002272-93B2-440B-BA7C-81C29DFBE6D6}" type="pres">
      <dgm:prSet presAssocID="{8B3388A6-34C4-4FC9-BC28-6F3D36E3FAE0}" presName="hierChild5" presStyleCnt="0"/>
      <dgm:spPr/>
    </dgm:pt>
    <dgm:pt modelId="{19AF885E-2BA7-469E-AF1D-F29E9BF83A57}" type="pres">
      <dgm:prSet presAssocID="{C549E151-6703-4A47-A06B-AB71D77A72A4}" presName="Name37" presStyleLbl="parChTrans1D3" presStyleIdx="1" presStyleCnt="3"/>
      <dgm:spPr/>
    </dgm:pt>
    <dgm:pt modelId="{C098014D-05FC-4C72-8CFC-86E2180CE302}" type="pres">
      <dgm:prSet presAssocID="{CF635141-47E0-4013-9C2C-111F755858C0}" presName="hierRoot2" presStyleCnt="0">
        <dgm:presLayoutVars>
          <dgm:hierBranch val="init"/>
        </dgm:presLayoutVars>
      </dgm:prSet>
      <dgm:spPr/>
    </dgm:pt>
    <dgm:pt modelId="{274772CE-8FB0-4F64-AE82-135071C26A9C}" type="pres">
      <dgm:prSet presAssocID="{CF635141-47E0-4013-9C2C-111F755858C0}" presName="rootComposite" presStyleCnt="0"/>
      <dgm:spPr/>
    </dgm:pt>
    <dgm:pt modelId="{2696FAF9-5EB0-4E0E-9F69-D272B4D25F27}" type="pres">
      <dgm:prSet presAssocID="{CF635141-47E0-4013-9C2C-111F755858C0}" presName="rootText" presStyleLbl="node3" presStyleIdx="1" presStyleCnt="3">
        <dgm:presLayoutVars>
          <dgm:chPref val="3"/>
        </dgm:presLayoutVars>
      </dgm:prSet>
      <dgm:spPr/>
    </dgm:pt>
    <dgm:pt modelId="{432AF449-6D53-4DB6-BFC2-14D6029FF97C}" type="pres">
      <dgm:prSet presAssocID="{CF635141-47E0-4013-9C2C-111F755858C0}" presName="rootConnector" presStyleLbl="node3" presStyleIdx="1" presStyleCnt="3"/>
      <dgm:spPr/>
    </dgm:pt>
    <dgm:pt modelId="{829D990F-3082-4DBB-834C-7C204974F261}" type="pres">
      <dgm:prSet presAssocID="{CF635141-47E0-4013-9C2C-111F755858C0}" presName="hierChild4" presStyleCnt="0"/>
      <dgm:spPr/>
    </dgm:pt>
    <dgm:pt modelId="{C280DC14-BF86-4761-B11C-6EC0C2F4FEB6}" type="pres">
      <dgm:prSet presAssocID="{CF635141-47E0-4013-9C2C-111F755858C0}" presName="hierChild5" presStyleCnt="0"/>
      <dgm:spPr/>
    </dgm:pt>
    <dgm:pt modelId="{5BA95894-F766-49A0-BF52-67BE27FF04F1}" type="pres">
      <dgm:prSet presAssocID="{E307B303-D1CB-4326-836F-18806732FF9C}" presName="Name37" presStyleLbl="parChTrans1D3" presStyleIdx="2" presStyleCnt="3"/>
      <dgm:spPr/>
    </dgm:pt>
    <dgm:pt modelId="{DAD34F07-562C-40F9-AA29-85924E54B225}" type="pres">
      <dgm:prSet presAssocID="{FFC642A0-6FC9-4A6C-B365-74DE5D85AA5D}" presName="hierRoot2" presStyleCnt="0">
        <dgm:presLayoutVars>
          <dgm:hierBranch val="init"/>
        </dgm:presLayoutVars>
      </dgm:prSet>
      <dgm:spPr/>
    </dgm:pt>
    <dgm:pt modelId="{E68016AC-25A8-40C4-9263-40FEE16294FB}" type="pres">
      <dgm:prSet presAssocID="{FFC642A0-6FC9-4A6C-B365-74DE5D85AA5D}" presName="rootComposite" presStyleCnt="0"/>
      <dgm:spPr/>
    </dgm:pt>
    <dgm:pt modelId="{75DE6DBB-1026-4148-9DF5-C2048E5F00EE}" type="pres">
      <dgm:prSet presAssocID="{FFC642A0-6FC9-4A6C-B365-74DE5D85AA5D}" presName="rootText" presStyleLbl="node3" presStyleIdx="2" presStyleCnt="3">
        <dgm:presLayoutVars>
          <dgm:chPref val="3"/>
        </dgm:presLayoutVars>
      </dgm:prSet>
      <dgm:spPr/>
    </dgm:pt>
    <dgm:pt modelId="{B81880A6-6DB7-42DB-8443-E6E59E2CA106}" type="pres">
      <dgm:prSet presAssocID="{FFC642A0-6FC9-4A6C-B365-74DE5D85AA5D}" presName="rootConnector" presStyleLbl="node3" presStyleIdx="2" presStyleCnt="3"/>
      <dgm:spPr/>
    </dgm:pt>
    <dgm:pt modelId="{E7C652B4-DCFA-43C7-8C5B-7974353365E5}" type="pres">
      <dgm:prSet presAssocID="{FFC642A0-6FC9-4A6C-B365-74DE5D85AA5D}" presName="hierChild4" presStyleCnt="0"/>
      <dgm:spPr/>
    </dgm:pt>
    <dgm:pt modelId="{CD8092A6-2503-415A-9CAE-04AA5693D62F}" type="pres">
      <dgm:prSet presAssocID="{FFC642A0-6FC9-4A6C-B365-74DE5D85AA5D}" presName="hierChild5" presStyleCnt="0"/>
      <dgm:spPr/>
    </dgm:pt>
    <dgm:pt modelId="{1638D77A-B920-4BC6-89FE-0525EE8D1B0B}" type="pres">
      <dgm:prSet presAssocID="{AE4D3313-5E96-4D20-9A0B-745FBBB8232F}" presName="hierChild5" presStyleCnt="0"/>
      <dgm:spPr/>
    </dgm:pt>
    <dgm:pt modelId="{9E02D67C-1DCC-46EA-8635-824015D3046F}" type="pres">
      <dgm:prSet presAssocID="{F0DC012E-7102-4976-9197-9ACA9EA7ACF6}" presName="hierChild3" presStyleCnt="0"/>
      <dgm:spPr/>
    </dgm:pt>
  </dgm:ptLst>
  <dgm:cxnLst>
    <dgm:cxn modelId="{D8FBDD01-3542-4D7C-8673-AB8D0B537947}" type="presOf" srcId="{F0D27577-7880-4C96-BE8F-6E3005FE4067}" destId="{F200298E-3E43-4ABC-8701-2FE5569FCEE2}" srcOrd="0" destOrd="0" presId="urn:microsoft.com/office/officeart/2005/8/layout/orgChart1"/>
    <dgm:cxn modelId="{4A668E02-985D-48F5-9E2B-EC13DD37C374}" srcId="{AE4D3313-5E96-4D20-9A0B-745FBBB8232F}" destId="{8B3388A6-34C4-4FC9-BC28-6F3D36E3FAE0}" srcOrd="0" destOrd="0" parTransId="{AF3F489C-4334-4E23-B382-B01716D0F1AE}" sibTransId="{C2EFFA71-7F3D-4BEA-9BFB-FF7A3DD2DA44}"/>
    <dgm:cxn modelId="{5D943005-2F2B-4634-86D7-F0281A497468}" srcId="{F0DC012E-7102-4976-9197-9ACA9EA7ACF6}" destId="{52192074-4100-4BD6-9376-351892145AD7}" srcOrd="2" destOrd="0" parTransId="{2BD24FDA-B1F1-4FBC-9AB3-E9E8DE1AD81E}" sibTransId="{CAC0A95B-B7C3-4F02-BC32-71D8A9D4D8CD}"/>
    <dgm:cxn modelId="{65B64E07-7CF7-4816-817E-532ABF599A4F}" srcId="{AE4D3313-5E96-4D20-9A0B-745FBBB8232F}" destId="{FFC642A0-6FC9-4A6C-B365-74DE5D85AA5D}" srcOrd="2" destOrd="0" parTransId="{E307B303-D1CB-4326-836F-18806732FF9C}" sibTransId="{6950668A-2219-42CA-893D-EEB79B3568FF}"/>
    <dgm:cxn modelId="{6D124E09-2D53-4AF1-BE34-4A6EC0FE2ECB}" type="presOf" srcId="{52192074-4100-4BD6-9376-351892145AD7}" destId="{CB9C8092-1F99-4484-BDCF-BBDD2A6E2909}" srcOrd="0" destOrd="0" presId="urn:microsoft.com/office/officeart/2005/8/layout/orgChart1"/>
    <dgm:cxn modelId="{7F07AC09-7DC7-41A5-89E9-6ED9AC20BC59}" type="presOf" srcId="{8B3388A6-34C4-4FC9-BC28-6F3D36E3FAE0}" destId="{C0766A38-BF1A-4074-B56A-C95E053DEBEA}" srcOrd="0" destOrd="0" presId="urn:microsoft.com/office/officeart/2005/8/layout/orgChart1"/>
    <dgm:cxn modelId="{47BCF612-8081-4FE2-AA22-DE39C8A14635}" type="presOf" srcId="{C2C18ECB-EFF5-4EC7-A9C7-DD178A0102BC}" destId="{23168BF6-CE48-4B14-91DD-7C4DE5B8EDF2}" srcOrd="1" destOrd="0" presId="urn:microsoft.com/office/officeart/2005/8/layout/orgChart1"/>
    <dgm:cxn modelId="{1EF58B13-BD78-4818-8F00-47D5917E648F}" type="presOf" srcId="{2BD24FDA-B1F1-4FBC-9AB3-E9E8DE1AD81E}" destId="{2698D333-697D-4356-A821-083E13CA4E3F}" srcOrd="0" destOrd="0" presId="urn:microsoft.com/office/officeart/2005/8/layout/orgChart1"/>
    <dgm:cxn modelId="{0333CF1E-D5F6-4AE8-BA17-EBE0ED81168F}" type="presOf" srcId="{CD4EC7E2-2537-4E7A-AB3E-10E873B0DFE8}" destId="{2CBF9D3B-47E8-4518-8C7C-CFCADE199F99}" srcOrd="0" destOrd="0" presId="urn:microsoft.com/office/officeart/2005/8/layout/orgChart1"/>
    <dgm:cxn modelId="{449D8224-485D-4D2B-AFD2-334D005425E3}" srcId="{AE4D3313-5E96-4D20-9A0B-745FBBB8232F}" destId="{CF635141-47E0-4013-9C2C-111F755858C0}" srcOrd="1" destOrd="0" parTransId="{C549E151-6703-4A47-A06B-AB71D77A72A4}" sibTransId="{671B0B8E-3D39-49A1-826E-8F4E7791C94D}"/>
    <dgm:cxn modelId="{8622E839-EF9A-44CB-BF2E-BF92E8F195AC}" type="presOf" srcId="{C549E151-6703-4A47-A06B-AB71D77A72A4}" destId="{19AF885E-2BA7-469E-AF1D-F29E9BF83A57}" srcOrd="0" destOrd="0" presId="urn:microsoft.com/office/officeart/2005/8/layout/orgChart1"/>
    <dgm:cxn modelId="{887F603F-0C01-4DE7-A961-3030FD1DB49D}" srcId="{F0DC012E-7102-4976-9197-9ACA9EA7ACF6}" destId="{85AB17FC-A114-453A-A19F-21A152531FCF}" srcOrd="1" destOrd="0" parTransId="{5C286E29-BFD8-4C6A-A931-1C97EAA295F5}" sibTransId="{735DA710-3A2E-4F93-8477-FA13A8F5D52E}"/>
    <dgm:cxn modelId="{85E3633F-DB09-439A-A460-02E906743E3F}" type="presOf" srcId="{F0DC012E-7102-4976-9197-9ACA9EA7ACF6}" destId="{26F49358-75D9-43B1-8DA1-9E7FDA30138C}" srcOrd="1" destOrd="0" presId="urn:microsoft.com/office/officeart/2005/8/layout/orgChart1"/>
    <dgm:cxn modelId="{C3901142-520B-4644-B4DC-7C703480886F}" type="presOf" srcId="{85AB17FC-A114-453A-A19F-21A152531FCF}" destId="{35A1D985-A793-40F7-BF23-07D698AD3BDA}" srcOrd="0" destOrd="0" presId="urn:microsoft.com/office/officeart/2005/8/layout/orgChart1"/>
    <dgm:cxn modelId="{6E83486C-E70B-4219-9BEC-D6C001F51337}" type="presOf" srcId="{5C286E29-BFD8-4C6A-A931-1C97EAA295F5}" destId="{5B057A27-D3FD-49DC-BCF3-8D5997E01441}" srcOrd="0" destOrd="0" presId="urn:microsoft.com/office/officeart/2005/8/layout/orgChart1"/>
    <dgm:cxn modelId="{633D314E-2EC9-4F9A-9DC9-211744A3DFCE}" type="presOf" srcId="{C2C18ECB-EFF5-4EC7-A9C7-DD178A0102BC}" destId="{1894F510-3AEA-4A18-A03E-E18429497C71}" srcOrd="0" destOrd="0" presId="urn:microsoft.com/office/officeart/2005/8/layout/orgChart1"/>
    <dgm:cxn modelId="{B04EDE50-27E6-4156-88D0-2A0EB0B5C4C0}" type="presOf" srcId="{52192074-4100-4BD6-9376-351892145AD7}" destId="{DCFB1DE5-85B3-4341-9D02-9D012CF82A0F}" srcOrd="1" destOrd="0" presId="urn:microsoft.com/office/officeart/2005/8/layout/orgChart1"/>
    <dgm:cxn modelId="{B374F351-E939-40B5-8013-5285B8030BCB}" type="presOf" srcId="{FFC642A0-6FC9-4A6C-B365-74DE5D85AA5D}" destId="{B81880A6-6DB7-42DB-8443-E6E59E2CA106}" srcOrd="1" destOrd="0" presId="urn:microsoft.com/office/officeart/2005/8/layout/orgChart1"/>
    <dgm:cxn modelId="{E1EA735A-D124-420B-9561-6F449830E66B}" type="presOf" srcId="{E307B303-D1CB-4326-836F-18806732FF9C}" destId="{5BA95894-F766-49A0-BF52-67BE27FF04F1}" srcOrd="0" destOrd="0" presId="urn:microsoft.com/office/officeart/2005/8/layout/orgChart1"/>
    <dgm:cxn modelId="{62101780-BE94-4490-8368-FB5582792D3D}" type="presOf" srcId="{85AB17FC-A114-453A-A19F-21A152531FCF}" destId="{655C3889-0DED-42E1-96D6-8D2E90A92562}" srcOrd="1" destOrd="0" presId="urn:microsoft.com/office/officeart/2005/8/layout/orgChart1"/>
    <dgm:cxn modelId="{0876828D-1D06-403B-AF36-5806A3F5458F}" type="presOf" srcId="{CF635141-47E0-4013-9C2C-111F755858C0}" destId="{432AF449-6D53-4DB6-BFC2-14D6029FF97C}" srcOrd="1" destOrd="0" presId="urn:microsoft.com/office/officeart/2005/8/layout/orgChart1"/>
    <dgm:cxn modelId="{D425598F-EF54-4EC0-BF16-57431F98D5BF}" type="presOf" srcId="{F0DC012E-7102-4976-9197-9ACA9EA7ACF6}" destId="{9CE2E34A-AB27-44AE-AF10-62B89D5B08BA}" srcOrd="0" destOrd="0" presId="urn:microsoft.com/office/officeart/2005/8/layout/orgChart1"/>
    <dgm:cxn modelId="{EF0CE791-3444-4716-AFFB-498FC27F986B}" type="presOf" srcId="{CF635141-47E0-4013-9C2C-111F755858C0}" destId="{2696FAF9-5EB0-4E0E-9F69-D272B4D25F27}" srcOrd="0" destOrd="0" presId="urn:microsoft.com/office/officeart/2005/8/layout/orgChart1"/>
    <dgm:cxn modelId="{ADB57798-7603-41D5-A053-96C36B611C5C}" srcId="{CD4EC7E2-2537-4E7A-AB3E-10E873B0DFE8}" destId="{F0DC012E-7102-4976-9197-9ACA9EA7ACF6}" srcOrd="0" destOrd="0" parTransId="{BCE55746-C620-44FC-80C4-A15CFE1767F7}" sibTransId="{DF17EAFD-4E91-4747-A82D-06F35F565097}"/>
    <dgm:cxn modelId="{0EE4FFAF-1025-433B-B012-3CB1E73F5B3A}" srcId="{F0DC012E-7102-4976-9197-9ACA9EA7ACF6}" destId="{AE4D3313-5E96-4D20-9A0B-745FBBB8232F}" srcOrd="3" destOrd="0" parTransId="{645C7C00-D024-4259-B114-F0FAAF6979B5}" sibTransId="{58ED2B3B-EE5D-4C12-8683-FDA494C71041}"/>
    <dgm:cxn modelId="{121434B2-3B9C-4B08-9F99-FDD55B3BDDE9}" type="presOf" srcId="{FFC642A0-6FC9-4A6C-B365-74DE5D85AA5D}" destId="{75DE6DBB-1026-4148-9DF5-C2048E5F00EE}" srcOrd="0" destOrd="0" presId="urn:microsoft.com/office/officeart/2005/8/layout/orgChart1"/>
    <dgm:cxn modelId="{B0E735D0-5218-4686-8231-6D5B74D022F9}" srcId="{F0DC012E-7102-4976-9197-9ACA9EA7ACF6}" destId="{C2C18ECB-EFF5-4EC7-A9C7-DD178A0102BC}" srcOrd="0" destOrd="0" parTransId="{F0D27577-7880-4C96-BE8F-6E3005FE4067}" sibTransId="{D7580C02-F030-4226-B9CA-C1CA5CEADAD6}"/>
    <dgm:cxn modelId="{FBB4F9DD-9B11-43FC-A8C8-4B5BF8610822}" type="presOf" srcId="{645C7C00-D024-4259-B114-F0FAAF6979B5}" destId="{948EBC21-77E6-4FD6-8E08-BF2DB5216A8D}" srcOrd="0" destOrd="0" presId="urn:microsoft.com/office/officeart/2005/8/layout/orgChart1"/>
    <dgm:cxn modelId="{9AA758E5-A28D-4953-9164-1BE2C2714BAD}" type="presOf" srcId="{AE4D3313-5E96-4D20-9A0B-745FBBB8232F}" destId="{09E6411E-B32A-44B4-BAB5-AD30B74A7D46}" srcOrd="0" destOrd="0" presId="urn:microsoft.com/office/officeart/2005/8/layout/orgChart1"/>
    <dgm:cxn modelId="{E99CD7E5-3055-4161-B5C6-7880063EC9B1}" type="presOf" srcId="{AE4D3313-5E96-4D20-9A0B-745FBBB8232F}" destId="{3606F905-06CA-4881-A1A2-F1DA3FB24512}" srcOrd="1" destOrd="0" presId="urn:microsoft.com/office/officeart/2005/8/layout/orgChart1"/>
    <dgm:cxn modelId="{063F37E8-2A99-4C59-9783-4B1B7444F4F2}" type="presOf" srcId="{AF3F489C-4334-4E23-B382-B01716D0F1AE}" destId="{EBDB6B35-1DFC-4AC5-9C7A-8A9B7E35A7DD}" srcOrd="0" destOrd="0" presId="urn:microsoft.com/office/officeart/2005/8/layout/orgChart1"/>
    <dgm:cxn modelId="{0E8CF2FE-3130-458E-91BA-A70C7CDDE641}" type="presOf" srcId="{8B3388A6-34C4-4FC9-BC28-6F3D36E3FAE0}" destId="{B23D081F-5739-46B9-BADE-19FCEF867F91}" srcOrd="1" destOrd="0" presId="urn:microsoft.com/office/officeart/2005/8/layout/orgChart1"/>
    <dgm:cxn modelId="{A4613E67-E74A-4DBC-A300-47A0ED86094C}" type="presParOf" srcId="{2CBF9D3B-47E8-4518-8C7C-CFCADE199F99}" destId="{F4D5B55A-6B33-4BBF-A912-83DAE6EE6BA5}" srcOrd="0" destOrd="0" presId="urn:microsoft.com/office/officeart/2005/8/layout/orgChart1"/>
    <dgm:cxn modelId="{76AEEF21-F51D-48EA-9FF0-6CFA2FCDC10B}" type="presParOf" srcId="{F4D5B55A-6B33-4BBF-A912-83DAE6EE6BA5}" destId="{610C06C5-6CA3-42CA-B7C0-5FBB5308D629}" srcOrd="0" destOrd="0" presId="urn:microsoft.com/office/officeart/2005/8/layout/orgChart1"/>
    <dgm:cxn modelId="{E1D0FC47-4A1E-4E67-BE0C-430958B075FF}" type="presParOf" srcId="{610C06C5-6CA3-42CA-B7C0-5FBB5308D629}" destId="{9CE2E34A-AB27-44AE-AF10-62B89D5B08BA}" srcOrd="0" destOrd="0" presId="urn:microsoft.com/office/officeart/2005/8/layout/orgChart1"/>
    <dgm:cxn modelId="{591DD491-2B0F-4064-93BE-30CC6E6C9491}" type="presParOf" srcId="{610C06C5-6CA3-42CA-B7C0-5FBB5308D629}" destId="{26F49358-75D9-43B1-8DA1-9E7FDA30138C}" srcOrd="1" destOrd="0" presId="urn:microsoft.com/office/officeart/2005/8/layout/orgChart1"/>
    <dgm:cxn modelId="{D5340312-836B-4D48-9133-2C44CDBF779A}" type="presParOf" srcId="{F4D5B55A-6B33-4BBF-A912-83DAE6EE6BA5}" destId="{0D772111-992F-419B-BB0D-23BB7026EFD0}" srcOrd="1" destOrd="0" presId="urn:microsoft.com/office/officeart/2005/8/layout/orgChart1"/>
    <dgm:cxn modelId="{B3C8C515-7964-4295-BE79-4025B9005F9C}" type="presParOf" srcId="{0D772111-992F-419B-BB0D-23BB7026EFD0}" destId="{F200298E-3E43-4ABC-8701-2FE5569FCEE2}" srcOrd="0" destOrd="0" presId="urn:microsoft.com/office/officeart/2005/8/layout/orgChart1"/>
    <dgm:cxn modelId="{5F0682B1-4F19-449E-9956-588C51021AEF}" type="presParOf" srcId="{0D772111-992F-419B-BB0D-23BB7026EFD0}" destId="{9436A624-8F96-483A-B62A-747610950837}" srcOrd="1" destOrd="0" presId="urn:microsoft.com/office/officeart/2005/8/layout/orgChart1"/>
    <dgm:cxn modelId="{03F1D05E-58E7-4337-8ED0-B421091CF2B8}" type="presParOf" srcId="{9436A624-8F96-483A-B62A-747610950837}" destId="{7054AB9A-BB28-474D-9102-302F6D5834FF}" srcOrd="0" destOrd="0" presId="urn:microsoft.com/office/officeart/2005/8/layout/orgChart1"/>
    <dgm:cxn modelId="{CFE177C9-7E71-4A95-9ACB-4C6A87665F9C}" type="presParOf" srcId="{7054AB9A-BB28-474D-9102-302F6D5834FF}" destId="{1894F510-3AEA-4A18-A03E-E18429497C71}" srcOrd="0" destOrd="0" presId="urn:microsoft.com/office/officeart/2005/8/layout/orgChart1"/>
    <dgm:cxn modelId="{F3003190-7D59-48F6-836D-4746536D4798}" type="presParOf" srcId="{7054AB9A-BB28-474D-9102-302F6D5834FF}" destId="{23168BF6-CE48-4B14-91DD-7C4DE5B8EDF2}" srcOrd="1" destOrd="0" presId="urn:microsoft.com/office/officeart/2005/8/layout/orgChart1"/>
    <dgm:cxn modelId="{61C7EC4B-AE0A-49D5-86DC-25E1D0177814}" type="presParOf" srcId="{9436A624-8F96-483A-B62A-747610950837}" destId="{C0380DFA-AFC8-4316-ADBB-0ED27D1E1C7E}" srcOrd="1" destOrd="0" presId="urn:microsoft.com/office/officeart/2005/8/layout/orgChart1"/>
    <dgm:cxn modelId="{CA158849-F80D-43CC-960E-82933C0BD8C9}" type="presParOf" srcId="{9436A624-8F96-483A-B62A-747610950837}" destId="{E9861DD5-2190-4047-899E-E37D8407AC5E}" srcOrd="2" destOrd="0" presId="urn:microsoft.com/office/officeart/2005/8/layout/orgChart1"/>
    <dgm:cxn modelId="{BB9FFD90-7157-46A6-9207-F9F5E2324D26}" type="presParOf" srcId="{0D772111-992F-419B-BB0D-23BB7026EFD0}" destId="{5B057A27-D3FD-49DC-BCF3-8D5997E01441}" srcOrd="2" destOrd="0" presId="urn:microsoft.com/office/officeart/2005/8/layout/orgChart1"/>
    <dgm:cxn modelId="{1DFEF843-DC56-4BB9-BFD6-5F32D46BED56}" type="presParOf" srcId="{0D772111-992F-419B-BB0D-23BB7026EFD0}" destId="{96F1D11E-E05B-4F71-8327-6E0CB671F288}" srcOrd="3" destOrd="0" presId="urn:microsoft.com/office/officeart/2005/8/layout/orgChart1"/>
    <dgm:cxn modelId="{DB04FA18-A7C1-4815-AC90-C5D16092622A}" type="presParOf" srcId="{96F1D11E-E05B-4F71-8327-6E0CB671F288}" destId="{92E85965-DBAF-4B9D-9AFD-6598D7861451}" srcOrd="0" destOrd="0" presId="urn:microsoft.com/office/officeart/2005/8/layout/orgChart1"/>
    <dgm:cxn modelId="{C97ADD87-F696-45C9-8382-FBBAF6278811}" type="presParOf" srcId="{92E85965-DBAF-4B9D-9AFD-6598D7861451}" destId="{35A1D985-A793-40F7-BF23-07D698AD3BDA}" srcOrd="0" destOrd="0" presId="urn:microsoft.com/office/officeart/2005/8/layout/orgChart1"/>
    <dgm:cxn modelId="{ACD43CE9-D135-4A7E-B14C-AA4249F1C262}" type="presParOf" srcId="{92E85965-DBAF-4B9D-9AFD-6598D7861451}" destId="{655C3889-0DED-42E1-96D6-8D2E90A92562}" srcOrd="1" destOrd="0" presId="urn:microsoft.com/office/officeart/2005/8/layout/orgChart1"/>
    <dgm:cxn modelId="{9ACEC2B7-79A6-4527-91B2-80A624AE214E}" type="presParOf" srcId="{96F1D11E-E05B-4F71-8327-6E0CB671F288}" destId="{81B3F6F7-7FBD-4B37-9B53-090383F1D386}" srcOrd="1" destOrd="0" presId="urn:microsoft.com/office/officeart/2005/8/layout/orgChart1"/>
    <dgm:cxn modelId="{332FAB30-D784-49F9-AC6E-5EDBE2D9EFD1}" type="presParOf" srcId="{96F1D11E-E05B-4F71-8327-6E0CB671F288}" destId="{D4D8AC85-82CC-455A-A7D7-DDE3DB42C599}" srcOrd="2" destOrd="0" presId="urn:microsoft.com/office/officeart/2005/8/layout/orgChart1"/>
    <dgm:cxn modelId="{47E9B375-C103-4717-AABC-5E1E06712C94}" type="presParOf" srcId="{0D772111-992F-419B-BB0D-23BB7026EFD0}" destId="{2698D333-697D-4356-A821-083E13CA4E3F}" srcOrd="4" destOrd="0" presId="urn:microsoft.com/office/officeart/2005/8/layout/orgChart1"/>
    <dgm:cxn modelId="{F457372D-3288-4C88-8E11-EB76791EA565}" type="presParOf" srcId="{0D772111-992F-419B-BB0D-23BB7026EFD0}" destId="{A4E1547E-636F-4B9F-A67A-D3A35DF07283}" srcOrd="5" destOrd="0" presId="urn:microsoft.com/office/officeart/2005/8/layout/orgChart1"/>
    <dgm:cxn modelId="{34BB3190-67CA-43C9-A921-13C7C7B12AF4}" type="presParOf" srcId="{A4E1547E-636F-4B9F-A67A-D3A35DF07283}" destId="{02231EB2-62DB-4293-B8B3-78234167330A}" srcOrd="0" destOrd="0" presId="urn:microsoft.com/office/officeart/2005/8/layout/orgChart1"/>
    <dgm:cxn modelId="{D6460A4F-9FD8-4A07-AE1E-2F079D9A7EBA}" type="presParOf" srcId="{02231EB2-62DB-4293-B8B3-78234167330A}" destId="{CB9C8092-1F99-4484-BDCF-BBDD2A6E2909}" srcOrd="0" destOrd="0" presId="urn:microsoft.com/office/officeart/2005/8/layout/orgChart1"/>
    <dgm:cxn modelId="{FE51E2DB-E269-4C77-8E57-24FDA399D600}" type="presParOf" srcId="{02231EB2-62DB-4293-B8B3-78234167330A}" destId="{DCFB1DE5-85B3-4341-9D02-9D012CF82A0F}" srcOrd="1" destOrd="0" presId="urn:microsoft.com/office/officeart/2005/8/layout/orgChart1"/>
    <dgm:cxn modelId="{F4ECDBE3-E82C-44C0-8B07-D8F1A1E984DE}" type="presParOf" srcId="{A4E1547E-636F-4B9F-A67A-D3A35DF07283}" destId="{0684519E-B9C1-4A2D-B0E0-CABDA24C512C}" srcOrd="1" destOrd="0" presId="urn:microsoft.com/office/officeart/2005/8/layout/orgChart1"/>
    <dgm:cxn modelId="{A66A9C15-7E3B-4BD9-BD62-E17E60CF99F1}" type="presParOf" srcId="{A4E1547E-636F-4B9F-A67A-D3A35DF07283}" destId="{E94B7B11-7426-41A2-927D-1722B948FC7D}" srcOrd="2" destOrd="0" presId="urn:microsoft.com/office/officeart/2005/8/layout/orgChart1"/>
    <dgm:cxn modelId="{97C8FF58-21D1-4B90-8B40-B4A0DB33FD49}" type="presParOf" srcId="{0D772111-992F-419B-BB0D-23BB7026EFD0}" destId="{948EBC21-77E6-4FD6-8E08-BF2DB5216A8D}" srcOrd="6" destOrd="0" presId="urn:microsoft.com/office/officeart/2005/8/layout/orgChart1"/>
    <dgm:cxn modelId="{39E33877-B0ED-4C39-A053-759D5DEC6750}" type="presParOf" srcId="{0D772111-992F-419B-BB0D-23BB7026EFD0}" destId="{3B7B907F-5C82-4519-B994-45BD8CC5BF58}" srcOrd="7" destOrd="0" presId="urn:microsoft.com/office/officeart/2005/8/layout/orgChart1"/>
    <dgm:cxn modelId="{78F0C88C-D1E3-4547-BB2B-FAFB11723B98}" type="presParOf" srcId="{3B7B907F-5C82-4519-B994-45BD8CC5BF58}" destId="{3DC9D7EC-D4ED-4A23-BA9F-675C0CCA890A}" srcOrd="0" destOrd="0" presId="urn:microsoft.com/office/officeart/2005/8/layout/orgChart1"/>
    <dgm:cxn modelId="{B7A614AC-99B2-4033-998C-C2D39ABFD309}" type="presParOf" srcId="{3DC9D7EC-D4ED-4A23-BA9F-675C0CCA890A}" destId="{09E6411E-B32A-44B4-BAB5-AD30B74A7D46}" srcOrd="0" destOrd="0" presId="urn:microsoft.com/office/officeart/2005/8/layout/orgChart1"/>
    <dgm:cxn modelId="{191DB8E2-91AF-4EE1-8FC9-0CE27F7C4794}" type="presParOf" srcId="{3DC9D7EC-D4ED-4A23-BA9F-675C0CCA890A}" destId="{3606F905-06CA-4881-A1A2-F1DA3FB24512}" srcOrd="1" destOrd="0" presId="urn:microsoft.com/office/officeart/2005/8/layout/orgChart1"/>
    <dgm:cxn modelId="{33D6387A-AC7B-46A2-9F59-9282354A2355}" type="presParOf" srcId="{3B7B907F-5C82-4519-B994-45BD8CC5BF58}" destId="{FC5B09C4-2A2A-4F03-BCE3-8CFC75C09EA0}" srcOrd="1" destOrd="0" presId="urn:microsoft.com/office/officeart/2005/8/layout/orgChart1"/>
    <dgm:cxn modelId="{EC94CDE1-B9D1-40A7-80A8-25EFE4D2D487}" type="presParOf" srcId="{FC5B09C4-2A2A-4F03-BCE3-8CFC75C09EA0}" destId="{EBDB6B35-1DFC-4AC5-9C7A-8A9B7E35A7DD}" srcOrd="0" destOrd="0" presId="urn:microsoft.com/office/officeart/2005/8/layout/orgChart1"/>
    <dgm:cxn modelId="{0A8C07F3-F189-4F7C-8DD8-2DADE9C85110}" type="presParOf" srcId="{FC5B09C4-2A2A-4F03-BCE3-8CFC75C09EA0}" destId="{51678051-4825-408D-9600-685CB58DD55F}" srcOrd="1" destOrd="0" presId="urn:microsoft.com/office/officeart/2005/8/layout/orgChart1"/>
    <dgm:cxn modelId="{A6529721-7001-4D6B-A511-C427DF36DD93}" type="presParOf" srcId="{51678051-4825-408D-9600-685CB58DD55F}" destId="{984807A0-087A-439B-8AD7-53286390F471}" srcOrd="0" destOrd="0" presId="urn:microsoft.com/office/officeart/2005/8/layout/orgChart1"/>
    <dgm:cxn modelId="{D82AC0E7-D9F0-4CAC-95E3-D0DE00B74580}" type="presParOf" srcId="{984807A0-087A-439B-8AD7-53286390F471}" destId="{C0766A38-BF1A-4074-B56A-C95E053DEBEA}" srcOrd="0" destOrd="0" presId="urn:microsoft.com/office/officeart/2005/8/layout/orgChart1"/>
    <dgm:cxn modelId="{5DD44C79-E7BF-4E18-B85B-CF81532643CC}" type="presParOf" srcId="{984807A0-087A-439B-8AD7-53286390F471}" destId="{B23D081F-5739-46B9-BADE-19FCEF867F91}" srcOrd="1" destOrd="0" presId="urn:microsoft.com/office/officeart/2005/8/layout/orgChart1"/>
    <dgm:cxn modelId="{0F034CE4-54FA-4076-BF64-B56AC495935C}" type="presParOf" srcId="{51678051-4825-408D-9600-685CB58DD55F}" destId="{9715CEDA-D8F8-417E-B158-E094C3CB5D76}" srcOrd="1" destOrd="0" presId="urn:microsoft.com/office/officeart/2005/8/layout/orgChart1"/>
    <dgm:cxn modelId="{BFBA9AF1-7D21-4C78-A95A-9E4ED34E89F2}" type="presParOf" srcId="{51678051-4825-408D-9600-685CB58DD55F}" destId="{C9002272-93B2-440B-BA7C-81C29DFBE6D6}" srcOrd="2" destOrd="0" presId="urn:microsoft.com/office/officeart/2005/8/layout/orgChart1"/>
    <dgm:cxn modelId="{884DDE0F-7AD0-4EAD-9CB1-5F99420E6E42}" type="presParOf" srcId="{FC5B09C4-2A2A-4F03-BCE3-8CFC75C09EA0}" destId="{19AF885E-2BA7-469E-AF1D-F29E9BF83A57}" srcOrd="2" destOrd="0" presId="urn:microsoft.com/office/officeart/2005/8/layout/orgChart1"/>
    <dgm:cxn modelId="{04939947-472F-4588-A590-7EF9CEBB0D21}" type="presParOf" srcId="{FC5B09C4-2A2A-4F03-BCE3-8CFC75C09EA0}" destId="{C098014D-05FC-4C72-8CFC-86E2180CE302}" srcOrd="3" destOrd="0" presId="urn:microsoft.com/office/officeart/2005/8/layout/orgChart1"/>
    <dgm:cxn modelId="{7455007A-3D81-451E-99A8-54D98878C402}" type="presParOf" srcId="{C098014D-05FC-4C72-8CFC-86E2180CE302}" destId="{274772CE-8FB0-4F64-AE82-135071C26A9C}" srcOrd="0" destOrd="0" presId="urn:microsoft.com/office/officeart/2005/8/layout/orgChart1"/>
    <dgm:cxn modelId="{452AE14C-6230-49EC-9B49-33499518309E}" type="presParOf" srcId="{274772CE-8FB0-4F64-AE82-135071C26A9C}" destId="{2696FAF9-5EB0-4E0E-9F69-D272B4D25F27}" srcOrd="0" destOrd="0" presId="urn:microsoft.com/office/officeart/2005/8/layout/orgChart1"/>
    <dgm:cxn modelId="{C092B3FD-0A32-4908-9014-DADCEDE56024}" type="presParOf" srcId="{274772CE-8FB0-4F64-AE82-135071C26A9C}" destId="{432AF449-6D53-4DB6-BFC2-14D6029FF97C}" srcOrd="1" destOrd="0" presId="urn:microsoft.com/office/officeart/2005/8/layout/orgChart1"/>
    <dgm:cxn modelId="{BE469372-887C-42F1-8165-4CA7C603CF5E}" type="presParOf" srcId="{C098014D-05FC-4C72-8CFC-86E2180CE302}" destId="{829D990F-3082-4DBB-834C-7C204974F261}" srcOrd="1" destOrd="0" presId="urn:microsoft.com/office/officeart/2005/8/layout/orgChart1"/>
    <dgm:cxn modelId="{8AF9D4A5-A987-4A95-AB4A-D78B7CBBA49A}" type="presParOf" srcId="{C098014D-05FC-4C72-8CFC-86E2180CE302}" destId="{C280DC14-BF86-4761-B11C-6EC0C2F4FEB6}" srcOrd="2" destOrd="0" presId="urn:microsoft.com/office/officeart/2005/8/layout/orgChart1"/>
    <dgm:cxn modelId="{C631415D-1495-4C59-85EF-01930B288C34}" type="presParOf" srcId="{FC5B09C4-2A2A-4F03-BCE3-8CFC75C09EA0}" destId="{5BA95894-F766-49A0-BF52-67BE27FF04F1}" srcOrd="4" destOrd="0" presId="urn:microsoft.com/office/officeart/2005/8/layout/orgChart1"/>
    <dgm:cxn modelId="{9813B324-A3FC-4422-A5A7-9C313936606F}" type="presParOf" srcId="{FC5B09C4-2A2A-4F03-BCE3-8CFC75C09EA0}" destId="{DAD34F07-562C-40F9-AA29-85924E54B225}" srcOrd="5" destOrd="0" presId="urn:microsoft.com/office/officeart/2005/8/layout/orgChart1"/>
    <dgm:cxn modelId="{D7DC9D88-ED94-42D8-B947-41195C4A65AB}" type="presParOf" srcId="{DAD34F07-562C-40F9-AA29-85924E54B225}" destId="{E68016AC-25A8-40C4-9263-40FEE16294FB}" srcOrd="0" destOrd="0" presId="urn:microsoft.com/office/officeart/2005/8/layout/orgChart1"/>
    <dgm:cxn modelId="{33512F36-1E66-4F48-9A41-434E1CBE42CA}" type="presParOf" srcId="{E68016AC-25A8-40C4-9263-40FEE16294FB}" destId="{75DE6DBB-1026-4148-9DF5-C2048E5F00EE}" srcOrd="0" destOrd="0" presId="urn:microsoft.com/office/officeart/2005/8/layout/orgChart1"/>
    <dgm:cxn modelId="{7FB2AE87-2C3E-4DEF-AAF9-ABC9458882C8}" type="presParOf" srcId="{E68016AC-25A8-40C4-9263-40FEE16294FB}" destId="{B81880A6-6DB7-42DB-8443-E6E59E2CA106}" srcOrd="1" destOrd="0" presId="urn:microsoft.com/office/officeart/2005/8/layout/orgChart1"/>
    <dgm:cxn modelId="{AD2457D5-B137-4C3C-A340-551938E3DCD0}" type="presParOf" srcId="{DAD34F07-562C-40F9-AA29-85924E54B225}" destId="{E7C652B4-DCFA-43C7-8C5B-7974353365E5}" srcOrd="1" destOrd="0" presId="urn:microsoft.com/office/officeart/2005/8/layout/orgChart1"/>
    <dgm:cxn modelId="{864A5D48-3E08-4CAF-9019-72511737CB38}" type="presParOf" srcId="{DAD34F07-562C-40F9-AA29-85924E54B225}" destId="{CD8092A6-2503-415A-9CAE-04AA5693D62F}" srcOrd="2" destOrd="0" presId="urn:microsoft.com/office/officeart/2005/8/layout/orgChart1"/>
    <dgm:cxn modelId="{DF2BC895-7726-40BF-A242-4EE176BDDB24}" type="presParOf" srcId="{3B7B907F-5C82-4519-B994-45BD8CC5BF58}" destId="{1638D77A-B920-4BC6-89FE-0525EE8D1B0B}" srcOrd="2" destOrd="0" presId="urn:microsoft.com/office/officeart/2005/8/layout/orgChart1"/>
    <dgm:cxn modelId="{7C722290-8220-4848-876A-E8B061EFEEB5}" type="presParOf" srcId="{F4D5B55A-6B33-4BBF-A912-83DAE6EE6BA5}" destId="{9E02D67C-1DCC-46EA-8635-824015D304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95894-F766-49A0-BF52-67BE27FF04F1}">
      <dsp:nvSpPr>
        <dsp:cNvPr id="0" name=""/>
        <dsp:cNvSpPr/>
      </dsp:nvSpPr>
      <dsp:spPr>
        <a:xfrm>
          <a:off x="6211068" y="2443504"/>
          <a:ext cx="249659" cy="3129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9061"/>
              </a:lnTo>
              <a:lnTo>
                <a:pt x="249659" y="31290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F885E-2BA7-469E-AF1D-F29E9BF83A57}">
      <dsp:nvSpPr>
        <dsp:cNvPr id="0" name=""/>
        <dsp:cNvSpPr/>
      </dsp:nvSpPr>
      <dsp:spPr>
        <a:xfrm>
          <a:off x="6211068" y="2443504"/>
          <a:ext cx="249659" cy="1947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7341"/>
              </a:lnTo>
              <a:lnTo>
                <a:pt x="249659" y="19473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B6B35-1DFC-4AC5-9C7A-8A9B7E35A7DD}">
      <dsp:nvSpPr>
        <dsp:cNvPr id="0" name=""/>
        <dsp:cNvSpPr/>
      </dsp:nvSpPr>
      <dsp:spPr>
        <a:xfrm>
          <a:off x="6211068" y="2443504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EBC21-77E6-4FD6-8E08-BF2DB5216A8D}">
      <dsp:nvSpPr>
        <dsp:cNvPr id="0" name=""/>
        <dsp:cNvSpPr/>
      </dsp:nvSpPr>
      <dsp:spPr>
        <a:xfrm>
          <a:off x="3855950" y="1261784"/>
          <a:ext cx="3020876" cy="34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61"/>
              </a:lnTo>
              <a:lnTo>
                <a:pt x="3020876" y="174761"/>
              </a:lnTo>
              <a:lnTo>
                <a:pt x="3020876" y="349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8D333-697D-4356-A821-083E13CA4E3F}">
      <dsp:nvSpPr>
        <dsp:cNvPr id="0" name=""/>
        <dsp:cNvSpPr/>
      </dsp:nvSpPr>
      <dsp:spPr>
        <a:xfrm>
          <a:off x="3855950" y="1261784"/>
          <a:ext cx="1006958" cy="34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61"/>
              </a:lnTo>
              <a:lnTo>
                <a:pt x="1006958" y="174761"/>
              </a:lnTo>
              <a:lnTo>
                <a:pt x="1006958" y="349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57A27-D3FD-49DC-BCF3-8D5997E01441}">
      <dsp:nvSpPr>
        <dsp:cNvPr id="0" name=""/>
        <dsp:cNvSpPr/>
      </dsp:nvSpPr>
      <dsp:spPr>
        <a:xfrm>
          <a:off x="2848991" y="1261784"/>
          <a:ext cx="1006958" cy="349522"/>
        </a:xfrm>
        <a:custGeom>
          <a:avLst/>
          <a:gdLst/>
          <a:ahLst/>
          <a:cxnLst/>
          <a:rect l="0" t="0" r="0" b="0"/>
          <a:pathLst>
            <a:path>
              <a:moveTo>
                <a:pt x="1006958" y="0"/>
              </a:moveTo>
              <a:lnTo>
                <a:pt x="1006958" y="174761"/>
              </a:lnTo>
              <a:lnTo>
                <a:pt x="0" y="174761"/>
              </a:lnTo>
              <a:lnTo>
                <a:pt x="0" y="349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0298E-3E43-4ABC-8701-2FE5569FCEE2}">
      <dsp:nvSpPr>
        <dsp:cNvPr id="0" name=""/>
        <dsp:cNvSpPr/>
      </dsp:nvSpPr>
      <dsp:spPr>
        <a:xfrm>
          <a:off x="835074" y="1261784"/>
          <a:ext cx="3020876" cy="349522"/>
        </a:xfrm>
        <a:custGeom>
          <a:avLst/>
          <a:gdLst/>
          <a:ahLst/>
          <a:cxnLst/>
          <a:rect l="0" t="0" r="0" b="0"/>
          <a:pathLst>
            <a:path>
              <a:moveTo>
                <a:pt x="3020876" y="0"/>
              </a:moveTo>
              <a:lnTo>
                <a:pt x="3020876" y="174761"/>
              </a:lnTo>
              <a:lnTo>
                <a:pt x="0" y="174761"/>
              </a:lnTo>
              <a:lnTo>
                <a:pt x="0" y="349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2E34A-AB27-44AE-AF10-62B89D5B08BA}">
      <dsp:nvSpPr>
        <dsp:cNvPr id="0" name=""/>
        <dsp:cNvSpPr/>
      </dsp:nvSpPr>
      <dsp:spPr>
        <a:xfrm>
          <a:off x="3023753" y="429587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Home Page</a:t>
          </a:r>
        </a:p>
      </dsp:txBody>
      <dsp:txXfrm>
        <a:off x="3023753" y="429587"/>
        <a:ext cx="1664394" cy="832197"/>
      </dsp:txXfrm>
    </dsp:sp>
    <dsp:sp modelId="{1894F510-3AEA-4A18-A03E-E18429497C71}">
      <dsp:nvSpPr>
        <dsp:cNvPr id="0" name=""/>
        <dsp:cNvSpPr/>
      </dsp:nvSpPr>
      <dsp:spPr>
        <a:xfrm>
          <a:off x="2877" y="1611307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Grooming Services</a:t>
          </a:r>
        </a:p>
      </dsp:txBody>
      <dsp:txXfrm>
        <a:off x="2877" y="1611307"/>
        <a:ext cx="1664394" cy="832197"/>
      </dsp:txXfrm>
    </dsp:sp>
    <dsp:sp modelId="{35A1D985-A793-40F7-BF23-07D698AD3BDA}">
      <dsp:nvSpPr>
        <dsp:cNvPr id="0" name=""/>
        <dsp:cNvSpPr/>
      </dsp:nvSpPr>
      <dsp:spPr>
        <a:xfrm>
          <a:off x="2016794" y="1611307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Our Location</a:t>
          </a:r>
        </a:p>
      </dsp:txBody>
      <dsp:txXfrm>
        <a:off x="2016794" y="1611307"/>
        <a:ext cx="1664394" cy="832197"/>
      </dsp:txXfrm>
    </dsp:sp>
    <dsp:sp modelId="{CB9C8092-1F99-4484-BDCF-BBDD2A6E2909}">
      <dsp:nvSpPr>
        <dsp:cNvPr id="0" name=""/>
        <dsp:cNvSpPr/>
      </dsp:nvSpPr>
      <dsp:spPr>
        <a:xfrm>
          <a:off x="4030712" y="1611307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Contact Us</a:t>
          </a:r>
        </a:p>
      </dsp:txBody>
      <dsp:txXfrm>
        <a:off x="4030712" y="1611307"/>
        <a:ext cx="1664394" cy="832197"/>
      </dsp:txXfrm>
    </dsp:sp>
    <dsp:sp modelId="{09E6411E-B32A-44B4-BAB5-AD30B74A7D46}">
      <dsp:nvSpPr>
        <dsp:cNvPr id="0" name=""/>
        <dsp:cNvSpPr/>
      </dsp:nvSpPr>
      <dsp:spPr>
        <a:xfrm>
          <a:off x="6044629" y="1611307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to pick a Good Pet</a:t>
          </a:r>
        </a:p>
      </dsp:txBody>
      <dsp:txXfrm>
        <a:off x="6044629" y="1611307"/>
        <a:ext cx="1664394" cy="832197"/>
      </dsp:txXfrm>
    </dsp:sp>
    <dsp:sp modelId="{C0766A38-BF1A-4074-B56A-C95E053DEBEA}">
      <dsp:nvSpPr>
        <dsp:cNvPr id="0" name=""/>
        <dsp:cNvSpPr/>
      </dsp:nvSpPr>
      <dsp:spPr>
        <a:xfrm>
          <a:off x="6460728" y="2793027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One</a:t>
          </a:r>
        </a:p>
      </dsp:txBody>
      <dsp:txXfrm>
        <a:off x="6460728" y="2793027"/>
        <a:ext cx="1664394" cy="832197"/>
      </dsp:txXfrm>
    </dsp:sp>
    <dsp:sp modelId="{2696FAF9-5EB0-4E0E-9F69-D272B4D25F27}">
      <dsp:nvSpPr>
        <dsp:cNvPr id="0" name=""/>
        <dsp:cNvSpPr/>
      </dsp:nvSpPr>
      <dsp:spPr>
        <a:xfrm>
          <a:off x="6460728" y="3974747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Two</a:t>
          </a:r>
        </a:p>
      </dsp:txBody>
      <dsp:txXfrm>
        <a:off x="6460728" y="3974747"/>
        <a:ext cx="1664394" cy="832197"/>
      </dsp:txXfrm>
    </dsp:sp>
    <dsp:sp modelId="{75DE6DBB-1026-4148-9DF5-C2048E5F00EE}">
      <dsp:nvSpPr>
        <dsp:cNvPr id="0" name=""/>
        <dsp:cNvSpPr/>
      </dsp:nvSpPr>
      <dsp:spPr>
        <a:xfrm>
          <a:off x="6460728" y="5156467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Three</a:t>
          </a:r>
        </a:p>
      </dsp:txBody>
      <dsp:txXfrm>
        <a:off x="6460728" y="5156467"/>
        <a:ext cx="1664394" cy="832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3CF8E-50FE-46FE-A926-62D650CB5FF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435D-B488-4971-9BCF-D67E7F578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7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E438-4873-D55E-3CF5-0F329874F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7A0E8-90D0-5CB3-6258-E79099C40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4498B-ED10-449D-4445-DFA1BF99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282D-178A-59CA-98A7-D9E89B2E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382F-86A7-91C3-A149-1316EFF6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B8AE-94A0-2942-549F-699AB23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CFD6C-DBB3-9FB1-1036-32FD6328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91E2-0FAF-FB54-8A8E-6D16DD04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6E7B-ECF2-6E00-E0BD-BEA822A9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5BC1-B43A-13C6-8F20-86921D15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69F7E-FD93-6571-018A-7F5A80B09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2A908-A2AE-EC30-AA53-4D2688ED3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3554-A890-2AFA-1B29-8709DB4D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F06B-86F8-73DF-0FF0-8E04A62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11DF-E1D4-C0AD-6DF9-0817215D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F4EB-5946-60B3-2C06-426E800F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E5D9-9798-52F9-9F72-643EAAD7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9C7A-3911-6F34-242C-FBD9F03D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184D-7651-11F2-4869-F6D17FC1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D3BF-898D-518E-4273-E6E45FF1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DA31-D2DB-A1E2-E5F3-588D7118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B962-CD90-8061-B6BC-66500A23A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DAB4-8253-3195-E34B-35C7A474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19F1-F2F3-7FE9-A33F-299C87B6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7806-8B95-E826-9D03-23559561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8B11-495A-3735-2419-62B45723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533F-8B8C-B585-C6B7-20FBE140C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C79BC-27AD-46E1-73B6-C3CA3AC2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FF62-DEA1-50EB-8C4B-D0512932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FC4A6-C45C-4DB2-3FE9-934EEB3E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9A833-18A5-B752-0793-A56E29C1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7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8193-8317-3BDA-B25A-CE4885AA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6AA7-D8C1-0708-8A62-8C96CAB18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6C37-4331-DCCA-E5D4-85E7B37F2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63B05-EC59-ABD8-074F-B96004C8D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D9591-F92A-0CD7-C70C-7B160DC76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0672E-321D-C10C-733F-F173F5FB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508A4-C33C-863D-0F13-20999401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E69A6-C117-D15B-E6BD-CE5A0E75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4755-5C0C-0540-EBCF-1D48AB4B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196B1-017F-FD46-67D9-352AB8C6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FE146-8969-E97B-FFB8-1F8A734E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CFA6E-2E59-B08C-AC25-720C770B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4ACA2-FAE4-FC7A-97E2-243D9B06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45E41-E466-1953-1D89-C57E1DEB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E2BAC-850C-36DF-8413-3EFA87B2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7623-800A-E683-4424-FF44DEB8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3C37-4A06-1F3E-4CFB-40D69AAB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35ABA-5F15-DC2E-5E76-82D5DF120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25DF3-58F9-AE1F-4A10-97B8D055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F911A-9C09-B1C2-3BA2-A3C33ABF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5276D-C098-A512-017D-B5F35570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BA39-C412-2799-C423-17B288C4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8B322-3BD3-7EEB-07D5-2AB1DCD16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CA0F-D486-2CD5-F85E-AF62F405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D274-49B1-8E5A-A33A-F919E7CF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E9F26-D753-5F6A-6E4C-B9013439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8E219-0676-C105-37B0-AF94C9C4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C90AA-2855-87CF-7760-C1E792B2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D3D6-27CD-22F4-5AFA-A3DCC10D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EDD31-0C40-7018-9448-276481E38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7E25-7484-48DA-9155-9B820BDB87B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82B0-9229-6960-9707-7D98FFFF2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1F9B4-6908-8229-6D20-3976A072F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3D2FA-3626-43B7-BBFF-40518C88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8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www.google.com/maps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3236-156F-6FCE-59CA-3105A74E6C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28188" y="102637"/>
            <a:ext cx="3685592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Dog’s Life Pet Grooming Services Sitemap</a:t>
            </a:r>
          </a:p>
        </p:txBody>
      </p:sp>
      <p:graphicFrame>
        <p:nvGraphicFramePr>
          <p:cNvPr id="4" name="Diagram 3" descr="Site map of A dog's Life Pet Grooming Services. ">
            <a:extLst>
              <a:ext uri="{FF2B5EF4-FFF2-40B4-BE49-F238E27FC236}">
                <a16:creationId xmlns:a16="http://schemas.microsoft.com/office/drawing/2014/main" id="{49BA95A6-FD1D-F2F5-DD44-63156786C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079620"/>
              </p:ext>
            </p:extLst>
          </p:nvPr>
        </p:nvGraphicFramePr>
        <p:xfrm>
          <a:off x="2032000" y="439748"/>
          <a:ext cx="8128000" cy="6418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6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790829-920D-F1E0-F119-5D77305E586C}"/>
              </a:ext>
            </a:extLst>
          </p:cNvPr>
          <p:cNvSpPr/>
          <p:nvPr/>
        </p:nvSpPr>
        <p:spPr>
          <a:xfrm>
            <a:off x="2422201" y="2344085"/>
            <a:ext cx="5977987" cy="3383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869A1-00FC-7245-7140-847F60CDE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310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2F0D48-3F3E-C414-6648-B874F7FCBF1E}"/>
              </a:ext>
            </a:extLst>
          </p:cNvPr>
          <p:cNvGrpSpPr/>
          <p:nvPr/>
        </p:nvGrpSpPr>
        <p:grpSpPr>
          <a:xfrm>
            <a:off x="81129" y="39675"/>
            <a:ext cx="1371600" cy="1371600"/>
            <a:chOff x="81129" y="39675"/>
            <a:chExt cx="1371600" cy="137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DBB68F-9DF3-145C-2064-29D082A88E1B}"/>
                </a:ext>
              </a:extLst>
            </p:cNvPr>
            <p:cNvSpPr/>
            <p:nvPr/>
          </p:nvSpPr>
          <p:spPr>
            <a:xfrm rot="2700000">
              <a:off x="81129" y="39675"/>
              <a:ext cx="1371600" cy="13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8DF89E-C2B8-CD65-1567-CD66EBD0D01B}"/>
                </a:ext>
              </a:extLst>
            </p:cNvPr>
            <p:cNvSpPr txBox="1"/>
            <p:nvPr/>
          </p:nvSpPr>
          <p:spPr>
            <a:xfrm>
              <a:off x="114232" y="511553"/>
              <a:ext cx="13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Logo</a:t>
              </a: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E4F5E7E6-BFCD-05ED-B16C-D8A780C9D7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5687" y="362724"/>
            <a:ext cx="10768619" cy="7694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Company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0A24F-117E-DDB5-B1BD-18AD49549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948533-A833-8A57-03F7-FB12BC07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80216" y="1310224"/>
            <a:ext cx="0" cy="486197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444181-FA00-BF3F-10A3-9E2E01B72A44}"/>
              </a:ext>
            </a:extLst>
          </p:cNvPr>
          <p:cNvSpPr txBox="1"/>
          <p:nvPr/>
        </p:nvSpPr>
        <p:spPr>
          <a:xfrm>
            <a:off x="3063433" y="6474005"/>
            <a:ext cx="606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Copyright, last updated, email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FE2E0-1A90-CCC9-F031-5165FB458108}"/>
              </a:ext>
            </a:extLst>
          </p:cNvPr>
          <p:cNvSpPr txBox="1"/>
          <p:nvPr/>
        </p:nvSpPr>
        <p:spPr>
          <a:xfrm>
            <a:off x="2422202" y="1672948"/>
            <a:ext cx="59976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Bold 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905C09-E9B7-335C-4B7A-6984F3656BF1}"/>
              </a:ext>
            </a:extLst>
          </p:cNvPr>
          <p:cNvGrpSpPr/>
          <p:nvPr/>
        </p:nvGrpSpPr>
        <p:grpSpPr>
          <a:xfrm>
            <a:off x="9167896" y="1387449"/>
            <a:ext cx="2674374" cy="4610539"/>
            <a:chOff x="9167896" y="1387449"/>
            <a:chExt cx="2674374" cy="46105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3506B5-B44A-D3F6-703D-DAA480A7BF0C}"/>
                </a:ext>
              </a:extLst>
            </p:cNvPr>
            <p:cNvSpPr/>
            <p:nvPr/>
          </p:nvSpPr>
          <p:spPr>
            <a:xfrm>
              <a:off x="9167896" y="1672948"/>
              <a:ext cx="2674374" cy="4059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4CD68C-AA69-2AE6-AD57-A5B063AACAEE}"/>
                </a:ext>
              </a:extLst>
            </p:cNvPr>
            <p:cNvSpPr txBox="1"/>
            <p:nvPr/>
          </p:nvSpPr>
          <p:spPr>
            <a:xfrm rot="3421381">
              <a:off x="8199676" y="3508053"/>
              <a:ext cx="4610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Picture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2150FB-185E-573D-E9BB-EAA3CEF6F0C9}"/>
              </a:ext>
            </a:extLst>
          </p:cNvPr>
          <p:cNvSpPr txBox="1"/>
          <p:nvPr/>
        </p:nvSpPr>
        <p:spPr>
          <a:xfrm rot="1685088">
            <a:off x="2113641" y="3851308"/>
            <a:ext cx="656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69AA2C-8A82-28C0-D9D6-D8AFCF73F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3721" y="1310224"/>
            <a:ext cx="1951679" cy="486197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2FCE0-9E38-4FBF-4D56-A472BC30267D}"/>
              </a:ext>
            </a:extLst>
          </p:cNvPr>
          <p:cNvSpPr txBox="1"/>
          <p:nvPr/>
        </p:nvSpPr>
        <p:spPr>
          <a:xfrm>
            <a:off x="0" y="1653256"/>
            <a:ext cx="1980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Home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2" action="ppaction://hlinksldjump"/>
              </a:rPr>
              <a:t>Grooming Services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3" action="ppaction://hlinksldjump"/>
              </a:rPr>
              <a:t>Our Location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4" action="ppaction://hlinksldjump"/>
              </a:rPr>
              <a:t>Contact Us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5" action="ppaction://hlinksldjump"/>
              </a:rPr>
              <a:t>How to Pick a Good Pet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2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0869A1-00FC-7245-7140-847F60CDE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310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F5E7E6-BFCD-05ED-B16C-D8A780C9D7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5687" y="362724"/>
            <a:ext cx="10768619" cy="7694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 Services: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0A24F-117E-DDB5-B1BD-18AD49549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948533-A833-8A57-03F7-FB12BC07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80216" y="1310224"/>
            <a:ext cx="0" cy="486197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444181-FA00-BF3F-10A3-9E2E01B72A44}"/>
              </a:ext>
            </a:extLst>
          </p:cNvPr>
          <p:cNvSpPr txBox="1"/>
          <p:nvPr/>
        </p:nvSpPr>
        <p:spPr>
          <a:xfrm>
            <a:off x="3063433" y="6474005"/>
            <a:ext cx="606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© 2023    Last updated: 10/8/2023  adogslife@gmail.com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A2A67-B4FD-7269-13D8-2FB3BE17A48D}"/>
              </a:ext>
            </a:extLst>
          </p:cNvPr>
          <p:cNvSpPr/>
          <p:nvPr/>
        </p:nvSpPr>
        <p:spPr>
          <a:xfrm>
            <a:off x="2566219" y="1653256"/>
            <a:ext cx="6263122" cy="4147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035A1-E452-2F65-133E-FA2AED33F44F}"/>
              </a:ext>
            </a:extLst>
          </p:cNvPr>
          <p:cNvSpPr txBox="1"/>
          <p:nvPr/>
        </p:nvSpPr>
        <p:spPr>
          <a:xfrm rot="2067630">
            <a:off x="2202970" y="3377399"/>
            <a:ext cx="7158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List of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119C64-C32E-7045-8A86-C428058BFD15}"/>
              </a:ext>
            </a:extLst>
          </p:cNvPr>
          <p:cNvSpPr/>
          <p:nvPr/>
        </p:nvSpPr>
        <p:spPr>
          <a:xfrm>
            <a:off x="9584383" y="4515578"/>
            <a:ext cx="1602658" cy="1310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020FEA-4DE8-8FF3-D455-566D7E505AEA}"/>
              </a:ext>
            </a:extLst>
          </p:cNvPr>
          <p:cNvGrpSpPr/>
          <p:nvPr/>
        </p:nvGrpSpPr>
        <p:grpSpPr>
          <a:xfrm>
            <a:off x="9482365" y="1653256"/>
            <a:ext cx="1779760" cy="1310224"/>
            <a:chOff x="9482365" y="1653256"/>
            <a:chExt cx="1779760" cy="13102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320B1C-8708-EF83-B9B0-7AA39157DD50}"/>
                </a:ext>
              </a:extLst>
            </p:cNvPr>
            <p:cNvSpPr/>
            <p:nvPr/>
          </p:nvSpPr>
          <p:spPr>
            <a:xfrm>
              <a:off x="9606116" y="1653256"/>
              <a:ext cx="1602658" cy="1310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B5F89C-0A90-D393-0B24-709EA4DD36D7}"/>
                </a:ext>
              </a:extLst>
            </p:cNvPr>
            <p:cNvSpPr txBox="1"/>
            <p:nvPr/>
          </p:nvSpPr>
          <p:spPr>
            <a:xfrm rot="2151810">
              <a:off x="9482365" y="2071497"/>
              <a:ext cx="177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Picture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C9C2F67-A3F7-6BBB-2254-68B29353E42D}"/>
              </a:ext>
            </a:extLst>
          </p:cNvPr>
          <p:cNvSpPr txBox="1"/>
          <p:nvPr/>
        </p:nvSpPr>
        <p:spPr>
          <a:xfrm rot="2151810">
            <a:off x="9467801" y="5020078"/>
            <a:ext cx="177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Picture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76DF34-3B07-F7F1-A0DF-0A6B55C0F2CF}"/>
              </a:ext>
            </a:extLst>
          </p:cNvPr>
          <p:cNvGrpSpPr/>
          <p:nvPr/>
        </p:nvGrpSpPr>
        <p:grpSpPr>
          <a:xfrm>
            <a:off x="81129" y="39675"/>
            <a:ext cx="1371600" cy="1371600"/>
            <a:chOff x="81129" y="39675"/>
            <a:chExt cx="1371600" cy="137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8FFAE8-00B5-546D-0810-43C2F2DF2A89}"/>
                </a:ext>
              </a:extLst>
            </p:cNvPr>
            <p:cNvSpPr/>
            <p:nvPr/>
          </p:nvSpPr>
          <p:spPr>
            <a:xfrm rot="2700000">
              <a:off x="81129" y="39675"/>
              <a:ext cx="1371600" cy="13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A5CFD4-245D-6CCB-6874-9F3CB9581EAB}"/>
                </a:ext>
              </a:extLst>
            </p:cNvPr>
            <p:cNvSpPr txBox="1"/>
            <p:nvPr/>
          </p:nvSpPr>
          <p:spPr>
            <a:xfrm>
              <a:off x="114232" y="511553"/>
              <a:ext cx="13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Logo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69AA2C-8A82-28C0-D9D6-D8AFCF73F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9764" y="1310224"/>
            <a:ext cx="1939737" cy="486197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2FCE0-9E38-4FBF-4D56-A472BC30267D}"/>
              </a:ext>
            </a:extLst>
          </p:cNvPr>
          <p:cNvSpPr txBox="1"/>
          <p:nvPr/>
        </p:nvSpPr>
        <p:spPr>
          <a:xfrm>
            <a:off x="0" y="1653256"/>
            <a:ext cx="1980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hlinkClick r:id="rId2" action="ppaction://hlinksldjump"/>
              </a:rPr>
              <a:t>Home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Grooming Services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3" action="ppaction://hlinksldjump"/>
              </a:rPr>
              <a:t>Our Location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4" action="ppaction://hlinksldjump"/>
              </a:rPr>
              <a:t>Contact Us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5" action="ppaction://hlinksldjump"/>
              </a:rPr>
              <a:t>How to Pick a Good Pet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0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0869A1-00FC-7245-7140-847F60CDE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310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F5E7E6-BFCD-05ED-B16C-D8A780C9D7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5687" y="362724"/>
            <a:ext cx="10768619" cy="7694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Where we are Located: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0A24F-117E-DDB5-B1BD-18AD49549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948533-A833-8A57-03F7-FB12BC07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80216" y="1310224"/>
            <a:ext cx="0" cy="486197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444181-FA00-BF3F-10A3-9E2E01B72A44}"/>
              </a:ext>
            </a:extLst>
          </p:cNvPr>
          <p:cNvSpPr txBox="1"/>
          <p:nvPr/>
        </p:nvSpPr>
        <p:spPr>
          <a:xfrm>
            <a:off x="3063433" y="6474005"/>
            <a:ext cx="606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© 2023    Last updated: 10/8/2023  adogslife@gmail.com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2D70C-341D-53A4-51FB-F2C99DE4C979}"/>
              </a:ext>
            </a:extLst>
          </p:cNvPr>
          <p:cNvSpPr txBox="1"/>
          <p:nvPr/>
        </p:nvSpPr>
        <p:spPr>
          <a:xfrm>
            <a:off x="2379406" y="1543665"/>
            <a:ext cx="428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F946B-02CC-EA8B-2A54-E1D4BB8574C1}"/>
              </a:ext>
            </a:extLst>
          </p:cNvPr>
          <p:cNvSpPr txBox="1"/>
          <p:nvPr/>
        </p:nvSpPr>
        <p:spPr>
          <a:xfrm>
            <a:off x="2379406" y="2713703"/>
            <a:ext cx="2281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Click here for directions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5ECA9-FC19-93DA-9342-8D70AF42DE15}"/>
              </a:ext>
            </a:extLst>
          </p:cNvPr>
          <p:cNvSpPr/>
          <p:nvPr/>
        </p:nvSpPr>
        <p:spPr>
          <a:xfrm>
            <a:off x="5059634" y="1612029"/>
            <a:ext cx="5732204" cy="3878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51CD9-1C3A-B7D5-D6AB-85BB078731E0}"/>
              </a:ext>
            </a:extLst>
          </p:cNvPr>
          <p:cNvSpPr txBox="1"/>
          <p:nvPr/>
        </p:nvSpPr>
        <p:spPr>
          <a:xfrm rot="1954216">
            <a:off x="4642340" y="3327351"/>
            <a:ext cx="668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 of Location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C0F9A2-078A-8708-BCFA-5F5D07C27CC7}"/>
              </a:ext>
            </a:extLst>
          </p:cNvPr>
          <p:cNvGrpSpPr/>
          <p:nvPr/>
        </p:nvGrpSpPr>
        <p:grpSpPr>
          <a:xfrm>
            <a:off x="81129" y="39675"/>
            <a:ext cx="1371600" cy="1371600"/>
            <a:chOff x="81129" y="39675"/>
            <a:chExt cx="1371600" cy="1371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4E0467-B334-8EDD-0039-D7F4F150915E}"/>
                </a:ext>
              </a:extLst>
            </p:cNvPr>
            <p:cNvSpPr/>
            <p:nvPr/>
          </p:nvSpPr>
          <p:spPr>
            <a:xfrm rot="2700000">
              <a:off x="81129" y="39675"/>
              <a:ext cx="1371600" cy="13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37D317-B75D-CCD8-8024-3CEEB0C81AF8}"/>
                </a:ext>
              </a:extLst>
            </p:cNvPr>
            <p:cNvSpPr txBox="1"/>
            <p:nvPr/>
          </p:nvSpPr>
          <p:spPr>
            <a:xfrm>
              <a:off x="114232" y="511553"/>
              <a:ext cx="13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Logo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69AA2C-8A82-28C0-D9D6-D8AFCF73F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4268" y="1310224"/>
            <a:ext cx="1939736" cy="486197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2FCE0-9E38-4FBF-4D56-A472BC30267D}"/>
              </a:ext>
            </a:extLst>
          </p:cNvPr>
          <p:cNvSpPr txBox="1"/>
          <p:nvPr/>
        </p:nvSpPr>
        <p:spPr>
          <a:xfrm>
            <a:off x="0" y="1653256"/>
            <a:ext cx="1980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hlinkClick r:id="rId3" action="ppaction://hlinksldjump"/>
              </a:rPr>
              <a:t>Home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4" action="ppaction://hlinksldjump"/>
              </a:rPr>
              <a:t>Grooming Services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Our Location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5" action="ppaction://hlinksldjump"/>
              </a:rPr>
              <a:t>Contact Us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6" action="ppaction://hlinksldjump"/>
              </a:rPr>
              <a:t>How to Pick a Good Pet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4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B8D8C91-A564-F803-6A05-4120E62AB8D8}"/>
              </a:ext>
            </a:extLst>
          </p:cNvPr>
          <p:cNvSpPr/>
          <p:nvPr/>
        </p:nvSpPr>
        <p:spPr>
          <a:xfrm>
            <a:off x="3063433" y="2418735"/>
            <a:ext cx="6065116" cy="33707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869A1-00FC-7245-7140-847F60CDE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310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F5E7E6-BFCD-05ED-B16C-D8A780C9D7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5687" y="362724"/>
            <a:ext cx="10768619" cy="7694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Contact Us: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0A24F-117E-DDB5-B1BD-18AD49549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948533-A833-8A57-03F7-FB12BC07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80262" y="1310224"/>
            <a:ext cx="0" cy="486197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444181-FA00-BF3F-10A3-9E2E01B72A44}"/>
              </a:ext>
            </a:extLst>
          </p:cNvPr>
          <p:cNvSpPr txBox="1"/>
          <p:nvPr/>
        </p:nvSpPr>
        <p:spPr>
          <a:xfrm>
            <a:off x="3063433" y="6474005"/>
            <a:ext cx="606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© 2023    Last updated: 10/8/2023  adogslife@gmail.com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7C540-DB16-3AC1-B211-6F968360B61D}"/>
              </a:ext>
            </a:extLst>
          </p:cNvPr>
          <p:cNvSpPr txBox="1"/>
          <p:nvPr/>
        </p:nvSpPr>
        <p:spPr>
          <a:xfrm>
            <a:off x="3063433" y="2433005"/>
            <a:ext cx="606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Phone Number</a:t>
            </a:r>
          </a:p>
          <a:p>
            <a:pPr algn="ctr"/>
            <a:r>
              <a:rPr lang="en-US" dirty="0"/>
              <a:t>Email Address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AEC295-A739-3D17-735C-5E8F064E654E}"/>
              </a:ext>
            </a:extLst>
          </p:cNvPr>
          <p:cNvGrpSpPr/>
          <p:nvPr/>
        </p:nvGrpSpPr>
        <p:grpSpPr>
          <a:xfrm>
            <a:off x="9482365" y="1653256"/>
            <a:ext cx="1779760" cy="1310224"/>
            <a:chOff x="9482365" y="1653256"/>
            <a:chExt cx="1779760" cy="13102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F96EF5-E9D2-1342-0AEF-F373A2B5F9FC}"/>
                </a:ext>
              </a:extLst>
            </p:cNvPr>
            <p:cNvSpPr/>
            <p:nvPr/>
          </p:nvSpPr>
          <p:spPr>
            <a:xfrm>
              <a:off x="9606116" y="1653256"/>
              <a:ext cx="1602658" cy="1310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0890C2-4458-E96E-CD37-B48BA9886397}"/>
                </a:ext>
              </a:extLst>
            </p:cNvPr>
            <p:cNvSpPr txBox="1"/>
            <p:nvPr/>
          </p:nvSpPr>
          <p:spPr>
            <a:xfrm rot="2151810">
              <a:off x="9482365" y="2071497"/>
              <a:ext cx="177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Picture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6497D-25F0-8837-EDAC-7A4AE3D81FCA}"/>
              </a:ext>
            </a:extLst>
          </p:cNvPr>
          <p:cNvGrpSpPr/>
          <p:nvPr/>
        </p:nvGrpSpPr>
        <p:grpSpPr>
          <a:xfrm>
            <a:off x="9464365" y="4515578"/>
            <a:ext cx="1779760" cy="1310224"/>
            <a:chOff x="9482365" y="1653256"/>
            <a:chExt cx="1779760" cy="13102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041ECE-1456-2588-BA2B-89E3677A5CB2}"/>
                </a:ext>
              </a:extLst>
            </p:cNvPr>
            <p:cNvSpPr/>
            <p:nvPr/>
          </p:nvSpPr>
          <p:spPr>
            <a:xfrm>
              <a:off x="9606116" y="1653256"/>
              <a:ext cx="1602658" cy="1310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C227AF-C482-D3BC-3083-97AC374487AF}"/>
                </a:ext>
              </a:extLst>
            </p:cNvPr>
            <p:cNvSpPr txBox="1"/>
            <p:nvPr/>
          </p:nvSpPr>
          <p:spPr>
            <a:xfrm rot="2151810">
              <a:off x="9482365" y="2071497"/>
              <a:ext cx="177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Picture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E58930-5D8D-C702-6921-2B97FDD3F3E5}"/>
              </a:ext>
            </a:extLst>
          </p:cNvPr>
          <p:cNvGrpSpPr/>
          <p:nvPr/>
        </p:nvGrpSpPr>
        <p:grpSpPr>
          <a:xfrm>
            <a:off x="81129" y="39675"/>
            <a:ext cx="1371600" cy="1371600"/>
            <a:chOff x="81129" y="39675"/>
            <a:chExt cx="1371600" cy="1371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24C5FF-99AB-E670-3FE1-DEDB72B3FC78}"/>
                </a:ext>
              </a:extLst>
            </p:cNvPr>
            <p:cNvSpPr/>
            <p:nvPr/>
          </p:nvSpPr>
          <p:spPr>
            <a:xfrm rot="2700000">
              <a:off x="81129" y="39675"/>
              <a:ext cx="1371600" cy="13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FBAE59-9885-AFCD-6F4C-2E5A410C8478}"/>
                </a:ext>
              </a:extLst>
            </p:cNvPr>
            <p:cNvSpPr txBox="1"/>
            <p:nvPr/>
          </p:nvSpPr>
          <p:spPr>
            <a:xfrm>
              <a:off x="114232" y="511553"/>
              <a:ext cx="13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Logo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69AA2C-8A82-28C0-D9D6-D8AFCF73F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70" y="1310224"/>
            <a:ext cx="1946905" cy="486197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2FCE0-9E38-4FBF-4D56-A472BC30267D}"/>
              </a:ext>
            </a:extLst>
          </p:cNvPr>
          <p:cNvSpPr txBox="1"/>
          <p:nvPr/>
        </p:nvSpPr>
        <p:spPr>
          <a:xfrm>
            <a:off x="0" y="1653256"/>
            <a:ext cx="1980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hlinkClick r:id="rId2" action="ppaction://hlinksldjump"/>
              </a:rPr>
              <a:t>Home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3" action="ppaction://hlinksldjump"/>
              </a:rPr>
              <a:t>Grooming Services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4" action="ppaction://hlinksldjump"/>
              </a:rPr>
              <a:t>Our Location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Contact Us</a:t>
            </a: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5" action="ppaction://hlinksldjump"/>
              </a:rPr>
              <a:t>How to Pick a Good Pet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D1F7A9-2093-A4F5-5928-4D4CDEFDACF9}"/>
              </a:ext>
            </a:extLst>
          </p:cNvPr>
          <p:cNvSpPr txBox="1"/>
          <p:nvPr/>
        </p:nvSpPr>
        <p:spPr>
          <a:xfrm>
            <a:off x="3063433" y="1653256"/>
            <a:ext cx="6065116" cy="382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47044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0869A1-00FC-7245-7140-847F60CDE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310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F5E7E6-BFCD-05ED-B16C-D8A780C9D7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5687" y="362724"/>
            <a:ext cx="10768619" cy="7694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 to Pick a Good Pet: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0A24F-117E-DDB5-B1BD-18AD49549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948533-A833-8A57-03F7-FB12BC07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80262" y="1310224"/>
            <a:ext cx="0" cy="486197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444181-FA00-BF3F-10A3-9E2E01B72A44}"/>
              </a:ext>
            </a:extLst>
          </p:cNvPr>
          <p:cNvSpPr txBox="1"/>
          <p:nvPr/>
        </p:nvSpPr>
        <p:spPr>
          <a:xfrm>
            <a:off x="3063433" y="6474005"/>
            <a:ext cx="606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© 2023    Last updated: 10/8/2023  adogslife@gmail.com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C63FE2-D3EE-3274-8AFF-7CA34EB6B184}"/>
              </a:ext>
            </a:extLst>
          </p:cNvPr>
          <p:cNvGrpSpPr/>
          <p:nvPr/>
        </p:nvGrpSpPr>
        <p:grpSpPr>
          <a:xfrm>
            <a:off x="81129" y="39675"/>
            <a:ext cx="1371600" cy="1371600"/>
            <a:chOff x="81129" y="39675"/>
            <a:chExt cx="1371600" cy="137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7DAFBE-B818-48BE-3EA4-F687E25B492C}"/>
                </a:ext>
              </a:extLst>
            </p:cNvPr>
            <p:cNvSpPr/>
            <p:nvPr/>
          </p:nvSpPr>
          <p:spPr>
            <a:xfrm rot="2700000">
              <a:off x="81129" y="39675"/>
              <a:ext cx="1371600" cy="13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42D39B-EE4B-E250-6F3B-F8DF5E0B0AAC}"/>
                </a:ext>
              </a:extLst>
            </p:cNvPr>
            <p:cNvSpPr txBox="1"/>
            <p:nvPr/>
          </p:nvSpPr>
          <p:spPr>
            <a:xfrm>
              <a:off x="114232" y="511553"/>
              <a:ext cx="13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Logo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69AA2C-8A82-28C0-D9D6-D8AFCF73F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1310224"/>
            <a:ext cx="1939737" cy="486197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2FCE0-9E38-4FBF-4D56-A472BC30267D}"/>
              </a:ext>
            </a:extLst>
          </p:cNvPr>
          <p:cNvSpPr txBox="1"/>
          <p:nvPr/>
        </p:nvSpPr>
        <p:spPr>
          <a:xfrm>
            <a:off x="0" y="1653256"/>
            <a:ext cx="1980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hlinkClick r:id="rId2" action="ppaction://hlinksldjump"/>
              </a:rPr>
              <a:t>Home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3" action="ppaction://hlinksldjump"/>
              </a:rPr>
              <a:t>Grooming Services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4" action="ppaction://hlinksldjump"/>
              </a:rPr>
              <a:t>Our Location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5" action="ppaction://hlinksldjump"/>
              </a:rPr>
              <a:t>Contact Us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How to Pick a Good Pet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9B2EC5-CF59-235B-E09E-3806155B975B}"/>
              </a:ext>
            </a:extLst>
          </p:cNvPr>
          <p:cNvGrpSpPr/>
          <p:nvPr/>
        </p:nvGrpSpPr>
        <p:grpSpPr>
          <a:xfrm>
            <a:off x="9167896" y="1387449"/>
            <a:ext cx="2674374" cy="4610539"/>
            <a:chOff x="9167896" y="1387449"/>
            <a:chExt cx="2674374" cy="46105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6D1195-D43C-7E3A-0D70-B597F161262D}"/>
                </a:ext>
              </a:extLst>
            </p:cNvPr>
            <p:cNvSpPr/>
            <p:nvPr/>
          </p:nvSpPr>
          <p:spPr>
            <a:xfrm>
              <a:off x="9167896" y="1672948"/>
              <a:ext cx="2674374" cy="4059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8AB56-428A-E24F-12B4-E2BD19987A3F}"/>
                </a:ext>
              </a:extLst>
            </p:cNvPr>
            <p:cNvSpPr txBox="1"/>
            <p:nvPr/>
          </p:nvSpPr>
          <p:spPr>
            <a:xfrm rot="3421381">
              <a:off x="8199676" y="3508053"/>
              <a:ext cx="4610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Picture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6F93-6D0E-2AC0-556B-374F102738D9}"/>
              </a:ext>
            </a:extLst>
          </p:cNvPr>
          <p:cNvSpPr/>
          <p:nvPr/>
        </p:nvSpPr>
        <p:spPr>
          <a:xfrm>
            <a:off x="2422201" y="2344085"/>
            <a:ext cx="5977987" cy="285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A54BB-2EA5-D370-BCDE-86BFDD297E61}"/>
              </a:ext>
            </a:extLst>
          </p:cNvPr>
          <p:cNvSpPr txBox="1"/>
          <p:nvPr/>
        </p:nvSpPr>
        <p:spPr>
          <a:xfrm>
            <a:off x="2422202" y="1672948"/>
            <a:ext cx="59976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Bold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E5A984-78D5-38D1-59F2-A1C24CFF9638}"/>
              </a:ext>
            </a:extLst>
          </p:cNvPr>
          <p:cNvSpPr/>
          <p:nvPr/>
        </p:nvSpPr>
        <p:spPr>
          <a:xfrm>
            <a:off x="6803924" y="5368413"/>
            <a:ext cx="1596264" cy="358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FBFE2-56FB-AFF0-4D31-4C5D133F6583}"/>
              </a:ext>
            </a:extLst>
          </p:cNvPr>
          <p:cNvSpPr txBox="1"/>
          <p:nvPr/>
        </p:nvSpPr>
        <p:spPr>
          <a:xfrm>
            <a:off x="6803924" y="5368413"/>
            <a:ext cx="161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Button</a:t>
            </a:r>
          </a:p>
        </p:txBody>
      </p:sp>
    </p:spTree>
    <p:extLst>
      <p:ext uri="{BB962C8B-B14F-4D97-AF65-F5344CB8AC3E}">
        <p14:creationId xmlns:p14="http://schemas.microsoft.com/office/powerpoint/2010/main" val="193062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0869A1-00FC-7245-7140-847F60CDE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310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F5E7E6-BFCD-05ED-B16C-D8A780C9D7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5687" y="362724"/>
            <a:ext cx="10768619" cy="7694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 to Pick a Good Pet: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0A24F-117E-DDB5-B1BD-18AD49549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948533-A833-8A57-03F7-FB12BC07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80262" y="1310224"/>
            <a:ext cx="0" cy="486197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444181-FA00-BF3F-10A3-9E2E01B72A44}"/>
              </a:ext>
            </a:extLst>
          </p:cNvPr>
          <p:cNvSpPr txBox="1"/>
          <p:nvPr/>
        </p:nvSpPr>
        <p:spPr>
          <a:xfrm>
            <a:off x="3063433" y="6474005"/>
            <a:ext cx="606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© 2023    Last updated: 10/8/2023  adogslife@gmail.com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C63FE2-D3EE-3274-8AFF-7CA34EB6B184}"/>
              </a:ext>
            </a:extLst>
          </p:cNvPr>
          <p:cNvGrpSpPr/>
          <p:nvPr/>
        </p:nvGrpSpPr>
        <p:grpSpPr>
          <a:xfrm>
            <a:off x="81129" y="39675"/>
            <a:ext cx="1371600" cy="1371600"/>
            <a:chOff x="81129" y="39675"/>
            <a:chExt cx="1371600" cy="137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7DAFBE-B818-48BE-3EA4-F687E25B492C}"/>
                </a:ext>
              </a:extLst>
            </p:cNvPr>
            <p:cNvSpPr/>
            <p:nvPr/>
          </p:nvSpPr>
          <p:spPr>
            <a:xfrm rot="2700000">
              <a:off x="81129" y="39675"/>
              <a:ext cx="1371600" cy="13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42D39B-EE4B-E250-6F3B-F8DF5E0B0AAC}"/>
                </a:ext>
              </a:extLst>
            </p:cNvPr>
            <p:cNvSpPr txBox="1"/>
            <p:nvPr/>
          </p:nvSpPr>
          <p:spPr>
            <a:xfrm>
              <a:off x="114232" y="511553"/>
              <a:ext cx="13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Logo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69AA2C-8A82-28C0-D9D6-D8AFCF73F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1310224"/>
            <a:ext cx="1939737" cy="486197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2FCE0-9E38-4FBF-4D56-A472BC30267D}"/>
              </a:ext>
            </a:extLst>
          </p:cNvPr>
          <p:cNvSpPr txBox="1"/>
          <p:nvPr/>
        </p:nvSpPr>
        <p:spPr>
          <a:xfrm>
            <a:off x="0" y="1653256"/>
            <a:ext cx="1980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hlinkClick r:id="rId2" action="ppaction://hlinksldjump"/>
              </a:rPr>
              <a:t>Home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3" action="ppaction://hlinksldjump"/>
              </a:rPr>
              <a:t>Grooming Services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4" action="ppaction://hlinksldjump"/>
              </a:rPr>
              <a:t>Our Location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5" action="ppaction://hlinksldjump"/>
              </a:rPr>
              <a:t>Contact Us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How to Pick a Good Pet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9B2EC5-CF59-235B-E09E-3806155B975B}"/>
              </a:ext>
            </a:extLst>
          </p:cNvPr>
          <p:cNvGrpSpPr/>
          <p:nvPr/>
        </p:nvGrpSpPr>
        <p:grpSpPr>
          <a:xfrm>
            <a:off x="9167896" y="1387449"/>
            <a:ext cx="2674374" cy="4610539"/>
            <a:chOff x="9167896" y="1387449"/>
            <a:chExt cx="2674374" cy="46105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6D1195-D43C-7E3A-0D70-B597F161262D}"/>
                </a:ext>
              </a:extLst>
            </p:cNvPr>
            <p:cNvSpPr/>
            <p:nvPr/>
          </p:nvSpPr>
          <p:spPr>
            <a:xfrm>
              <a:off x="9167896" y="1672948"/>
              <a:ext cx="2674374" cy="4059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8AB56-428A-E24F-12B4-E2BD19987A3F}"/>
                </a:ext>
              </a:extLst>
            </p:cNvPr>
            <p:cNvSpPr txBox="1"/>
            <p:nvPr/>
          </p:nvSpPr>
          <p:spPr>
            <a:xfrm rot="3421381">
              <a:off x="8199676" y="3508053"/>
              <a:ext cx="4610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Picture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6F93-6D0E-2AC0-556B-374F102738D9}"/>
              </a:ext>
            </a:extLst>
          </p:cNvPr>
          <p:cNvSpPr/>
          <p:nvPr/>
        </p:nvSpPr>
        <p:spPr>
          <a:xfrm>
            <a:off x="2422201" y="2344085"/>
            <a:ext cx="5977987" cy="285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A54BB-2EA5-D370-BCDE-86BFDD297E61}"/>
              </a:ext>
            </a:extLst>
          </p:cNvPr>
          <p:cNvSpPr txBox="1"/>
          <p:nvPr/>
        </p:nvSpPr>
        <p:spPr>
          <a:xfrm>
            <a:off x="2422202" y="1672948"/>
            <a:ext cx="59976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Bold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E5A984-78D5-38D1-59F2-A1C24CFF9638}"/>
              </a:ext>
            </a:extLst>
          </p:cNvPr>
          <p:cNvSpPr/>
          <p:nvPr/>
        </p:nvSpPr>
        <p:spPr>
          <a:xfrm>
            <a:off x="6803924" y="5368413"/>
            <a:ext cx="1596264" cy="3586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FBFE2-56FB-AFF0-4D31-4C5D133F6583}"/>
              </a:ext>
            </a:extLst>
          </p:cNvPr>
          <p:cNvSpPr txBox="1"/>
          <p:nvPr/>
        </p:nvSpPr>
        <p:spPr>
          <a:xfrm>
            <a:off x="6803924" y="5368413"/>
            <a:ext cx="161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 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A6F21-01C4-6CC8-BBDE-98A22F350EE7}"/>
              </a:ext>
            </a:extLst>
          </p:cNvPr>
          <p:cNvSpPr txBox="1"/>
          <p:nvPr/>
        </p:nvSpPr>
        <p:spPr>
          <a:xfrm>
            <a:off x="2427811" y="5395652"/>
            <a:ext cx="16820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Button</a:t>
            </a:r>
          </a:p>
        </p:txBody>
      </p:sp>
    </p:spTree>
    <p:extLst>
      <p:ext uri="{BB962C8B-B14F-4D97-AF65-F5344CB8AC3E}">
        <p14:creationId xmlns:p14="http://schemas.microsoft.com/office/powerpoint/2010/main" val="142450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0869A1-00FC-7245-7140-847F60CDE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3102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F5E7E6-BFCD-05ED-B16C-D8A780C9D7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75687" y="362724"/>
            <a:ext cx="10768619" cy="7694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 to Pick a Good Pet: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0A24F-117E-DDB5-B1BD-18AD49549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948533-A833-8A57-03F7-FB12BC07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80262" y="1310224"/>
            <a:ext cx="0" cy="486197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444181-FA00-BF3F-10A3-9E2E01B72A44}"/>
              </a:ext>
            </a:extLst>
          </p:cNvPr>
          <p:cNvSpPr txBox="1"/>
          <p:nvPr/>
        </p:nvSpPr>
        <p:spPr>
          <a:xfrm>
            <a:off x="3063433" y="6474005"/>
            <a:ext cx="606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© 2023    Last updated: 10/8/2023  adogslife@gmail.com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C63FE2-D3EE-3274-8AFF-7CA34EB6B184}"/>
              </a:ext>
            </a:extLst>
          </p:cNvPr>
          <p:cNvGrpSpPr/>
          <p:nvPr/>
        </p:nvGrpSpPr>
        <p:grpSpPr>
          <a:xfrm>
            <a:off x="81129" y="39675"/>
            <a:ext cx="1371600" cy="1371600"/>
            <a:chOff x="81129" y="39675"/>
            <a:chExt cx="1371600" cy="137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7DAFBE-B818-48BE-3EA4-F687E25B492C}"/>
                </a:ext>
              </a:extLst>
            </p:cNvPr>
            <p:cNvSpPr/>
            <p:nvPr/>
          </p:nvSpPr>
          <p:spPr>
            <a:xfrm rot="2700000">
              <a:off x="81129" y="39675"/>
              <a:ext cx="1371600" cy="13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42D39B-EE4B-E250-6F3B-F8DF5E0B0AAC}"/>
                </a:ext>
              </a:extLst>
            </p:cNvPr>
            <p:cNvSpPr txBox="1"/>
            <p:nvPr/>
          </p:nvSpPr>
          <p:spPr>
            <a:xfrm>
              <a:off x="114232" y="511553"/>
              <a:ext cx="1305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Logo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669AA2C-8A82-28C0-D9D6-D8AFCF73F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1310224"/>
            <a:ext cx="1939737" cy="486197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2FCE0-9E38-4FBF-4D56-A472BC30267D}"/>
              </a:ext>
            </a:extLst>
          </p:cNvPr>
          <p:cNvSpPr txBox="1"/>
          <p:nvPr/>
        </p:nvSpPr>
        <p:spPr>
          <a:xfrm>
            <a:off x="0" y="1653256"/>
            <a:ext cx="1980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  <a:hlinkClick r:id="rId2" action="ppaction://hlinksldjump"/>
              </a:rPr>
              <a:t>Home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3" action="ppaction://hlinksldjump"/>
              </a:rPr>
              <a:t>Grooming Services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4" action="ppaction://hlinksldjump"/>
              </a:rPr>
              <a:t>Our Location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5" action="ppaction://hlinksldjump"/>
              </a:rPr>
              <a:t>Contact Us</a:t>
            </a:r>
            <a:endParaRPr lang="en-US" u="sng" dirty="0">
              <a:solidFill>
                <a:schemeClr val="bg1"/>
              </a:solidFill>
            </a:endParaRPr>
          </a:p>
          <a:p>
            <a:endParaRPr lang="en-US" u="sng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How to Pick a Good Pet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9B2EC5-CF59-235B-E09E-3806155B975B}"/>
              </a:ext>
            </a:extLst>
          </p:cNvPr>
          <p:cNvGrpSpPr/>
          <p:nvPr/>
        </p:nvGrpSpPr>
        <p:grpSpPr>
          <a:xfrm>
            <a:off x="9167896" y="1387449"/>
            <a:ext cx="2674374" cy="4610539"/>
            <a:chOff x="9167896" y="1387449"/>
            <a:chExt cx="2674374" cy="46105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6D1195-D43C-7E3A-0D70-B597F161262D}"/>
                </a:ext>
              </a:extLst>
            </p:cNvPr>
            <p:cNvSpPr/>
            <p:nvPr/>
          </p:nvSpPr>
          <p:spPr>
            <a:xfrm>
              <a:off x="9167896" y="1672948"/>
              <a:ext cx="2674374" cy="405928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8AB56-428A-E24F-12B4-E2BD19987A3F}"/>
                </a:ext>
              </a:extLst>
            </p:cNvPr>
            <p:cNvSpPr txBox="1"/>
            <p:nvPr/>
          </p:nvSpPr>
          <p:spPr>
            <a:xfrm rot="3421381">
              <a:off x="8199676" y="3508053"/>
              <a:ext cx="4610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Picture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6F93-6D0E-2AC0-556B-374F102738D9}"/>
              </a:ext>
            </a:extLst>
          </p:cNvPr>
          <p:cNvSpPr/>
          <p:nvPr/>
        </p:nvSpPr>
        <p:spPr>
          <a:xfrm>
            <a:off x="2422201" y="2344085"/>
            <a:ext cx="5977987" cy="285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A54BB-2EA5-D370-BCDE-86BFDD297E61}"/>
              </a:ext>
            </a:extLst>
          </p:cNvPr>
          <p:cNvSpPr txBox="1"/>
          <p:nvPr/>
        </p:nvSpPr>
        <p:spPr>
          <a:xfrm>
            <a:off x="2422202" y="1672948"/>
            <a:ext cx="59976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Bold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A6F21-01C4-6CC8-BBDE-98A22F350EE7}"/>
              </a:ext>
            </a:extLst>
          </p:cNvPr>
          <p:cNvSpPr txBox="1"/>
          <p:nvPr/>
        </p:nvSpPr>
        <p:spPr>
          <a:xfrm>
            <a:off x="2427811" y="5395652"/>
            <a:ext cx="16820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Button</a:t>
            </a:r>
          </a:p>
        </p:txBody>
      </p:sp>
    </p:spTree>
    <p:extLst>
      <p:ext uri="{BB962C8B-B14F-4D97-AF65-F5344CB8AC3E}">
        <p14:creationId xmlns:p14="http://schemas.microsoft.com/office/powerpoint/2010/main" val="212407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275</Words>
  <Application>Microsoft Office PowerPoint</Application>
  <PresentationFormat>Widescreen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 Dog’s Life Pet Grooming Services Sitemap</vt:lpstr>
      <vt:lpstr>Company Name</vt:lpstr>
      <vt:lpstr>Our Services:</vt:lpstr>
      <vt:lpstr>Where we are Located:</vt:lpstr>
      <vt:lpstr>Contact Us:</vt:lpstr>
      <vt:lpstr>How to Pick a Good Pet:</vt:lpstr>
      <vt:lpstr>How to Pick a Good Pet:</vt:lpstr>
      <vt:lpstr>How to Pick a Good Pet: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Wood,Robert B</dc:creator>
  <cp:lastModifiedBy>Wood,Robert B</cp:lastModifiedBy>
  <cp:revision>6</cp:revision>
  <dcterms:created xsi:type="dcterms:W3CDTF">2023-10-08T19:13:58Z</dcterms:created>
  <dcterms:modified xsi:type="dcterms:W3CDTF">2023-10-11T17:26:37Z</dcterms:modified>
</cp:coreProperties>
</file>