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7068c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97068c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7068cd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7068cd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7068cd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7068cd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9166738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9166738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оймут только поклонники «Игры престолов»: 10 мемов по мотивам сериала -  Рамблер/женский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975" y="0"/>
            <a:ext cx="98992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90150"/>
            <a:ext cx="8520600" cy="38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Интеллектуальный ассистент на основе графа знаний, показывающий семейное древо правителей Семи Королевств</a:t>
            </a:r>
            <a:endParaRPr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1000" cy="53672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Предметная область</a:t>
            </a:r>
            <a:endParaRPr>
              <a:solidFill>
                <a:srgbClr val="FF99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970700"/>
            <a:ext cx="85206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Вселенная книги “Песнь льда и пламени”</a:t>
            </a:r>
            <a:endParaRPr>
              <a:solidFill>
                <a:srgbClr val="FF99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3157"/>
            <a:ext cx="9144000" cy="544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Проблема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1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Огромное количество персонажей в книге</a:t>
            </a:r>
            <a:endParaRPr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Это создает большие проблемы при </a:t>
            </a:r>
            <a:r>
              <a:rPr lang="ru">
                <a:solidFill>
                  <a:srgbClr val="F3F3F3"/>
                </a:solidFill>
                <a:latin typeface="Impact"/>
                <a:ea typeface="Impact"/>
                <a:cs typeface="Impact"/>
                <a:sym typeface="Impact"/>
              </a:rPr>
              <a:t>создании оригинального контента по данному продукту, с помощью нашего ассистента разработчику будет гораздо легче отследить семейные древа персонажей.</a:t>
            </a:r>
            <a:endParaRPr>
              <a:solidFill>
                <a:srgbClr val="F3F3F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550" y="1079150"/>
            <a:ext cx="5311650" cy="29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63" y="-21425"/>
            <a:ext cx="9261325" cy="51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81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Источники данных</a:t>
            </a:r>
            <a:endParaRPr>
              <a:solidFill>
                <a:srgbClr val="00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613" y="1577825"/>
            <a:ext cx="85206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Книга “Песнь льда и пламени”</a:t>
            </a:r>
            <a:endParaRPr>
              <a:solidFill>
                <a:srgbClr val="00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FFFF"/>
                </a:solidFill>
                <a:latin typeface="Impact"/>
                <a:ea typeface="Impact"/>
                <a:cs typeface="Impact"/>
                <a:sym typeface="Impact"/>
              </a:rPr>
              <a:t>Официальная вики по вселенной</a:t>
            </a:r>
            <a:endParaRPr>
              <a:solidFill>
                <a:srgbClr val="00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Компетентностные вопросы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Кто основал Винтерфелл?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Какое население у Королевства который основал Брандон Строитель?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есть представители Старков?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Какой девиз у дома к которому пренадлежит Эйгон 1?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существуют королевства и какое у них население, от крупного к мелкому?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