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1c5689a55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1c5689a55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c5689a55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c5689a5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1c5689a5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1c5689a5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1c5689a55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1c5689a5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1c5689a5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1c5689a5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c5689a5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c5689a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c5689a5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c5689a5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c5689a5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c5689a5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c5689a5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c5689a5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c5689a5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c5689a5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1c5689a5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1c5689a5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1c5689a5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1c5689a5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1c5689a5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1c5689a5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" TargetMode="External"/><Relationship Id="rId4" Type="http://schemas.openxmlformats.org/officeDocument/2006/relationships/hyperlink" Target="https://arxiv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92150" y="859100"/>
            <a:ext cx="7522500" cy="17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База знаний для </a:t>
            </a:r>
            <a:r>
              <a:rPr lang="ru" sz="3600"/>
              <a:t>конфигурирования</a:t>
            </a:r>
            <a:r>
              <a:rPr lang="ru" sz="3600"/>
              <a:t> компьютеров для обучения нейронных сетей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330450" y="3040900"/>
            <a:ext cx="25551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Команда: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Качанов Д.В.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Тернавский К.Е.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Зайцев А.М.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Каргин А.М.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SPARQL запросы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92387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Какая аппаратура подойдет для обучения нейронных сетей по обработке компьютерного зрения?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975"/>
            <a:ext cx="8520601" cy="29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SPARQL запросы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92387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Какое количество раз каждый фрейм</a:t>
            </a:r>
            <a:r>
              <a:rPr lang="ru">
                <a:solidFill>
                  <a:schemeClr val="dk1"/>
                </a:solidFill>
              </a:rPr>
              <a:t>ворк</a:t>
            </a:r>
            <a:r>
              <a:rPr lang="ru">
                <a:solidFill>
                  <a:schemeClr val="dk1"/>
                </a:solidFill>
              </a:rPr>
              <a:t> упоминается в статьях про </a:t>
            </a:r>
            <a:r>
              <a:rPr lang="ru">
                <a:solidFill>
                  <a:schemeClr val="dk1"/>
                </a:solidFill>
              </a:rPr>
              <a:t>нейронные</a:t>
            </a:r>
            <a:r>
              <a:rPr lang="ru">
                <a:solidFill>
                  <a:schemeClr val="dk1"/>
                </a:solidFill>
              </a:rPr>
              <a:t> сети?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25" y="1356500"/>
            <a:ext cx="8447675" cy="2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Эмбендинги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170125"/>
            <a:ext cx="7866525" cy="3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Созданная система в теории сможет помогать в проектировании систем </a:t>
            </a:r>
            <a:r>
              <a:rPr lang="ru">
                <a:solidFill>
                  <a:schemeClr val="dk1"/>
                </a:solidFill>
              </a:rPr>
              <a:t>машинного</a:t>
            </a:r>
            <a:r>
              <a:rPr lang="ru">
                <a:solidFill>
                  <a:schemeClr val="dk1"/>
                </a:solidFill>
              </a:rPr>
              <a:t> обучения. На данный момент это не получилось из-за нехватки валидированных данных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1726500" y="1100475"/>
            <a:ext cx="5960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</a:rPr>
              <a:t>Это всё!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</a:rPr>
              <a:t>Спасибо за внимание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Людям, которые занимаются обучением нейронных сетей нужно иметь мощные компьютеры для обработки большого количества данных. Наша база знаний призвана помочь этим людям </a:t>
            </a:r>
            <a:r>
              <a:rPr lang="ru">
                <a:solidFill>
                  <a:schemeClr val="dk1"/>
                </a:solidFill>
              </a:rPr>
              <a:t>сконфигурировать</a:t>
            </a:r>
            <a:r>
              <a:rPr lang="ru">
                <a:solidFill>
                  <a:schemeClr val="dk1"/>
                </a:solidFill>
              </a:rPr>
              <a:t> свой компьютер таким образом, чтобы работа с моделями происходила наиболее эффективным образом и справлялся с обработкой больших данных. Также наша база знаний учитывает особенности видов нейронных сетей при подборе комплектующих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Выбор комплектующих совместимых друг с другом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Учёт особенностей используемой нейронной сети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Подбор комплектующих, способных </a:t>
            </a:r>
            <a:r>
              <a:rPr lang="ru">
                <a:solidFill>
                  <a:schemeClr val="dk1"/>
                </a:solidFill>
              </a:rPr>
              <a:t>эффективно</a:t>
            </a:r>
            <a:r>
              <a:rPr lang="ru">
                <a:solidFill>
                  <a:schemeClr val="dk1"/>
                </a:solidFill>
              </a:rPr>
              <a:t> оптимизировать работу модели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данных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81075"/>
            <a:ext cx="85206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r:id="rId3"/>
              </a:rPr>
              <a:t>https://paperswithcode.com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 u="sng">
                <a:solidFill>
                  <a:schemeClr val="hlink"/>
                </a:solidFill>
                <a:hlinkClick r:id="rId4"/>
              </a:rPr>
              <a:t>https://arxiv.org/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онтологии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328738"/>
            <a:ext cx="64293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онтологии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0" y="1093925"/>
            <a:ext cx="237218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14" y="1093925"/>
            <a:ext cx="31051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989" y="834863"/>
            <a:ext cx="16954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6964" y="1636850"/>
            <a:ext cx="2508432" cy="34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06625" y="4892100"/>
            <a:ext cx="2114700" cy="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76275" y="661725"/>
            <a:ext cx="1033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Классы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019425" y="661725"/>
            <a:ext cx="2432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Свойства объектов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276975" y="390263"/>
            <a:ext cx="2225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Свойства данных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11000" y="1225400"/>
            <a:ext cx="2225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Индивиды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онтологии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000075"/>
            <a:ext cx="2474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Полученный граф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75" y="1496925"/>
            <a:ext cx="7294243" cy="3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SPARQL запросы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84767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какой статье можно прочитать про применение датасета MS COCO?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68400"/>
            <a:ext cx="8614676" cy="3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SPARQL запросы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923875"/>
            <a:ext cx="85206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какой статье можно прочитать про работу и устройство </a:t>
            </a:r>
            <a:r>
              <a:rPr lang="ru">
                <a:solidFill>
                  <a:schemeClr val="dk1"/>
                </a:solidFill>
              </a:rPr>
              <a:t>сверточной</a:t>
            </a:r>
            <a:r>
              <a:rPr lang="ru">
                <a:solidFill>
                  <a:schemeClr val="dk1"/>
                </a:solidFill>
              </a:rPr>
              <a:t> нейронной сети AlexNet?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" y="1452175"/>
            <a:ext cx="8435800" cy="3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