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3" r:id="rId3"/>
    <p:sldId id="264" r:id="rId4"/>
    <p:sldId id="265" r:id="rId5"/>
    <p:sldId id="266" r:id="rId6"/>
    <p:sldId id="267" r:id="rId7"/>
    <p:sldId id="269" r:id="rId8"/>
    <p:sldId id="283" r:id="rId9"/>
    <p:sldId id="284" r:id="rId10"/>
    <p:sldId id="285" r:id="rId11"/>
    <p:sldId id="270" r:id="rId12"/>
    <p:sldId id="271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spot.com/" TargetMode="External"/><Relationship Id="rId2" Type="http://schemas.openxmlformats.org/officeDocument/2006/relationships/hyperlink" Target="https://www.giantbomb.com/" TargetMode="External"/><Relationship Id="rId1" Type="http://schemas.openxmlformats.org/officeDocument/2006/relationships/hyperlink" Target="https://www.igdb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gdb.com/" TargetMode="External"/><Relationship Id="rId2" Type="http://schemas.openxmlformats.org/officeDocument/2006/relationships/hyperlink" Target="https://www.giantbomb.com/" TargetMode="External"/><Relationship Id="rId1" Type="http://schemas.openxmlformats.org/officeDocument/2006/relationships/hyperlink" Target="https://www.gamespot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8497D-CED7-4B0A-997B-D44EBD7508E9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0CFB2DA-380B-4372-A226-3E3B51E5F26B}">
      <dgm:prSet/>
      <dgm:spPr/>
      <dgm:t>
        <a:bodyPr/>
        <a:lstStyle/>
        <a:p>
          <a:r>
            <a:rPr lang="vi-VN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https://www.igdb.com/</a:t>
          </a:r>
          <a:r>
            <a:rPr lang="ru-RU" dirty="0">
              <a:solidFill>
                <a:schemeClr val="tx1"/>
              </a:solidFill>
            </a:rPr>
            <a:t> </a:t>
          </a:r>
          <a:r>
            <a:rPr lang="ru-RU" dirty="0"/>
            <a:t>- IGDB — это очень обширная база данных игровой информации, включая игры, издателей, разработчиков, платформы, жанры и многие другие факторы.</a:t>
          </a:r>
          <a:endParaRPr lang="en-US" dirty="0"/>
        </a:p>
      </dgm:t>
    </dgm:pt>
    <dgm:pt modelId="{C41244CE-E875-492B-A913-E1BEF9B1907C}" type="parTrans" cxnId="{B13121B9-46F1-40EE-8755-E500622405EA}">
      <dgm:prSet/>
      <dgm:spPr/>
      <dgm:t>
        <a:bodyPr/>
        <a:lstStyle/>
        <a:p>
          <a:endParaRPr lang="en-US"/>
        </a:p>
      </dgm:t>
    </dgm:pt>
    <dgm:pt modelId="{BD6DDC6D-7028-4AF4-93DC-FBB0013DC06D}" type="sibTrans" cxnId="{B13121B9-46F1-40EE-8755-E500622405EA}">
      <dgm:prSet/>
      <dgm:spPr/>
      <dgm:t>
        <a:bodyPr/>
        <a:lstStyle/>
        <a:p>
          <a:endParaRPr lang="en-US"/>
        </a:p>
      </dgm:t>
    </dgm:pt>
    <dgm:pt modelId="{A9AF2DB8-A731-422F-BD7D-2C02C5BE56C7}">
      <dgm:prSet/>
      <dgm:spPr/>
      <dgm:t>
        <a:bodyPr/>
        <a:lstStyle/>
        <a:p>
          <a:r>
            <a:rPr lang="vi-VN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https://www.giantbomb.com/</a:t>
          </a:r>
          <a:r>
            <a:rPr lang="vi-VN" dirty="0">
              <a:solidFill>
                <a:schemeClr val="tx1"/>
              </a:solidFill>
            </a:rPr>
            <a:t> </a:t>
          </a:r>
          <a:r>
            <a:rPr lang="vi-VN" dirty="0"/>
            <a:t>- </a:t>
          </a:r>
          <a:r>
            <a:rPr lang="ru-RU" dirty="0"/>
            <a:t>Обзоры, новости и подробности об играх — от новых до классических.</a:t>
          </a:r>
          <a:endParaRPr lang="en-US" dirty="0"/>
        </a:p>
      </dgm:t>
    </dgm:pt>
    <dgm:pt modelId="{47DF96F2-1577-4DF0-B91D-B06E52236459}" type="parTrans" cxnId="{BE79A0FC-696B-4AC6-B9E0-779EB87295D7}">
      <dgm:prSet/>
      <dgm:spPr/>
      <dgm:t>
        <a:bodyPr/>
        <a:lstStyle/>
        <a:p>
          <a:endParaRPr lang="en-US"/>
        </a:p>
      </dgm:t>
    </dgm:pt>
    <dgm:pt modelId="{649F6C04-5282-4013-94E8-FED00B6BA5AE}" type="sibTrans" cxnId="{BE79A0FC-696B-4AC6-B9E0-779EB87295D7}">
      <dgm:prSet/>
      <dgm:spPr/>
      <dgm:t>
        <a:bodyPr/>
        <a:lstStyle/>
        <a:p>
          <a:endParaRPr lang="en-US"/>
        </a:p>
      </dgm:t>
    </dgm:pt>
    <dgm:pt modelId="{AB68579B-253D-4C81-8AC1-EC784AC02B67}">
      <dgm:prSet/>
      <dgm:spPr/>
      <dgm:t>
        <a:bodyPr/>
        <a:lstStyle/>
        <a:p>
          <a:r>
            <a:rPr lang="vi-VN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https://www.gamespot.com/</a:t>
          </a:r>
          <a:r>
            <a:rPr lang="vi-VN" dirty="0">
              <a:solidFill>
                <a:schemeClr val="tx1"/>
              </a:solidFill>
            </a:rPr>
            <a:t> </a:t>
          </a:r>
          <a:r>
            <a:rPr lang="vi-VN" dirty="0"/>
            <a:t>- </a:t>
          </a:r>
          <a:r>
            <a:rPr lang="ru-RU" dirty="0"/>
            <a:t>Предоставление обзоров, новостей и информации о последних играх.</a:t>
          </a:r>
          <a:endParaRPr lang="en-US" dirty="0"/>
        </a:p>
      </dgm:t>
    </dgm:pt>
    <dgm:pt modelId="{18AD5083-0CBA-420E-9C38-9F704FABDF99}" type="parTrans" cxnId="{6772DAE9-02CF-42D8-9B6E-87F3E79C402C}">
      <dgm:prSet/>
      <dgm:spPr/>
      <dgm:t>
        <a:bodyPr/>
        <a:lstStyle/>
        <a:p>
          <a:endParaRPr lang="en-US"/>
        </a:p>
      </dgm:t>
    </dgm:pt>
    <dgm:pt modelId="{032F8AF6-655F-49FA-9006-2DCC56F4A9A2}" type="sibTrans" cxnId="{6772DAE9-02CF-42D8-9B6E-87F3E79C402C}">
      <dgm:prSet/>
      <dgm:spPr/>
      <dgm:t>
        <a:bodyPr/>
        <a:lstStyle/>
        <a:p>
          <a:endParaRPr lang="en-US"/>
        </a:p>
      </dgm:t>
    </dgm:pt>
    <dgm:pt modelId="{ED069E95-163A-41F3-A067-92F27EAC814B}" type="pres">
      <dgm:prSet presAssocID="{7CA8497D-CED7-4B0A-997B-D44EBD7508E9}" presName="Name0" presStyleCnt="0">
        <dgm:presLayoutVars>
          <dgm:dir/>
          <dgm:animLvl val="lvl"/>
          <dgm:resizeHandles val="exact"/>
        </dgm:presLayoutVars>
      </dgm:prSet>
      <dgm:spPr/>
    </dgm:pt>
    <dgm:pt modelId="{8A639C92-8134-45A4-8C5A-AF67C34D2985}" type="pres">
      <dgm:prSet presAssocID="{AB68579B-253D-4C81-8AC1-EC784AC02B67}" presName="boxAndChildren" presStyleCnt="0"/>
      <dgm:spPr/>
    </dgm:pt>
    <dgm:pt modelId="{1484D463-34D1-418D-B35C-F7B9E087CD5C}" type="pres">
      <dgm:prSet presAssocID="{AB68579B-253D-4C81-8AC1-EC784AC02B67}" presName="parentTextBox" presStyleLbl="node1" presStyleIdx="0" presStyleCnt="3"/>
      <dgm:spPr/>
    </dgm:pt>
    <dgm:pt modelId="{31F1A6F9-26F0-40FE-B22B-316C962A4045}" type="pres">
      <dgm:prSet presAssocID="{649F6C04-5282-4013-94E8-FED00B6BA5AE}" presName="sp" presStyleCnt="0"/>
      <dgm:spPr/>
    </dgm:pt>
    <dgm:pt modelId="{10B2A97C-B64C-48EA-84DE-73FADE3FF57C}" type="pres">
      <dgm:prSet presAssocID="{A9AF2DB8-A731-422F-BD7D-2C02C5BE56C7}" presName="arrowAndChildren" presStyleCnt="0"/>
      <dgm:spPr/>
    </dgm:pt>
    <dgm:pt modelId="{5BA72D16-29FF-431B-B54D-28740D5EF90B}" type="pres">
      <dgm:prSet presAssocID="{A9AF2DB8-A731-422F-BD7D-2C02C5BE56C7}" presName="parentTextArrow" presStyleLbl="node1" presStyleIdx="1" presStyleCnt="3"/>
      <dgm:spPr/>
    </dgm:pt>
    <dgm:pt modelId="{24501536-BE55-497F-A234-720986FD4B8D}" type="pres">
      <dgm:prSet presAssocID="{BD6DDC6D-7028-4AF4-93DC-FBB0013DC06D}" presName="sp" presStyleCnt="0"/>
      <dgm:spPr/>
    </dgm:pt>
    <dgm:pt modelId="{A76D7CF7-3A2E-41FC-B30A-911B68BDBF88}" type="pres">
      <dgm:prSet presAssocID="{F0CFB2DA-380B-4372-A226-3E3B51E5F26B}" presName="arrowAndChildren" presStyleCnt="0"/>
      <dgm:spPr/>
    </dgm:pt>
    <dgm:pt modelId="{103BF773-A99A-4754-B379-75031CD0B78A}" type="pres">
      <dgm:prSet presAssocID="{F0CFB2DA-380B-4372-A226-3E3B51E5F26B}" presName="parentTextArrow" presStyleLbl="node1" presStyleIdx="2" presStyleCnt="3"/>
      <dgm:spPr/>
    </dgm:pt>
  </dgm:ptLst>
  <dgm:cxnLst>
    <dgm:cxn modelId="{B934AA67-3A15-4241-96A7-4EE3321BC039}" type="presOf" srcId="{F0CFB2DA-380B-4372-A226-3E3B51E5F26B}" destId="{103BF773-A99A-4754-B379-75031CD0B78A}" srcOrd="0" destOrd="0" presId="urn:microsoft.com/office/officeart/2005/8/layout/process4"/>
    <dgm:cxn modelId="{B13121B9-46F1-40EE-8755-E500622405EA}" srcId="{7CA8497D-CED7-4B0A-997B-D44EBD7508E9}" destId="{F0CFB2DA-380B-4372-A226-3E3B51E5F26B}" srcOrd="0" destOrd="0" parTransId="{C41244CE-E875-492B-A913-E1BEF9B1907C}" sibTransId="{BD6DDC6D-7028-4AF4-93DC-FBB0013DC06D}"/>
    <dgm:cxn modelId="{3325E8C2-7180-4B37-9759-0E27A48691D4}" type="presOf" srcId="{A9AF2DB8-A731-422F-BD7D-2C02C5BE56C7}" destId="{5BA72D16-29FF-431B-B54D-28740D5EF90B}" srcOrd="0" destOrd="0" presId="urn:microsoft.com/office/officeart/2005/8/layout/process4"/>
    <dgm:cxn modelId="{19B0E1C7-27AC-4CA6-8BDA-615652E5665C}" type="presOf" srcId="{AB68579B-253D-4C81-8AC1-EC784AC02B67}" destId="{1484D463-34D1-418D-B35C-F7B9E087CD5C}" srcOrd="0" destOrd="0" presId="urn:microsoft.com/office/officeart/2005/8/layout/process4"/>
    <dgm:cxn modelId="{6772DAE9-02CF-42D8-9B6E-87F3E79C402C}" srcId="{7CA8497D-CED7-4B0A-997B-D44EBD7508E9}" destId="{AB68579B-253D-4C81-8AC1-EC784AC02B67}" srcOrd="2" destOrd="0" parTransId="{18AD5083-0CBA-420E-9C38-9F704FABDF99}" sibTransId="{032F8AF6-655F-49FA-9006-2DCC56F4A9A2}"/>
    <dgm:cxn modelId="{21C64FF3-F2FE-420F-B0FB-08A4A60629FD}" type="presOf" srcId="{7CA8497D-CED7-4B0A-997B-D44EBD7508E9}" destId="{ED069E95-163A-41F3-A067-92F27EAC814B}" srcOrd="0" destOrd="0" presId="urn:microsoft.com/office/officeart/2005/8/layout/process4"/>
    <dgm:cxn modelId="{BE79A0FC-696B-4AC6-B9E0-779EB87295D7}" srcId="{7CA8497D-CED7-4B0A-997B-D44EBD7508E9}" destId="{A9AF2DB8-A731-422F-BD7D-2C02C5BE56C7}" srcOrd="1" destOrd="0" parTransId="{47DF96F2-1577-4DF0-B91D-B06E52236459}" sibTransId="{649F6C04-5282-4013-94E8-FED00B6BA5AE}"/>
    <dgm:cxn modelId="{7AE72137-139C-43FF-96CD-C8EE1E40BF2C}" type="presParOf" srcId="{ED069E95-163A-41F3-A067-92F27EAC814B}" destId="{8A639C92-8134-45A4-8C5A-AF67C34D2985}" srcOrd="0" destOrd="0" presId="urn:microsoft.com/office/officeart/2005/8/layout/process4"/>
    <dgm:cxn modelId="{B02AE855-B609-464B-92BB-4F723ACE7709}" type="presParOf" srcId="{8A639C92-8134-45A4-8C5A-AF67C34D2985}" destId="{1484D463-34D1-418D-B35C-F7B9E087CD5C}" srcOrd="0" destOrd="0" presId="urn:microsoft.com/office/officeart/2005/8/layout/process4"/>
    <dgm:cxn modelId="{87D86E2A-4DFD-4847-9F48-0610B31530F1}" type="presParOf" srcId="{ED069E95-163A-41F3-A067-92F27EAC814B}" destId="{31F1A6F9-26F0-40FE-B22B-316C962A4045}" srcOrd="1" destOrd="0" presId="urn:microsoft.com/office/officeart/2005/8/layout/process4"/>
    <dgm:cxn modelId="{B07EBDD8-23D9-4E63-AD69-82530D56E1F8}" type="presParOf" srcId="{ED069E95-163A-41F3-A067-92F27EAC814B}" destId="{10B2A97C-B64C-48EA-84DE-73FADE3FF57C}" srcOrd="2" destOrd="0" presId="urn:microsoft.com/office/officeart/2005/8/layout/process4"/>
    <dgm:cxn modelId="{CF0B7202-35ED-462C-A7E8-F04C2FB7691F}" type="presParOf" srcId="{10B2A97C-B64C-48EA-84DE-73FADE3FF57C}" destId="{5BA72D16-29FF-431B-B54D-28740D5EF90B}" srcOrd="0" destOrd="0" presId="urn:microsoft.com/office/officeart/2005/8/layout/process4"/>
    <dgm:cxn modelId="{0FECC759-954C-4A6B-882A-BD6F6670701F}" type="presParOf" srcId="{ED069E95-163A-41F3-A067-92F27EAC814B}" destId="{24501536-BE55-497F-A234-720986FD4B8D}" srcOrd="3" destOrd="0" presId="urn:microsoft.com/office/officeart/2005/8/layout/process4"/>
    <dgm:cxn modelId="{D7A42A71-6169-4930-BD57-CCEECE795D55}" type="presParOf" srcId="{ED069E95-163A-41F3-A067-92F27EAC814B}" destId="{A76D7CF7-3A2E-41FC-B30A-911B68BDBF88}" srcOrd="4" destOrd="0" presId="urn:microsoft.com/office/officeart/2005/8/layout/process4"/>
    <dgm:cxn modelId="{37A8C80B-4B08-448F-B0EC-ACD0CA3A6F5D}" type="presParOf" srcId="{A76D7CF7-3A2E-41FC-B30A-911B68BDBF88}" destId="{103BF773-A99A-4754-B379-75031CD0B78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A1A6C-AD84-400F-9521-13654257BBB0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2F9E86-6A70-4B05-8783-9747FA2AC1CA}">
      <dgm:prSet/>
      <dgm:spPr/>
      <dgm:t>
        <a:bodyPr/>
        <a:lstStyle/>
        <a:p>
          <a:r>
            <a:rPr lang="ru-RU" b="0" i="0"/>
            <a:t>Какая игра вышла в 2006 году?</a:t>
          </a:r>
          <a:endParaRPr lang="en-US"/>
        </a:p>
      </dgm:t>
    </dgm:pt>
    <dgm:pt modelId="{07C1327F-9448-4316-94D1-F62B2F264641}" type="parTrans" cxnId="{9590ED27-57A3-4852-B8D6-B71434330D8B}">
      <dgm:prSet/>
      <dgm:spPr/>
      <dgm:t>
        <a:bodyPr/>
        <a:lstStyle/>
        <a:p>
          <a:endParaRPr lang="en-US"/>
        </a:p>
      </dgm:t>
    </dgm:pt>
    <dgm:pt modelId="{22676532-B823-428C-B038-489A24685059}" type="sibTrans" cxnId="{9590ED27-57A3-4852-B8D6-B71434330D8B}">
      <dgm:prSet/>
      <dgm:spPr/>
      <dgm:t>
        <a:bodyPr/>
        <a:lstStyle/>
        <a:p>
          <a:endParaRPr lang="en-US"/>
        </a:p>
      </dgm:t>
    </dgm:pt>
    <dgm:pt modelId="{E7B973E4-6708-4676-8CB5-D8BA952CA5E8}">
      <dgm:prSet/>
      <dgm:spPr/>
      <dgm:t>
        <a:bodyPr/>
        <a:lstStyle/>
        <a:p>
          <a:r>
            <a:rPr lang="ru-RU" b="0" i="0"/>
            <a:t>Какая игра приносит наибольший доход в Северной Америке (NA Sales)?</a:t>
          </a:r>
          <a:endParaRPr lang="en-US"/>
        </a:p>
      </dgm:t>
    </dgm:pt>
    <dgm:pt modelId="{7506DD43-6AB2-421D-9836-09C7E0231E14}" type="parTrans" cxnId="{A295E69E-74CA-4D70-93F9-ADC083D386C4}">
      <dgm:prSet/>
      <dgm:spPr/>
      <dgm:t>
        <a:bodyPr/>
        <a:lstStyle/>
        <a:p>
          <a:endParaRPr lang="en-US"/>
        </a:p>
      </dgm:t>
    </dgm:pt>
    <dgm:pt modelId="{5061DA9D-72F4-4974-815C-F973860A0040}" type="sibTrans" cxnId="{A295E69E-74CA-4D70-93F9-ADC083D386C4}">
      <dgm:prSet/>
      <dgm:spPr/>
      <dgm:t>
        <a:bodyPr/>
        <a:lstStyle/>
        <a:p>
          <a:endParaRPr lang="en-US"/>
        </a:p>
      </dgm:t>
    </dgm:pt>
    <dgm:pt modelId="{A260A713-2616-4300-805C-6BDAD606E8F1}">
      <dgm:prSet/>
      <dgm:spPr/>
      <dgm:t>
        <a:bodyPr/>
        <a:lstStyle/>
        <a:p>
          <a:r>
            <a:rPr lang="ru-RU" b="0" i="0"/>
            <a:t>Какая игра была выпущена на платформе NES и имела продажи в Японии, превышающие 3 миллиона долларов США?</a:t>
          </a:r>
          <a:endParaRPr lang="en-US"/>
        </a:p>
      </dgm:t>
    </dgm:pt>
    <dgm:pt modelId="{9D323759-FB4C-4E26-95E1-E6A96BA564E1}" type="parTrans" cxnId="{143194BB-EEE0-4B1B-8AAD-0577DB35F139}">
      <dgm:prSet/>
      <dgm:spPr/>
      <dgm:t>
        <a:bodyPr/>
        <a:lstStyle/>
        <a:p>
          <a:endParaRPr lang="en-US"/>
        </a:p>
      </dgm:t>
    </dgm:pt>
    <dgm:pt modelId="{CB5FC18F-5CCF-41DE-B673-775B08991458}" type="sibTrans" cxnId="{143194BB-EEE0-4B1B-8AAD-0577DB35F139}">
      <dgm:prSet/>
      <dgm:spPr/>
      <dgm:t>
        <a:bodyPr/>
        <a:lstStyle/>
        <a:p>
          <a:endParaRPr lang="en-US"/>
        </a:p>
      </dgm:t>
    </dgm:pt>
    <dgm:pt modelId="{7E9D9A04-8EED-48BD-8A37-82979642DBBD}">
      <dgm:prSet/>
      <dgm:spPr/>
      <dgm:t>
        <a:bodyPr/>
        <a:lstStyle/>
        <a:p>
          <a:r>
            <a:rPr lang="ru-RU" b="0" i="0"/>
            <a:t>Найдите все игры, изданные Nintendo.</a:t>
          </a:r>
          <a:endParaRPr lang="en-US"/>
        </a:p>
      </dgm:t>
    </dgm:pt>
    <dgm:pt modelId="{34E21A7B-F631-478A-BA70-3B20F2F0B1B9}" type="parTrans" cxnId="{25B4AB04-5660-4599-81AE-EA2C4C746702}">
      <dgm:prSet/>
      <dgm:spPr/>
      <dgm:t>
        <a:bodyPr/>
        <a:lstStyle/>
        <a:p>
          <a:endParaRPr lang="en-US"/>
        </a:p>
      </dgm:t>
    </dgm:pt>
    <dgm:pt modelId="{50AF5ACB-16F0-415E-AE3B-87123AAA0EAD}" type="sibTrans" cxnId="{25B4AB04-5660-4599-81AE-EA2C4C746702}">
      <dgm:prSet/>
      <dgm:spPr/>
      <dgm:t>
        <a:bodyPr/>
        <a:lstStyle/>
        <a:p>
          <a:endParaRPr lang="en-US"/>
        </a:p>
      </dgm:t>
    </dgm:pt>
    <dgm:pt modelId="{3E1DB359-5881-4F95-8B65-810415D579DE}">
      <dgm:prSet/>
      <dgm:spPr/>
      <dgm:t>
        <a:bodyPr/>
        <a:lstStyle/>
        <a:p>
          <a:r>
            <a:rPr lang="ru-RU" b="0" i="0"/>
            <a:t>Найти все игры категории «</a:t>
          </a:r>
          <a:r>
            <a:rPr lang="vi-VN"/>
            <a:t>Racing</a:t>
          </a:r>
          <a:r>
            <a:rPr lang="ru-RU" b="0" i="0"/>
            <a:t>»</a:t>
          </a:r>
          <a:endParaRPr lang="en-US"/>
        </a:p>
      </dgm:t>
    </dgm:pt>
    <dgm:pt modelId="{B0B30B11-31EC-4497-B838-0EAF627B81EE}" type="parTrans" cxnId="{6F2919F0-C30C-40F5-B7B6-9569947D0253}">
      <dgm:prSet/>
      <dgm:spPr/>
      <dgm:t>
        <a:bodyPr/>
        <a:lstStyle/>
        <a:p>
          <a:endParaRPr lang="en-US"/>
        </a:p>
      </dgm:t>
    </dgm:pt>
    <dgm:pt modelId="{61D2B477-C0C2-4EF3-844A-355D225EB585}" type="sibTrans" cxnId="{6F2919F0-C30C-40F5-B7B6-9569947D0253}">
      <dgm:prSet/>
      <dgm:spPr/>
      <dgm:t>
        <a:bodyPr/>
        <a:lstStyle/>
        <a:p>
          <a:endParaRPr lang="en-US"/>
        </a:p>
      </dgm:t>
    </dgm:pt>
    <dgm:pt modelId="{7DE9916D-4558-46FF-B8F3-AA35B8FC940A}" type="pres">
      <dgm:prSet presAssocID="{CE4A1A6C-AD84-400F-9521-13654257BBB0}" presName="linear" presStyleCnt="0">
        <dgm:presLayoutVars>
          <dgm:animLvl val="lvl"/>
          <dgm:resizeHandles val="exact"/>
        </dgm:presLayoutVars>
      </dgm:prSet>
      <dgm:spPr/>
    </dgm:pt>
    <dgm:pt modelId="{A4BAEDB2-BD48-42DD-AA62-F1E5B520A837}" type="pres">
      <dgm:prSet presAssocID="{092F9E86-6A70-4B05-8783-9747FA2AC1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02D2E14-4907-448B-A06A-8EB8642D2834}" type="pres">
      <dgm:prSet presAssocID="{22676532-B823-428C-B038-489A24685059}" presName="spacer" presStyleCnt="0"/>
      <dgm:spPr/>
    </dgm:pt>
    <dgm:pt modelId="{7FAD231B-E1FF-4FE8-B835-45E53C6C7DB2}" type="pres">
      <dgm:prSet presAssocID="{E7B973E4-6708-4676-8CB5-D8BA952CA5E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3BF5765-427D-4567-BA7A-5AB124708910}" type="pres">
      <dgm:prSet presAssocID="{5061DA9D-72F4-4974-815C-F973860A0040}" presName="spacer" presStyleCnt="0"/>
      <dgm:spPr/>
    </dgm:pt>
    <dgm:pt modelId="{60F72360-96DB-4691-86FC-F09C3E8920A2}" type="pres">
      <dgm:prSet presAssocID="{A260A713-2616-4300-805C-6BDAD606E8F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B34690-C806-434E-8FF0-EA89CF15819D}" type="pres">
      <dgm:prSet presAssocID="{CB5FC18F-5CCF-41DE-B673-775B08991458}" presName="spacer" presStyleCnt="0"/>
      <dgm:spPr/>
    </dgm:pt>
    <dgm:pt modelId="{3FA30DD3-D65D-4936-AD0D-0D74F69276A4}" type="pres">
      <dgm:prSet presAssocID="{7E9D9A04-8EED-48BD-8A37-82979642DB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4107AA-D7E1-424B-ABD1-B727B468B273}" type="pres">
      <dgm:prSet presAssocID="{50AF5ACB-16F0-415E-AE3B-87123AAA0EAD}" presName="spacer" presStyleCnt="0"/>
      <dgm:spPr/>
    </dgm:pt>
    <dgm:pt modelId="{462D3456-F3C6-4240-80F7-3EEC1538DF56}" type="pres">
      <dgm:prSet presAssocID="{3E1DB359-5881-4F95-8B65-810415D579D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A129201-D9A2-483A-9745-0D28AE05C0DF}" type="presOf" srcId="{E7B973E4-6708-4676-8CB5-D8BA952CA5E8}" destId="{7FAD231B-E1FF-4FE8-B835-45E53C6C7DB2}" srcOrd="0" destOrd="0" presId="urn:microsoft.com/office/officeart/2005/8/layout/vList2"/>
    <dgm:cxn modelId="{25B4AB04-5660-4599-81AE-EA2C4C746702}" srcId="{CE4A1A6C-AD84-400F-9521-13654257BBB0}" destId="{7E9D9A04-8EED-48BD-8A37-82979642DBBD}" srcOrd="3" destOrd="0" parTransId="{34E21A7B-F631-478A-BA70-3B20F2F0B1B9}" sibTransId="{50AF5ACB-16F0-415E-AE3B-87123AAA0EAD}"/>
    <dgm:cxn modelId="{F04EF40A-61BB-44FB-A9C5-91814D151631}" type="presOf" srcId="{7E9D9A04-8EED-48BD-8A37-82979642DBBD}" destId="{3FA30DD3-D65D-4936-AD0D-0D74F69276A4}" srcOrd="0" destOrd="0" presId="urn:microsoft.com/office/officeart/2005/8/layout/vList2"/>
    <dgm:cxn modelId="{CAB56C14-041F-481C-AAC2-99C94658228F}" type="presOf" srcId="{3E1DB359-5881-4F95-8B65-810415D579DE}" destId="{462D3456-F3C6-4240-80F7-3EEC1538DF56}" srcOrd="0" destOrd="0" presId="urn:microsoft.com/office/officeart/2005/8/layout/vList2"/>
    <dgm:cxn modelId="{9590ED27-57A3-4852-B8D6-B71434330D8B}" srcId="{CE4A1A6C-AD84-400F-9521-13654257BBB0}" destId="{092F9E86-6A70-4B05-8783-9747FA2AC1CA}" srcOrd="0" destOrd="0" parTransId="{07C1327F-9448-4316-94D1-F62B2F264641}" sibTransId="{22676532-B823-428C-B038-489A24685059}"/>
    <dgm:cxn modelId="{50333199-B543-415B-85D6-2E91A8EEB923}" type="presOf" srcId="{092F9E86-6A70-4B05-8783-9747FA2AC1CA}" destId="{A4BAEDB2-BD48-42DD-AA62-F1E5B520A837}" srcOrd="0" destOrd="0" presId="urn:microsoft.com/office/officeart/2005/8/layout/vList2"/>
    <dgm:cxn modelId="{A295E69E-74CA-4D70-93F9-ADC083D386C4}" srcId="{CE4A1A6C-AD84-400F-9521-13654257BBB0}" destId="{E7B973E4-6708-4676-8CB5-D8BA952CA5E8}" srcOrd="1" destOrd="0" parTransId="{7506DD43-6AB2-421D-9836-09C7E0231E14}" sibTransId="{5061DA9D-72F4-4974-815C-F973860A0040}"/>
    <dgm:cxn modelId="{35AB99A4-97FC-4A1F-8A06-9D9BDE1B66DA}" type="presOf" srcId="{CE4A1A6C-AD84-400F-9521-13654257BBB0}" destId="{7DE9916D-4558-46FF-B8F3-AA35B8FC940A}" srcOrd="0" destOrd="0" presId="urn:microsoft.com/office/officeart/2005/8/layout/vList2"/>
    <dgm:cxn modelId="{143194BB-EEE0-4B1B-8AAD-0577DB35F139}" srcId="{CE4A1A6C-AD84-400F-9521-13654257BBB0}" destId="{A260A713-2616-4300-805C-6BDAD606E8F1}" srcOrd="2" destOrd="0" parTransId="{9D323759-FB4C-4E26-95E1-E6A96BA564E1}" sibTransId="{CB5FC18F-5CCF-41DE-B673-775B08991458}"/>
    <dgm:cxn modelId="{6F2919F0-C30C-40F5-B7B6-9569947D0253}" srcId="{CE4A1A6C-AD84-400F-9521-13654257BBB0}" destId="{3E1DB359-5881-4F95-8B65-810415D579DE}" srcOrd="4" destOrd="0" parTransId="{B0B30B11-31EC-4497-B838-0EAF627B81EE}" sibTransId="{61D2B477-C0C2-4EF3-844A-355D225EB585}"/>
    <dgm:cxn modelId="{220270F5-4B02-4EB4-9579-4F3E4F2F9453}" type="presOf" srcId="{A260A713-2616-4300-805C-6BDAD606E8F1}" destId="{60F72360-96DB-4691-86FC-F09C3E8920A2}" srcOrd="0" destOrd="0" presId="urn:microsoft.com/office/officeart/2005/8/layout/vList2"/>
    <dgm:cxn modelId="{CAF56BD6-3588-4FAF-A6A3-308F6D0C39B3}" type="presParOf" srcId="{7DE9916D-4558-46FF-B8F3-AA35B8FC940A}" destId="{A4BAEDB2-BD48-42DD-AA62-F1E5B520A837}" srcOrd="0" destOrd="0" presId="urn:microsoft.com/office/officeart/2005/8/layout/vList2"/>
    <dgm:cxn modelId="{919AEF66-50BD-4B62-991A-D66002266B18}" type="presParOf" srcId="{7DE9916D-4558-46FF-B8F3-AA35B8FC940A}" destId="{502D2E14-4907-448B-A06A-8EB8642D2834}" srcOrd="1" destOrd="0" presId="urn:microsoft.com/office/officeart/2005/8/layout/vList2"/>
    <dgm:cxn modelId="{DB57905B-5EF8-4231-9F23-8F7AF3866760}" type="presParOf" srcId="{7DE9916D-4558-46FF-B8F3-AA35B8FC940A}" destId="{7FAD231B-E1FF-4FE8-B835-45E53C6C7DB2}" srcOrd="2" destOrd="0" presId="urn:microsoft.com/office/officeart/2005/8/layout/vList2"/>
    <dgm:cxn modelId="{39419E13-3C1E-44AC-AC21-0E815EE16A04}" type="presParOf" srcId="{7DE9916D-4558-46FF-B8F3-AA35B8FC940A}" destId="{53BF5765-427D-4567-BA7A-5AB124708910}" srcOrd="3" destOrd="0" presId="urn:microsoft.com/office/officeart/2005/8/layout/vList2"/>
    <dgm:cxn modelId="{67E46F4F-2F5B-46A0-8106-083AC74AE6CB}" type="presParOf" srcId="{7DE9916D-4558-46FF-B8F3-AA35B8FC940A}" destId="{60F72360-96DB-4691-86FC-F09C3E8920A2}" srcOrd="4" destOrd="0" presId="urn:microsoft.com/office/officeart/2005/8/layout/vList2"/>
    <dgm:cxn modelId="{5EC8A546-9624-4692-9EFF-CB8B764BE47A}" type="presParOf" srcId="{7DE9916D-4558-46FF-B8F3-AA35B8FC940A}" destId="{AFB34690-C806-434E-8FF0-EA89CF15819D}" srcOrd="5" destOrd="0" presId="urn:microsoft.com/office/officeart/2005/8/layout/vList2"/>
    <dgm:cxn modelId="{184B4048-1136-484A-BC59-E16BE5D1D6AC}" type="presParOf" srcId="{7DE9916D-4558-46FF-B8F3-AA35B8FC940A}" destId="{3FA30DD3-D65D-4936-AD0D-0D74F69276A4}" srcOrd="6" destOrd="0" presId="urn:microsoft.com/office/officeart/2005/8/layout/vList2"/>
    <dgm:cxn modelId="{C1210E9E-9723-4602-848E-73997F45C21F}" type="presParOf" srcId="{7DE9916D-4558-46FF-B8F3-AA35B8FC940A}" destId="{604107AA-D7E1-424B-ABD1-B727B468B273}" srcOrd="7" destOrd="0" presId="urn:microsoft.com/office/officeart/2005/8/layout/vList2"/>
    <dgm:cxn modelId="{EBA8A314-393F-4F22-B247-D69BA379679C}" type="presParOf" srcId="{7DE9916D-4558-46FF-B8F3-AA35B8FC940A}" destId="{462D3456-F3C6-4240-80F7-3EEC1538DF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4D463-34D1-418D-B35C-F7B9E087CD5C}">
      <dsp:nvSpPr>
        <dsp:cNvPr id="0" name=""/>
        <dsp:cNvSpPr/>
      </dsp:nvSpPr>
      <dsp:spPr>
        <a:xfrm>
          <a:off x="0" y="3748394"/>
          <a:ext cx="6628804" cy="12303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https://www.gamespot.com/</a:t>
          </a:r>
          <a:r>
            <a:rPr lang="vi-VN" sz="1800" kern="1200" dirty="0">
              <a:solidFill>
                <a:schemeClr val="tx1"/>
              </a:solidFill>
            </a:rPr>
            <a:t> </a:t>
          </a:r>
          <a:r>
            <a:rPr lang="vi-VN" sz="1800" kern="1200" dirty="0"/>
            <a:t>- </a:t>
          </a:r>
          <a:r>
            <a:rPr lang="ru-RU" sz="1800" kern="1200" dirty="0"/>
            <a:t>Предоставление обзоров, новостей и информации о последних играх.</a:t>
          </a:r>
          <a:endParaRPr lang="en-US" sz="1800" kern="1200" dirty="0"/>
        </a:p>
      </dsp:txBody>
      <dsp:txXfrm>
        <a:off x="0" y="3748394"/>
        <a:ext cx="6628804" cy="1230306"/>
      </dsp:txXfrm>
    </dsp:sp>
    <dsp:sp modelId="{5BA72D16-29FF-431B-B54D-28740D5EF90B}">
      <dsp:nvSpPr>
        <dsp:cNvPr id="0" name=""/>
        <dsp:cNvSpPr/>
      </dsp:nvSpPr>
      <dsp:spPr>
        <a:xfrm rot="10800000">
          <a:off x="0" y="1874637"/>
          <a:ext cx="6628804" cy="1892211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https://www.giantbomb.com/</a:t>
          </a:r>
          <a:r>
            <a:rPr lang="vi-VN" sz="1800" kern="1200" dirty="0">
              <a:solidFill>
                <a:schemeClr val="tx1"/>
              </a:solidFill>
            </a:rPr>
            <a:t> </a:t>
          </a:r>
          <a:r>
            <a:rPr lang="vi-VN" sz="1800" kern="1200" dirty="0"/>
            <a:t>- </a:t>
          </a:r>
          <a:r>
            <a:rPr lang="ru-RU" sz="1800" kern="1200" dirty="0"/>
            <a:t>Обзоры, новости и подробности об играх — от новых до классических.</a:t>
          </a:r>
          <a:endParaRPr lang="en-US" sz="1800" kern="1200" dirty="0"/>
        </a:p>
      </dsp:txBody>
      <dsp:txXfrm rot="10800000">
        <a:off x="0" y="1874637"/>
        <a:ext cx="6628804" cy="1229502"/>
      </dsp:txXfrm>
    </dsp:sp>
    <dsp:sp modelId="{103BF773-A99A-4754-B379-75031CD0B78A}">
      <dsp:nvSpPr>
        <dsp:cNvPr id="0" name=""/>
        <dsp:cNvSpPr/>
      </dsp:nvSpPr>
      <dsp:spPr>
        <a:xfrm rot="10800000">
          <a:off x="0" y="880"/>
          <a:ext cx="6628804" cy="1892211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https://www.igdb.com/</a:t>
          </a:r>
          <a:r>
            <a:rPr lang="ru-RU" sz="1800" kern="1200" dirty="0">
              <a:solidFill>
                <a:schemeClr val="tx1"/>
              </a:solidFill>
            </a:rPr>
            <a:t> </a:t>
          </a:r>
          <a:r>
            <a:rPr lang="ru-RU" sz="1800" kern="1200" dirty="0"/>
            <a:t>- IGDB — это очень обширная база данных игровой информации, включая игры, издателей, разработчиков, платформы, жанры и многие другие факторы.</a:t>
          </a:r>
          <a:endParaRPr lang="en-US" sz="1800" kern="1200" dirty="0"/>
        </a:p>
      </dsp:txBody>
      <dsp:txXfrm rot="10800000">
        <a:off x="0" y="880"/>
        <a:ext cx="6628804" cy="1229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AEDB2-BD48-42DD-AA62-F1E5B520A837}">
      <dsp:nvSpPr>
        <dsp:cNvPr id="0" name=""/>
        <dsp:cNvSpPr/>
      </dsp:nvSpPr>
      <dsp:spPr>
        <a:xfrm>
          <a:off x="0" y="775807"/>
          <a:ext cx="6628804" cy="6464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Какая игра вышла в 2006 году?</a:t>
          </a:r>
          <a:endParaRPr lang="en-US" sz="1700" kern="1200"/>
        </a:p>
      </dsp:txBody>
      <dsp:txXfrm>
        <a:off x="31556" y="807363"/>
        <a:ext cx="6565692" cy="583313"/>
      </dsp:txXfrm>
    </dsp:sp>
    <dsp:sp modelId="{7FAD231B-E1FF-4FE8-B835-45E53C6C7DB2}">
      <dsp:nvSpPr>
        <dsp:cNvPr id="0" name=""/>
        <dsp:cNvSpPr/>
      </dsp:nvSpPr>
      <dsp:spPr>
        <a:xfrm>
          <a:off x="0" y="1471192"/>
          <a:ext cx="6628804" cy="6464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Какая игра приносит наибольший доход в Северной Америке (NA Sales)?</a:t>
          </a:r>
          <a:endParaRPr lang="en-US" sz="1700" kern="1200"/>
        </a:p>
      </dsp:txBody>
      <dsp:txXfrm>
        <a:off x="31556" y="1502748"/>
        <a:ext cx="6565692" cy="583313"/>
      </dsp:txXfrm>
    </dsp:sp>
    <dsp:sp modelId="{60F72360-96DB-4691-86FC-F09C3E8920A2}">
      <dsp:nvSpPr>
        <dsp:cNvPr id="0" name=""/>
        <dsp:cNvSpPr/>
      </dsp:nvSpPr>
      <dsp:spPr>
        <a:xfrm>
          <a:off x="0" y="2166578"/>
          <a:ext cx="6628804" cy="6464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Какая игра была выпущена на платформе NES и имела продажи в Японии, превышающие 3 миллиона долларов США?</a:t>
          </a:r>
          <a:endParaRPr lang="en-US" sz="1700" kern="1200"/>
        </a:p>
      </dsp:txBody>
      <dsp:txXfrm>
        <a:off x="31556" y="2198134"/>
        <a:ext cx="6565692" cy="583313"/>
      </dsp:txXfrm>
    </dsp:sp>
    <dsp:sp modelId="{3FA30DD3-D65D-4936-AD0D-0D74F69276A4}">
      <dsp:nvSpPr>
        <dsp:cNvPr id="0" name=""/>
        <dsp:cNvSpPr/>
      </dsp:nvSpPr>
      <dsp:spPr>
        <a:xfrm>
          <a:off x="0" y="2861963"/>
          <a:ext cx="6628804" cy="6464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Найдите все игры, изданные Nintendo.</a:t>
          </a:r>
          <a:endParaRPr lang="en-US" sz="1700" kern="1200"/>
        </a:p>
      </dsp:txBody>
      <dsp:txXfrm>
        <a:off x="31556" y="2893519"/>
        <a:ext cx="6565692" cy="583313"/>
      </dsp:txXfrm>
    </dsp:sp>
    <dsp:sp modelId="{462D3456-F3C6-4240-80F7-3EEC1538DF56}">
      <dsp:nvSpPr>
        <dsp:cNvPr id="0" name=""/>
        <dsp:cNvSpPr/>
      </dsp:nvSpPr>
      <dsp:spPr>
        <a:xfrm>
          <a:off x="0" y="3557348"/>
          <a:ext cx="6628804" cy="64642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Найти все игры категории «</a:t>
          </a:r>
          <a:r>
            <a:rPr lang="vi-VN" sz="1700" kern="1200"/>
            <a:t>Racing</a:t>
          </a:r>
          <a:r>
            <a:rPr lang="ru-RU" sz="1700" b="0" i="0" kern="1200"/>
            <a:t>»</a:t>
          </a:r>
          <a:endParaRPr lang="en-US" sz="1700" kern="1200"/>
        </a:p>
      </dsp:txBody>
      <dsp:txXfrm>
        <a:off x="31556" y="3588904"/>
        <a:ext cx="6565692" cy="583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0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8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06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49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361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4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18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1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83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15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5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1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5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00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0675-3427-4F97-A232-4BADC5E2FA8B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1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93FC87-3642-2D8E-95BF-3784D69F2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45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1267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2712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6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25887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4FFFF-EFAD-F1B4-1C52-DFFD928C2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120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ru-RU" sz="6600">
                <a:solidFill>
                  <a:srgbClr val="FFFFFF"/>
                </a:solidFill>
              </a:rPr>
              <a:t>Классификация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4BEAEF-1A46-102A-2F24-598024AAB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088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ru-RU" sz="2000">
                <a:solidFill>
                  <a:srgbClr val="FFFFFF">
                    <a:alpha val="70000"/>
                  </a:srgbClr>
                </a:solidFill>
              </a:rPr>
              <a:t>Зыонг Динь Ань 343390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2146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B8027-36D7-5D2B-BF8F-28AC5058D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39D9E-1265-A406-8D77-25D69E0B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86" y="431107"/>
            <a:ext cx="9627954" cy="688848"/>
          </a:xfrm>
        </p:spPr>
        <p:txBody>
          <a:bodyPr>
            <a:normAutofit/>
          </a:bodyPr>
          <a:lstStyle/>
          <a:p>
            <a:r>
              <a:rPr lang="ru-RU" sz="3200" dirty="0"/>
              <a:t>Все игры, изданные </a:t>
            </a:r>
            <a:r>
              <a:rPr lang="vi-VN" sz="3200" dirty="0" err="1"/>
              <a:t>Nintendo</a:t>
            </a:r>
            <a:endParaRPr lang="ru-RU" sz="320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B72B0420-2841-9484-36F0-281C8ADEC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48" y="1408608"/>
            <a:ext cx="10703800" cy="2166761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66D47680-6F22-0E06-683B-5ED78440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7" y="3864022"/>
            <a:ext cx="9499107" cy="228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7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254FF-603E-479A-BD05-2B69F373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Игры в жанре </a:t>
            </a:r>
            <a:r>
              <a:rPr lang="vi-VN" dirty="0" err="1"/>
              <a:t>Racing</a:t>
            </a:r>
            <a:r>
              <a:rPr lang="vi-VN" dirty="0"/>
              <a:t>:</a:t>
            </a:r>
            <a:endParaRPr lang="ru-RU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EA3F76-0A19-06D2-B890-CAACAD0F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831421"/>
            <a:ext cx="7504426" cy="2326241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C86C9F9-7F5D-0A43-E0F4-038E03DA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07" y="4291228"/>
            <a:ext cx="9602540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206FF-E24F-4A0C-A511-AC08C711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кассовые игры в Северной Америке: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CF5D6C6-0CE3-3FC2-8557-A5CB741AB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62" y="1790471"/>
            <a:ext cx="8235888" cy="2343379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258A783-A684-8E15-A19C-C4514A001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62" y="4372089"/>
            <a:ext cx="8395186" cy="5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6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46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47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8490A-8A91-41AB-BDB3-0B23E6AE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48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6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DF4E3EEA-CBC7-474A-1BBA-573292F9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8" y="735370"/>
            <a:ext cx="9326880" cy="184083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2311E65C-35BB-094D-461A-EB99768B6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99" y="2867902"/>
            <a:ext cx="2657751" cy="34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98EF-6095-428F-B406-7901D00D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графа знаний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EB3559E6-BFD9-8986-82AC-B10606A1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8" y="1270000"/>
            <a:ext cx="7309445" cy="52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1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26A4-64BB-4251-A20C-CA465676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</a:t>
            </a:r>
            <a:r>
              <a:rPr lang="ru-RU" dirty="0" err="1"/>
              <a:t>Эмбедингов</a:t>
            </a:r>
            <a:endParaRPr lang="ru-RU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455B66C-AAAE-9D4D-88ED-53D7174F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1602956"/>
            <a:ext cx="3267573" cy="28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5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A51E-C8D7-4260-B945-7449D969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932986F-49B4-108D-B267-DAE4E1AA8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83" y="1270000"/>
            <a:ext cx="8596668" cy="541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8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C81C-91BC-44A1-812F-1A1849F3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116BE-E7EA-4B79-B8D0-651311DE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ru-RU" dirty="0"/>
              <a:t>Предметная область: Игра, жанр, платформа, производитель, год выпуска, продажи.</a:t>
            </a:r>
          </a:p>
          <a:p>
            <a:endParaRPr lang="ru-RU" dirty="0"/>
          </a:p>
          <a:p>
            <a:r>
              <a:rPr lang="ru-RU" dirty="0"/>
              <a:t>Проблема:</a:t>
            </a:r>
          </a:p>
          <a:p>
            <a:pPr marL="0" indent="0">
              <a:buNone/>
            </a:pPr>
            <a:r>
              <a:rPr lang="ru-RU" dirty="0"/>
              <a:t>Информация о видеоиграх в Интернете не всегда структурирована, и найти конкретную информацию по категории, жанру или платформе может быть сложно. Эта диаграмма знаний может помочь пользователям быстрее находить игры по различным критериям, выявлять тенденции и улучшать поиск по конкретным запросам, связанным с играми.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85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72AE1-F256-4616-B6B1-D1B447A4E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ru-RU" sz="4400"/>
              <a:t>Источники данных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3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DB6E682-8A2F-03A8-E131-A993E734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637513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252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BD9FD-676B-47D0-9409-99FFC36C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ru-RU" sz="2800"/>
              <a:t>Компетенотностные вопросы</a:t>
            </a: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Объект 2">
            <a:extLst>
              <a:ext uri="{FF2B5EF4-FFF2-40B4-BE49-F238E27FC236}">
                <a16:creationId xmlns:a16="http://schemas.microsoft.com/office/drawing/2014/main" id="{9766F957-C841-FB4B-C8BD-550410C0A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57828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57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DE5C8-8C06-45E0-BC83-C8A2C8A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онтологии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57FD5F94-648B-04A7-F34C-DF40DC69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88" y="2039620"/>
            <a:ext cx="9954836" cy="27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2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3D2B2-FCB0-40B4-AAC5-1E26AF10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онтологии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AB4134C-3545-2FFB-C74C-206E7943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92" y="1395222"/>
            <a:ext cx="2308197" cy="262420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7C4E868-124C-089E-B13E-41BABA10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270" y="1395222"/>
            <a:ext cx="2936176" cy="189061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6E06D90-4077-6B73-005F-B55FF5909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64" y="3023302"/>
            <a:ext cx="2629787" cy="2587822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FA1887A9-5685-1915-2DCB-A6B7EBA2B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575" y="923544"/>
            <a:ext cx="3830996" cy="52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7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09BB3-9BA4-4389-913D-99423A71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SPARQL </a:t>
            </a:r>
            <a:r>
              <a:rPr lang="en-US" sz="5400" dirty="0" err="1"/>
              <a:t>запросы</a:t>
            </a:r>
            <a:endParaRPr lang="en-US" sz="5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03C8A-F632-3CF6-8C08-70E62B944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4F883-C9A1-834A-E3A4-ECFBA9CB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Какая</a:t>
            </a:r>
            <a:r>
              <a:rPr lang="ru-RU" sz="20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4000" dirty="0"/>
              <a:t>игра вышла в 2006 году?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7811C030-81BB-DEE3-4716-CD185DFC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650433"/>
            <a:ext cx="9908449" cy="216261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E9510D4-93B0-C4D5-A5D3-540E1BC0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3971714"/>
            <a:ext cx="8743837" cy="220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DBA53-3EE7-80B5-774E-56812DF71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D29F2-74A7-AB06-44F1-AA8B5294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65" y="499872"/>
            <a:ext cx="9627954" cy="688848"/>
          </a:xfrm>
        </p:spPr>
        <p:txBody>
          <a:bodyPr>
            <a:noAutofit/>
          </a:bodyPr>
          <a:lstStyle/>
          <a:p>
            <a:r>
              <a:rPr lang="ru-RU" sz="2000" dirty="0"/>
              <a:t>Запрос на получение игр и доходов в Северной Америке (NA_Sales) (при условии дохода более 10 миллионов)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BE2FA22-3687-B39E-BD34-49CFABDD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48" y="1794289"/>
            <a:ext cx="9190188" cy="216451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8405F7C-5206-7D98-454D-99BD57D0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8" y="4260132"/>
            <a:ext cx="9750424" cy="216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4903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</TotalTime>
  <Words>266</Words>
  <Application>Microsoft Office PowerPoint</Application>
  <PresentationFormat>Màn hình rộng</PresentationFormat>
  <Paragraphs>29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2" baseType="lpstr">
      <vt:lpstr>Arial</vt:lpstr>
      <vt:lpstr>Roboto</vt:lpstr>
      <vt:lpstr>Trebuchet MS</vt:lpstr>
      <vt:lpstr>Wingdings 3</vt:lpstr>
      <vt:lpstr>Аспект</vt:lpstr>
      <vt:lpstr>Классификация игры</vt:lpstr>
      <vt:lpstr>Предметная область</vt:lpstr>
      <vt:lpstr>Источники данных</vt:lpstr>
      <vt:lpstr>Компетенотностные вопросы</vt:lpstr>
      <vt:lpstr>Метрики онтологии</vt:lpstr>
      <vt:lpstr>Визуализация онтологии</vt:lpstr>
      <vt:lpstr>SPARQL запросы</vt:lpstr>
      <vt:lpstr>Какая игра вышла в 2006 году?</vt:lpstr>
      <vt:lpstr>Запрос на получение игр и доходов в Северной Америке (NA_Sales) (при условии дохода более 10 миллионов)</vt:lpstr>
      <vt:lpstr>Все игры, изданные Nintendo</vt:lpstr>
      <vt:lpstr>Игры в жанре Racing:</vt:lpstr>
      <vt:lpstr>Самые кассовые игры в Северной Америке:</vt:lpstr>
      <vt:lpstr>Embeddings</vt:lpstr>
      <vt:lpstr>Bản trình bày PowerPoint</vt:lpstr>
      <vt:lpstr>Создание графа знаний</vt:lpstr>
      <vt:lpstr>Результат работы Эмбедингов</vt:lpstr>
      <vt:lpstr>Кластеризация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Барбашина</dc:creator>
  <cp:lastModifiedBy>Зыонг Динь Ань</cp:lastModifiedBy>
  <cp:revision>14</cp:revision>
  <dcterms:created xsi:type="dcterms:W3CDTF">2025-01-23T22:14:17Z</dcterms:created>
  <dcterms:modified xsi:type="dcterms:W3CDTF">2025-02-18T05:09:52Z</dcterms:modified>
</cp:coreProperties>
</file>