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5b778d8d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5b778d8d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5c222d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5c222d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5c222d35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5c222d35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5c222d35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5c222d35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c222d35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5c222d3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c222d35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c222d35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c222d35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5c222d35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5c222d35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5c222d35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ameofthrones.fandom.com/wiki/Wiki_of_Westeros" TargetMode="External"/><Relationship Id="rId4" Type="http://schemas.openxmlformats.org/officeDocument/2006/relationships/hyperlink" Target="https://awoiaf.westeros.org/index.php/Main_Page" TargetMode="External"/><Relationship Id="rId5" Type="http://schemas.openxmlformats.org/officeDocument/2006/relationships/hyperlink" Target="https://wikiofthrones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Онтология по миру Игры Престолов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Бекасов Никита,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Синяев Вячеслав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7719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/>
              <a:t>Данные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	Данные были получены с англоязычных сайтов wiki, посвященных миру игры престолов и так же из открытых датасетов. Например, </a:t>
            </a:r>
            <a:r>
              <a:rPr lang="ru" u="sng">
                <a:solidFill>
                  <a:schemeClr val="hlink"/>
                </a:solidFill>
                <a:hlinkClick r:id="rId3"/>
              </a:rPr>
              <a:t>раз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4"/>
              </a:rPr>
              <a:t>два</a:t>
            </a:r>
            <a:r>
              <a:rPr lang="ru"/>
              <a:t>, </a:t>
            </a:r>
            <a:r>
              <a:rPr lang="ru" u="sng">
                <a:solidFill>
                  <a:schemeClr val="hlink"/>
                </a:solidFill>
                <a:hlinkClick r:id="rId5"/>
              </a:rPr>
              <a:t>три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	Категории данных и связей, которые получилось спарсить  (данные на сайтах хранятся не структурировано) - персонажи, великие дома (большинство персонажей принадлежит какому-то дому), брачные узы, семейные отношения, а так же связь с определенными книгами во вселенной.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3. В итоговой онтологии получилось 2</a:t>
            </a:r>
            <a:r>
              <a:rPr lang="ru"/>
              <a:t>65</a:t>
            </a:r>
            <a:r>
              <a:rPr lang="ru"/>
              <a:t>1 триплета (2431 узел и 1567 ребер). Среди них 3 класса, 14 аннотаций классов, 4 вида связей.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23725" y="-76775"/>
            <a:ext cx="1056771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SparQL-запросы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 графу были написаны SparQL-запросы: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Вывести персонажей, которые представляют Великие дома из региона “Север”.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Персонажи, у которых более 1 псевдонима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Персонажи и дома, к которым они принадлежат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Персонажи, их дом, и регион дома (если есть)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Посчитать, сколько персонажей у каждого дома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 так же другие, все запросы правильно отработали, все результаты сохранены в файле с программным решением.</a:t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SparQL-запроса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Все запросы можно увидеть в итоговом ноутбуке, но вот 1 пример: 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3" y="2442650"/>
            <a:ext cx="4984897" cy="189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8325" y="4181475"/>
            <a:ext cx="7305675" cy="962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Эмбеддинги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Эмбеддинги были получены при помощи библиотеки node2vec. Выбрали небольшой размер </a:t>
            </a:r>
            <a:r>
              <a:rPr lang="ru"/>
              <a:t>эмбеддингов</a:t>
            </a:r>
            <a:r>
              <a:rPr lang="ru"/>
              <a:t> - 64, как оптимальное сочетание производительности и качества.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Проверку качества эмбеддингов провели при помощи семантического сходства, кластеров k-means, кластеров DBSCAN,  а также со снижением размерности и использования t-SNE и UMAP.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целях экономии времени в презентации отобразим графики для последних 2. Семантическое сходство для персонажей, представленных теперь в векторном виде, так же подтвердило, что эмбеддинги хорошего качества (можно явно увидеть разницу между значениями для связанных и несвязанных персонажей).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373" y="0"/>
            <a:ext cx="76448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00" y="9525"/>
            <a:ext cx="6556350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Дальнейшие планы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планах дальнейшая доработка проекта для добавления его в портфолио. Планируем реализовать следующие шаги: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Обогащение онтологии дополнительными классами - возможно, вручную или при помощи больших языковых моделей, так как на сайтах, посвященных миру, данные хранятся крайне </a:t>
            </a:r>
            <a:r>
              <a:rPr lang="ru"/>
              <a:t>не структурировано</a:t>
            </a:r>
            <a:r>
              <a:rPr lang="ru"/>
              <a:t> и не получается грамотно вытащить другие классы со связями (например, животные, убийства, оружия). После этого создать другие классификаторы для возможного обогащения мира (например, написания фанатских фанфиков).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Создание веб-приложения с инференсом с возможностью писать sparql-запросы в нем.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/>
              <a:t>Передать проект в дар одному из посвященных миру форумов для его дальнейшей жизни.</a:t>
            </a:r>
            <a:endParaRPr/>
          </a:p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