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6.xml" ContentType="application/vnd.openxmlformats-officedocument.theme+xml"/>
  <Override PartName="/ppt/theme/_rels/theme4.xml.rels" ContentType="application/vnd.openxmlformats-package.relationships+xml"/>
  <Override PartName="/ppt/theme/_rels/theme13.xml.rels" ContentType="application/vnd.openxmlformats-package.relationships+xml"/>
  <Override PartName="/ppt/theme/_rels/theme3.xml.rels" ContentType="application/vnd.openxmlformats-package.relationships+xml"/>
  <Override PartName="/ppt/theme/_rels/theme12.xml.rels" ContentType="application/vnd.openxmlformats-package.relationships+xml"/>
  <Override PartName="/ppt/theme/_rels/theme10.xml.rels" ContentType="application/vnd.openxmlformats-package.relationships+xml"/>
  <Override PartName="/ppt/theme/_rels/theme1.xml.rels" ContentType="application/vnd.openxmlformats-package.relationships+xml"/>
  <Override PartName="/ppt/theme/_rels/theme9.xml.rels" ContentType="application/vnd.openxmlformats-package.relationships+xml"/>
  <Override PartName="/ppt/theme/_rels/theme8.xml.rels" ContentType="application/vnd.openxmlformats-package.relationships+xml"/>
  <Override PartName="/ppt/theme/_rels/theme17.xml.rels" ContentType="application/vnd.openxmlformats-package.relationships+xml"/>
  <Override PartName="/ppt/theme/_rels/theme7.xml.rels" ContentType="application/vnd.openxmlformats-package.relationships+xml"/>
  <Override PartName="/ppt/theme/_rels/theme16.xml.rels" ContentType="application/vnd.openxmlformats-package.relationships+xml"/>
  <Override PartName="/ppt/theme/_rels/theme15.xml.rels" ContentType="application/vnd.openxmlformats-package.relationships+xml"/>
  <Override PartName="/ppt/theme/_rels/theme6.xml.rels" ContentType="application/vnd.openxmlformats-package.relationships+xml"/>
  <Override PartName="/ppt/theme/_rels/theme14.xml.rels" ContentType="application/vnd.openxmlformats-package.relationships+xml"/>
  <Override PartName="/ppt/theme/_rels/theme5.xml.rels" ContentType="application/vnd.openxmlformats-package.relationships+xml"/>
  <Override PartName="/ppt/theme/_rels/theme11.xml.rels" ContentType="application/vnd.openxmlformats-package.relationships+xml"/>
  <Override PartName="/ppt/theme/_rels/theme2.xml.rels" ContentType="application/vnd.openxmlformats-package.relationships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" Target="slides/slide1.xml"/><Relationship Id="rId20" Type="http://schemas.openxmlformats.org/officeDocument/2006/relationships/slide" Target="slides/slide2.xml"/><Relationship Id="rId21" Type="http://schemas.openxmlformats.org/officeDocument/2006/relationships/slide" Target="slides/slide3.xml"/><Relationship Id="rId22" Type="http://schemas.openxmlformats.org/officeDocument/2006/relationships/slide" Target="slides/slide4.xml"/><Relationship Id="rId23" Type="http://schemas.openxmlformats.org/officeDocument/2006/relationships/slide" Target="slides/slide5.xml"/><Relationship Id="rId24" Type="http://schemas.openxmlformats.org/officeDocument/2006/relationships/slide" Target="slides/slide6.xml"/><Relationship Id="rId25" Type="http://schemas.openxmlformats.org/officeDocument/2006/relationships/slide" Target="slides/slide7.xml"/><Relationship Id="rId26" Type="http://schemas.openxmlformats.org/officeDocument/2006/relationships/slide" Target="slides/slide8.xml"/><Relationship Id="rId27" Type="http://schemas.openxmlformats.org/officeDocument/2006/relationships/slide" Target="slides/slide9.xml"/><Relationship Id="rId28" Type="http://schemas.openxmlformats.org/officeDocument/2006/relationships/slide" Target="slides/slide10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62B219-CC39-419E-9339-F755A49B89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28498B0E-1986-4209-B7BB-4CC3E5F87D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B7C1994C-BF52-48C8-BC45-B13892593A9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494388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5877360" y="2142000"/>
            <a:ext cx="494388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9659E963-3E5C-4F02-A3C0-F71C6F9876A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5A6F6731-7A84-4954-9DC6-38E32431188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A2F0CDBE-F337-4979-8F3A-81B108B09FF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DE26253D-E3D5-454B-9076-1D68AE0A7CD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6E43AB30-C813-4A41-B65A-332B44E824E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B2538F9D-1229-43F9-BE3C-8E52F550761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F32D76-649D-434E-9C71-68288590F3D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561B7FC-F356-4A1D-9BC4-8CAEE3921FD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BA3B443-7493-4FED-8E53-93F1FF9E78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ACEC40D-651D-4806-85DE-BE2486825C5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09BDBC1-DE52-41EF-9D87-CE11BB739AB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C106D9C0-0E64-4F25-971C-BADF87EBC13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1182F682-A2F6-43B8-B4AA-A0A18D4FF0A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D40C993C-A67E-45C6-B663-1694C560698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Celestia-R1---OverlayTitleH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r" defTabSz="457200">
              <a:lnSpc>
                <a:spcPct val="100000"/>
              </a:lnSpc>
              <a:buNone/>
            </a:pPr>
            <a:r>
              <a:rPr b="0" lang="ru-RU" sz="4800" spc="-1" strike="noStrike" cap="all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en-US" sz="4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8932680" y="5870520"/>
            <a:ext cx="159984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/>
                </a:solidFill>
                <a:latin typeface="Calibri"/>
              </a:rPr>
              <a:t>&lt;date/time&gt;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3962520" y="5870520"/>
            <a:ext cx="489348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10608840" y="5870520"/>
            <a:ext cx="55080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A3A2B93-66FE-4F9C-8FBB-6D09B733651B}" type="slidenum">
              <a:rPr b="0" lang="en-US" sz="1000" spc="-1" strike="noStrike">
                <a:solidFill>
                  <a:schemeClr val="dk1"/>
                </a:solidFill>
                <a:latin typeface="Calibri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" descr="Celestia-R1---OverlayContentH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 w="0">
            <a:noFill/>
          </a:ln>
        </p:spPr>
      </p:pic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3600" spc="-1" strike="noStrike" cap="all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85840" indent="-28584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2" marL="1200240" indent="-28584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4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lvl="3" marL="1542960" indent="-17136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000160" indent="-17136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dt" idx="28"/>
          </p:nvPr>
        </p:nvSpPr>
        <p:spPr>
          <a:xfrm>
            <a:off x="8589600" y="5870520"/>
            <a:ext cx="159984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/>
                </a:solidFill>
                <a:latin typeface="Calibri"/>
              </a:rPr>
              <a:t>&lt;date/time&gt;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ftr" idx="29"/>
          </p:nvPr>
        </p:nvSpPr>
        <p:spPr>
          <a:xfrm>
            <a:off x="685800" y="5870520"/>
            <a:ext cx="782712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sldNum" idx="30"/>
          </p:nvPr>
        </p:nvSpPr>
        <p:spPr>
          <a:xfrm>
            <a:off x="10266120" y="5870520"/>
            <a:ext cx="55080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BD91DF0-3504-4F57-BA22-793080AA4730}" type="slidenum">
              <a:rPr b="0" lang="en-US" sz="1000" spc="-1" strike="noStrike">
                <a:solidFill>
                  <a:schemeClr val="dk1"/>
                </a:solidFill>
                <a:latin typeface="Calibri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6" descr="Celestia-R1---OverlayContentH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 w="0">
            <a:noFill/>
          </a:ln>
        </p:spPr>
      </p:pic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3308760"/>
            <a:ext cx="10131120" cy="146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4000" spc="-1" strike="noStrike" cap="all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85800" y="4777560"/>
            <a:ext cx="10131120" cy="86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ru-RU" sz="2000" spc="-1" strike="noStrike" cap="all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dt" idx="31"/>
          </p:nvPr>
        </p:nvSpPr>
        <p:spPr>
          <a:xfrm>
            <a:off x="8589600" y="5870520"/>
            <a:ext cx="159984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/>
                </a:solidFill>
                <a:latin typeface="Calibri"/>
              </a:rPr>
              <a:t>&lt;date/time&gt;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ftr" idx="32"/>
          </p:nvPr>
        </p:nvSpPr>
        <p:spPr>
          <a:xfrm>
            <a:off x="685800" y="5870520"/>
            <a:ext cx="782712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sldNum" idx="33"/>
          </p:nvPr>
        </p:nvSpPr>
        <p:spPr>
          <a:xfrm>
            <a:off x="10266120" y="5870520"/>
            <a:ext cx="55080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6828A18-1FE0-48C5-AB59-43BEF4185FDE}" type="slidenum">
              <a:rPr b="0" lang="en-US" sz="1000" spc="-1" strike="noStrike">
                <a:solidFill>
                  <a:schemeClr val="dk1"/>
                </a:solidFill>
                <a:latin typeface="Calibri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" descr="Celestia-R1---OverlayContentH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 w="0"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3600" spc="-1" strike="noStrike" cap="all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95000" cy="364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285840" indent="-28584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2" marL="1200240" indent="-28584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4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lvl="3" marL="1542960" indent="-17136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000160" indent="-17136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821920" y="2142000"/>
            <a:ext cx="4995000" cy="364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285840" indent="-28584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2" marL="1200240" indent="-28584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4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lvl="3" marL="1542960" indent="-17136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000160" indent="-17136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dt" idx="34"/>
          </p:nvPr>
        </p:nvSpPr>
        <p:spPr>
          <a:xfrm>
            <a:off x="8589600" y="5870520"/>
            <a:ext cx="159984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/>
                </a:solidFill>
                <a:latin typeface="Calibri"/>
              </a:rPr>
              <a:t>&lt;date/time&gt;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ftr" idx="35"/>
          </p:nvPr>
        </p:nvSpPr>
        <p:spPr>
          <a:xfrm>
            <a:off x="685800" y="5870520"/>
            <a:ext cx="782712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sldNum" idx="36"/>
          </p:nvPr>
        </p:nvSpPr>
        <p:spPr>
          <a:xfrm>
            <a:off x="10266120" y="5870520"/>
            <a:ext cx="55080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3099A63-935A-45FB-970C-89111D3DF680}" type="slidenum">
              <a:rPr b="0" lang="en-US" sz="1000" spc="-1" strike="noStrike">
                <a:solidFill>
                  <a:schemeClr val="dk1"/>
                </a:solidFill>
                <a:latin typeface="Calibri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3600" spc="-1" strike="noStrike" cap="all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973800" y="2218320"/>
            <a:ext cx="470880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85800" y="2870280"/>
            <a:ext cx="4996440" cy="292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85840" indent="-28584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2" marL="1200240" indent="-28584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4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lvl="3" marL="1542960" indent="-17136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000160" indent="-17136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95880" y="2226600"/>
            <a:ext cx="472248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5823360" y="2870280"/>
            <a:ext cx="4995000" cy="292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85840" indent="-28584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2" marL="1200240" indent="-28584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4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lvl="3" marL="1542960" indent="-17136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000160" indent="-17136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dt" idx="37"/>
          </p:nvPr>
        </p:nvSpPr>
        <p:spPr>
          <a:xfrm>
            <a:off x="8589600" y="5870520"/>
            <a:ext cx="159984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/>
                </a:solidFill>
                <a:latin typeface="Calibri"/>
              </a:rPr>
              <a:t>&lt;date/time&gt;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ftr" idx="38"/>
          </p:nvPr>
        </p:nvSpPr>
        <p:spPr>
          <a:xfrm>
            <a:off x="685800" y="5870520"/>
            <a:ext cx="782712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5" name="PlaceHolder 8"/>
          <p:cNvSpPr>
            <a:spLocks noGrp="1"/>
          </p:cNvSpPr>
          <p:nvPr>
            <p:ph type="sldNum" idx="39"/>
          </p:nvPr>
        </p:nvSpPr>
        <p:spPr>
          <a:xfrm>
            <a:off x="10266120" y="5870520"/>
            <a:ext cx="55080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40B4D2F-6AB2-404B-A9C9-9702F0B58726}" type="slidenum">
              <a:rPr b="0" lang="en-US" sz="1000" spc="-1" strike="noStrike">
                <a:solidFill>
                  <a:schemeClr val="dk1"/>
                </a:solidFill>
                <a:latin typeface="Calibri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5" descr="Celestia-R1---OverlayContentH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3600" spc="-1" strike="noStrike" cap="all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dt" idx="40"/>
          </p:nvPr>
        </p:nvSpPr>
        <p:spPr>
          <a:xfrm>
            <a:off x="8589600" y="5870520"/>
            <a:ext cx="159984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/>
                </a:solidFill>
                <a:latin typeface="Calibri"/>
              </a:rPr>
              <a:t>&lt;date/time&gt;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ftr" idx="41"/>
          </p:nvPr>
        </p:nvSpPr>
        <p:spPr>
          <a:xfrm>
            <a:off x="685800" y="5870520"/>
            <a:ext cx="782712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sldNum" idx="42"/>
          </p:nvPr>
        </p:nvSpPr>
        <p:spPr>
          <a:xfrm>
            <a:off x="10266120" y="5870520"/>
            <a:ext cx="55080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0FD172D-F7F8-45AA-99FD-E74193718936}" type="slidenum">
              <a:rPr b="0" lang="en-US" sz="1000" spc="-1" strike="noStrike">
                <a:solidFill>
                  <a:schemeClr val="dk1"/>
                </a:solidFill>
                <a:latin typeface="Calibri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4" descr="Celestia-R1---OverlayContentH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 w="0">
            <a:noFill/>
          </a:ln>
        </p:spPr>
      </p:pic>
      <p:sp>
        <p:nvSpPr>
          <p:cNvPr id="103" name="PlaceHolder 1"/>
          <p:cNvSpPr>
            <a:spLocks noGrp="1"/>
          </p:cNvSpPr>
          <p:nvPr>
            <p:ph type="dt" idx="43"/>
          </p:nvPr>
        </p:nvSpPr>
        <p:spPr>
          <a:xfrm>
            <a:off x="8589600" y="5870520"/>
            <a:ext cx="159984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/>
                </a:solidFill>
                <a:latin typeface="Calibri"/>
              </a:rPr>
              <a:t>&lt;date/time&gt;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ftr" idx="44"/>
          </p:nvPr>
        </p:nvSpPr>
        <p:spPr>
          <a:xfrm>
            <a:off x="685800" y="5870520"/>
            <a:ext cx="782712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sldNum" idx="45"/>
          </p:nvPr>
        </p:nvSpPr>
        <p:spPr>
          <a:xfrm>
            <a:off x="10266120" y="5870520"/>
            <a:ext cx="55080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57DF746-6CBF-4A28-A916-B1F640B7D538}" type="slidenum">
              <a:rPr b="0" lang="en-US" sz="1000" spc="-1" strike="noStrike">
                <a:solidFill>
                  <a:schemeClr val="dk1"/>
                </a:solidFill>
                <a:latin typeface="Calibri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7" descr="Celestia-R1---OverlayContentH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 w="0">
            <a:noFill/>
          </a:ln>
        </p:spPr>
      </p:pic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85800" y="2074320"/>
            <a:ext cx="3680640" cy="137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2400" spc="-1" strike="noStrike" cap="all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648320" y="609480"/>
            <a:ext cx="6168600" cy="51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285840" indent="-28584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2" marL="1200240" indent="-28584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4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lvl="3" marL="1542960" indent="-17136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000160" indent="-17136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85800" y="3445920"/>
            <a:ext cx="3680640" cy="182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dt" idx="46"/>
          </p:nvPr>
        </p:nvSpPr>
        <p:spPr>
          <a:xfrm>
            <a:off x="8589600" y="5870520"/>
            <a:ext cx="159984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/>
                </a:solidFill>
                <a:latin typeface="Calibri"/>
              </a:rPr>
              <a:t>&lt;date/time&gt;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ftr" idx="47"/>
          </p:nvPr>
        </p:nvSpPr>
        <p:spPr>
          <a:xfrm>
            <a:off x="685800" y="5870520"/>
            <a:ext cx="782712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sldNum" idx="48"/>
          </p:nvPr>
        </p:nvSpPr>
        <p:spPr>
          <a:xfrm>
            <a:off x="10266120" y="5870520"/>
            <a:ext cx="55080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09D37FB-37AF-4DD5-8447-0B6AED3EB74A}" type="slidenum">
              <a:rPr b="0" lang="en-US" sz="1000" spc="-1" strike="noStrike">
                <a:solidFill>
                  <a:schemeClr val="dk1"/>
                </a:solidFill>
                <a:latin typeface="Calibri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7" descr="Celestia-R1---OverlayContentH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 w="0">
            <a:noFill/>
          </a:ln>
        </p:spPr>
      </p:pic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280" cy="137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2800" spc="-1" strike="noStrike" cap="all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36240" y="914400"/>
            <a:ext cx="3280680" cy="4571640"/>
          </a:xfrm>
          <a:prstGeom prst="rect">
            <a:avLst/>
          </a:prstGeom>
          <a:noFill/>
          <a:ln cap="sq" w="50760">
            <a:solidFill>
              <a:srgbClr val="ffffff"/>
            </a:solidFill>
            <a:miter/>
          </a:ln>
          <a:effectLst>
            <a:outerShdw dist="0" dir="0" blurRad="254160" rotWithShape="0">
              <a:srgbClr val="000000">
                <a:alpha val="43000"/>
              </a:srgbClr>
            </a:outerShdw>
          </a:effectLst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Вставка рисунка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85800" y="2971800"/>
            <a:ext cx="6164280" cy="182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dt" idx="49"/>
          </p:nvPr>
        </p:nvSpPr>
        <p:spPr>
          <a:xfrm>
            <a:off x="8589600" y="5870520"/>
            <a:ext cx="159984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/>
                </a:solidFill>
                <a:latin typeface="Calibri"/>
              </a:rPr>
              <a:t>&lt;date/time&gt;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ftr" idx="50"/>
          </p:nvPr>
        </p:nvSpPr>
        <p:spPr>
          <a:xfrm>
            <a:off x="685800" y="5870520"/>
            <a:ext cx="782712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sldNum" idx="51"/>
          </p:nvPr>
        </p:nvSpPr>
        <p:spPr>
          <a:xfrm>
            <a:off x="10266120" y="5870520"/>
            <a:ext cx="55080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A01C135-BD41-4684-92B6-33CB2D6B3B7A}" type="slidenum">
              <a:rPr b="0" lang="en-US" sz="1000" spc="-1" strike="noStrike">
                <a:solidFill>
                  <a:schemeClr val="dk1"/>
                </a:solidFill>
                <a:latin typeface="Calibri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4732920"/>
            <a:ext cx="1013112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2400" spc="-1" strike="noStrike" cap="all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371600" y="932040"/>
            <a:ext cx="8759520" cy="3164760"/>
          </a:xfrm>
          <a:prstGeom prst="rect">
            <a:avLst/>
          </a:prstGeom>
          <a:noFill/>
          <a:ln cap="sq" w="50760">
            <a:solidFill>
              <a:srgbClr val="ffffff"/>
            </a:solidFill>
            <a:miter/>
          </a:ln>
          <a:effectLst>
            <a:outerShdw dist="0" dir="0" blurRad="254160" rotWithShape="0">
              <a:srgbClr val="000000">
                <a:alpha val="43000"/>
              </a:srgbClr>
            </a:outerShdw>
          </a:effectLst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Вставка рисунка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85800" y="5299560"/>
            <a:ext cx="10131120" cy="49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dt" idx="4"/>
          </p:nvPr>
        </p:nvSpPr>
        <p:spPr>
          <a:xfrm>
            <a:off x="8589600" y="5870520"/>
            <a:ext cx="159984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/>
                </a:solidFill>
                <a:latin typeface="Calibri"/>
              </a:rPr>
              <a:t>&lt;date/time&gt;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ftr" idx="5"/>
          </p:nvPr>
        </p:nvSpPr>
        <p:spPr>
          <a:xfrm>
            <a:off x="685800" y="5870520"/>
            <a:ext cx="782712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" name="PlaceHolder 6"/>
          <p:cNvSpPr>
            <a:spLocks noGrp="1"/>
          </p:cNvSpPr>
          <p:nvPr>
            <p:ph type="sldNum" idx="6"/>
          </p:nvPr>
        </p:nvSpPr>
        <p:spPr>
          <a:xfrm>
            <a:off x="10266120" y="5870520"/>
            <a:ext cx="55080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04F1C65-1234-4C1D-A14A-ADB8FEB45B01}" type="slidenum">
              <a:rPr b="0" lang="en-US" sz="1000" spc="-1" strike="noStrike">
                <a:solidFill>
                  <a:schemeClr val="dk1"/>
                </a:solidFill>
                <a:latin typeface="Calibri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 descr="Celestia-R1---OverlayContentH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312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32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10131120" cy="144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7"/>
          </p:nvPr>
        </p:nvSpPr>
        <p:spPr>
          <a:xfrm>
            <a:off x="8589600" y="5870520"/>
            <a:ext cx="159984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/>
                </a:solidFill>
                <a:latin typeface="Calibri"/>
              </a:rPr>
              <a:t>&lt;date/time&gt;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8"/>
          </p:nvPr>
        </p:nvSpPr>
        <p:spPr>
          <a:xfrm>
            <a:off x="685800" y="5870520"/>
            <a:ext cx="782712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9"/>
          </p:nvPr>
        </p:nvSpPr>
        <p:spPr>
          <a:xfrm>
            <a:off x="10266120" y="5870520"/>
            <a:ext cx="55080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5199E0D-A0E8-49F3-82D4-ECC071804513}" type="slidenum">
              <a:rPr b="0" lang="en-US" sz="1000" spc="-1" strike="noStrike">
                <a:solidFill>
                  <a:schemeClr val="dk1"/>
                </a:solidFill>
                <a:latin typeface="Calibri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5" descr="Celestia-R1---OverlayContentH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 w="0">
            <a:noFill/>
          </a:ln>
        </p:spPr>
      </p:pic>
      <p:sp>
        <p:nvSpPr>
          <p:cNvPr id="22" name="TextBox 14"/>
          <p:cNvSpPr/>
          <p:nvPr/>
        </p:nvSpPr>
        <p:spPr>
          <a:xfrm>
            <a:off x="10238040" y="274320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457200">
              <a:lnSpc>
                <a:spcPct val="100000"/>
              </a:lnSpc>
            </a:pPr>
            <a:r>
              <a:rPr b="0" lang="en-US" sz="8000" spc="-1" strike="noStrike" cap="all">
                <a:solidFill>
                  <a:schemeClr val="dk1"/>
                </a:solidFill>
                <a:latin typeface="Calibri"/>
              </a:rPr>
              <a:t>”</a:t>
            </a:r>
            <a:endParaRPr b="0" lang="en-US" sz="8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TextBox 10"/>
          <p:cNvSpPr/>
          <p:nvPr/>
        </p:nvSpPr>
        <p:spPr>
          <a:xfrm>
            <a:off x="488160" y="82332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457200">
              <a:lnSpc>
                <a:spcPct val="100000"/>
              </a:lnSpc>
            </a:pPr>
            <a:r>
              <a:rPr b="0" lang="en-US" sz="8000" spc="-1" strike="noStrike" cap="all">
                <a:solidFill>
                  <a:schemeClr val="dk1"/>
                </a:solidFill>
                <a:latin typeface="Calibri"/>
              </a:rPr>
              <a:t>“</a:t>
            </a:r>
            <a:endParaRPr b="0" lang="en-US" sz="8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92160" y="609480"/>
            <a:ext cx="9550080" cy="274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32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98000" y="3352680"/>
            <a:ext cx="9338760" cy="3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87600" y="4343400"/>
            <a:ext cx="10152000" cy="144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dt" idx="10"/>
          </p:nvPr>
        </p:nvSpPr>
        <p:spPr>
          <a:xfrm>
            <a:off x="8589600" y="5870520"/>
            <a:ext cx="159984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/>
                </a:solidFill>
                <a:latin typeface="Calibri"/>
              </a:rPr>
              <a:t>&lt;date/time&gt;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ftr" idx="11"/>
          </p:nvPr>
        </p:nvSpPr>
        <p:spPr>
          <a:xfrm>
            <a:off x="685800" y="5870520"/>
            <a:ext cx="782712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" name="PlaceHolder 6"/>
          <p:cNvSpPr>
            <a:spLocks noGrp="1"/>
          </p:cNvSpPr>
          <p:nvPr>
            <p:ph type="sldNum" idx="12"/>
          </p:nvPr>
        </p:nvSpPr>
        <p:spPr>
          <a:xfrm>
            <a:off x="10266120" y="5870520"/>
            <a:ext cx="55080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7124316-DE19-4318-A011-7F2EE5C25181}" type="slidenum">
              <a:rPr b="0" lang="en-US" sz="1000" spc="-1" strike="noStrike">
                <a:solidFill>
                  <a:schemeClr val="dk1"/>
                </a:solidFill>
                <a:latin typeface="Calibri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7" descr="Celestia-R1---OverlayContentH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 w="0">
            <a:noFill/>
          </a:ln>
        </p:spPr>
      </p:pic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3308760"/>
            <a:ext cx="10131120" cy="146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32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85800" y="4777560"/>
            <a:ext cx="10131120" cy="86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13"/>
          </p:nvPr>
        </p:nvSpPr>
        <p:spPr>
          <a:xfrm>
            <a:off x="8589600" y="5870520"/>
            <a:ext cx="159984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/>
                </a:solidFill>
                <a:latin typeface="Calibri"/>
              </a:rPr>
              <a:t>&lt;date/time&gt;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ftr" idx="14"/>
          </p:nvPr>
        </p:nvSpPr>
        <p:spPr>
          <a:xfrm>
            <a:off x="685800" y="5870520"/>
            <a:ext cx="782712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sldNum" idx="15"/>
          </p:nvPr>
        </p:nvSpPr>
        <p:spPr>
          <a:xfrm>
            <a:off x="10266120" y="5870520"/>
            <a:ext cx="55080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6EB9424-D305-4CE1-BFCA-C65E7DF2F3F8}" type="slidenum">
              <a:rPr b="0" lang="en-US" sz="1000" spc="-1" strike="noStrike">
                <a:solidFill>
                  <a:schemeClr val="dk1"/>
                </a:solidFill>
                <a:latin typeface="Calibri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10" descr="Celestia-R1---OverlayContentH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 w="0">
            <a:noFill/>
          </a:ln>
        </p:spPr>
      </p:pic>
      <p:sp>
        <p:nvSpPr>
          <p:cNvPr id="37" name="TextBox 12"/>
          <p:cNvSpPr/>
          <p:nvPr/>
        </p:nvSpPr>
        <p:spPr>
          <a:xfrm>
            <a:off x="10238040" y="274320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457200">
              <a:lnSpc>
                <a:spcPct val="100000"/>
              </a:lnSpc>
            </a:pPr>
            <a:r>
              <a:rPr b="0" lang="en-US" sz="8000" spc="-1" strike="noStrike" cap="all">
                <a:solidFill>
                  <a:schemeClr val="dk1"/>
                </a:solidFill>
                <a:latin typeface="Calibri"/>
              </a:rPr>
              <a:t>”</a:t>
            </a:r>
            <a:endParaRPr b="0" lang="en-US" sz="8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TextBox 13"/>
          <p:cNvSpPr/>
          <p:nvPr/>
        </p:nvSpPr>
        <p:spPr>
          <a:xfrm>
            <a:off x="488160" y="82332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457200">
              <a:lnSpc>
                <a:spcPct val="100000"/>
              </a:lnSpc>
            </a:pPr>
            <a:r>
              <a:rPr b="0" lang="en-US" sz="8000" spc="-1" strike="noStrike" cap="all">
                <a:solidFill>
                  <a:schemeClr val="dk1"/>
                </a:solidFill>
                <a:latin typeface="Calibri"/>
              </a:rPr>
              <a:t>“</a:t>
            </a:r>
            <a:endParaRPr b="0" lang="en-US" sz="8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992160" y="609480"/>
            <a:ext cx="9550080" cy="274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32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85800" y="3886200"/>
            <a:ext cx="10135080" cy="888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85800" y="4775040"/>
            <a:ext cx="10135080" cy="101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 idx="16"/>
          </p:nvPr>
        </p:nvSpPr>
        <p:spPr>
          <a:xfrm>
            <a:off x="8589600" y="5870520"/>
            <a:ext cx="159984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/>
                </a:solidFill>
                <a:latin typeface="Calibri"/>
              </a:rPr>
              <a:t>&lt;date/time&gt;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 idx="17"/>
          </p:nvPr>
        </p:nvSpPr>
        <p:spPr>
          <a:xfrm>
            <a:off x="685800" y="5870520"/>
            <a:ext cx="782712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 idx="18"/>
          </p:nvPr>
        </p:nvSpPr>
        <p:spPr>
          <a:xfrm>
            <a:off x="10266120" y="5870520"/>
            <a:ext cx="55080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F6AE82D-4377-4ED7-84C3-C4D89C4A37A9}" type="slidenum">
              <a:rPr b="0" lang="en-US" sz="1000" spc="-1" strike="noStrike">
                <a:solidFill>
                  <a:schemeClr val="dk1"/>
                </a:solidFill>
                <a:latin typeface="Calibri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7" descr="Celestia-R1---OverlayContentH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274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3600" spc="-1" strike="noStrike" cap="all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85800" y="3505320"/>
            <a:ext cx="10131120" cy="83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10131120" cy="144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19"/>
          </p:nvPr>
        </p:nvSpPr>
        <p:spPr>
          <a:xfrm>
            <a:off x="8589600" y="5870520"/>
            <a:ext cx="159984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/>
                </a:solidFill>
                <a:latin typeface="Calibri"/>
              </a:rPr>
              <a:t>&lt;date/time&gt;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20"/>
          </p:nvPr>
        </p:nvSpPr>
        <p:spPr>
          <a:xfrm>
            <a:off x="685800" y="5870520"/>
            <a:ext cx="782712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 idx="21"/>
          </p:nvPr>
        </p:nvSpPr>
        <p:spPr>
          <a:xfrm>
            <a:off x="10266120" y="5870520"/>
            <a:ext cx="55080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4AEEE7C-98F5-4B0E-ADD2-811BE74B1ABB}" type="slidenum">
              <a:rPr b="0" lang="en-US" sz="1000" spc="-1" strike="noStrike">
                <a:solidFill>
                  <a:schemeClr val="dk1"/>
                </a:solidFill>
                <a:latin typeface="Calibri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6" descr="Celestia-R1---OverlayContentH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 w="0">
            <a:noFill/>
          </a:ln>
        </p:spPr>
      </p:pic>
      <p:sp>
        <p:nvSpPr>
          <p:cNvPr id="53" name="PlaceHolder 1"/>
          <p:cNvSpPr>
            <a:spLocks noGrp="1"/>
          </p:cNvSpPr>
          <p:nvPr>
            <p:ph type="body"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85840" indent="-28584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2" marL="1200240" indent="-28584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4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lvl="3" marL="1542960" indent="-17136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000160" indent="-17136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dt" idx="22"/>
          </p:nvPr>
        </p:nvSpPr>
        <p:spPr>
          <a:xfrm>
            <a:off x="8589600" y="5870520"/>
            <a:ext cx="159984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/>
                </a:solidFill>
                <a:latin typeface="Calibri"/>
              </a:rPr>
              <a:t>&lt;date/time&gt;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ftr" idx="23"/>
          </p:nvPr>
        </p:nvSpPr>
        <p:spPr>
          <a:xfrm>
            <a:off x="685800" y="5870520"/>
            <a:ext cx="782712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sldNum" idx="24"/>
          </p:nvPr>
        </p:nvSpPr>
        <p:spPr>
          <a:xfrm>
            <a:off x="10266120" y="5870520"/>
            <a:ext cx="55080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57E0444-4C5C-420C-9F0B-F100BDDEAE90}" type="slidenum">
              <a:rPr b="0" lang="en-US" sz="1000" spc="-1" strike="noStrike">
                <a:solidFill>
                  <a:schemeClr val="dk1"/>
                </a:solidFill>
                <a:latin typeface="Calibri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3600" spc="-1" strike="noStrike" cap="all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 descr="Celestia-R1---OverlayContentH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 w="0">
            <a:noFill/>
          </a:ln>
        </p:spPr>
      </p:pic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658720" y="609480"/>
            <a:ext cx="2158200" cy="51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3600" spc="-1" strike="noStrike" cap="all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7831800" cy="51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85840" indent="-28584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2" marL="1200240" indent="-28584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4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lvl="3" marL="1542960" indent="-17136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2000160" indent="-17136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dt" idx="25"/>
          </p:nvPr>
        </p:nvSpPr>
        <p:spPr>
          <a:xfrm>
            <a:off x="8589600" y="5870520"/>
            <a:ext cx="159984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/>
                </a:solidFill>
                <a:latin typeface="Calibri"/>
              </a:rPr>
              <a:t>&lt;date/time&gt;</a:t>
            </a:r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ftr" idx="26"/>
          </p:nvPr>
        </p:nvSpPr>
        <p:spPr>
          <a:xfrm>
            <a:off x="685800" y="5870520"/>
            <a:ext cx="782712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sldNum" idx="27"/>
          </p:nvPr>
        </p:nvSpPr>
        <p:spPr>
          <a:xfrm>
            <a:off x="10266120" y="5870520"/>
            <a:ext cx="55080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5E69CF6-8F3B-4500-B028-03EF9B95E9B0}" type="slidenum">
              <a:rPr b="0" lang="en-US" sz="1000" spc="-1" strike="noStrike">
                <a:solidFill>
                  <a:schemeClr val="dk1"/>
                </a:solidFill>
                <a:latin typeface="Calibri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develop.battle.net/documentation/hearthstone/game-data-apis" TargetMode="External"/><Relationship Id="rId2" Type="http://schemas.openxmlformats.org/officeDocument/2006/relationships/hyperlink" Target="https://hearthstoneapi.com/#endpoints" TargetMode="External"/><Relationship Id="rId3" Type="http://schemas.openxmlformats.org/officeDocument/2006/relationships/hyperlink" Target="https://metastats.net/" TargetMode="External"/><Relationship Id="rId4" Type="http://schemas.openxmlformats.org/officeDocument/2006/relationships/slideLayout" Target="../slideLayouts/slideLayout1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r" defTabSz="457200">
              <a:lnSpc>
                <a:spcPct val="100000"/>
              </a:lnSpc>
              <a:buNone/>
            </a:pPr>
            <a:r>
              <a:rPr b="0" lang="ru-RU" sz="3200" spc="-1" strike="noStrike" cap="all">
                <a:solidFill>
                  <a:srgbClr val="ffffff"/>
                </a:solidFill>
                <a:latin typeface="Bad Script"/>
              </a:rPr>
              <a:t>Интеллектуальный ассистент для подбора оптимальной колоды карт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3600" spc="-1" strike="noStrike" cap="all">
                <a:solidFill>
                  <a:schemeClr val="dk1"/>
                </a:solidFill>
                <a:latin typeface="Calibri Light"/>
              </a:rPr>
              <a:t>Выводы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Результаты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: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indent="0" defTabSz="457200">
              <a:lnSpc>
                <a:spcPct val="10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- Точность модели составляет 74%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indent="0" defTabSz="457200">
              <a:lnSpc>
                <a:spcPct val="10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- Эмбеддинги помогли классифицировать карты по их расам и дополнительным бонусам.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indent="0" defTabSz="457200">
              <a:lnSpc>
                <a:spcPct val="10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Применение: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indent="0" defTabSz="457200">
              <a:lnSpc>
                <a:spcPct val="10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- Помощь игрокам в выборе карт в процессе игры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indent="0" defTabSz="457200">
              <a:lnSpc>
                <a:spcPct val="10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- Составление тир листов карт, на основе их популярности и частоте рекомендации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3600" spc="-1" strike="noStrike" cap="all">
                <a:solidFill>
                  <a:schemeClr val="dk1"/>
                </a:solidFill>
                <a:latin typeface="Calibri Light"/>
              </a:rPr>
              <a:t>Работу выполнили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85840" indent="-28584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Лузин Борис Евгеньевич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P3307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285840" indent="-28584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Зинченко Антон Владимирович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P3306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285840" indent="-28584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Рудкевич Илья Александрович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P3306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3600" spc="-1" strike="noStrike" cap="all">
                <a:solidFill>
                  <a:schemeClr val="dk1"/>
                </a:solidFill>
                <a:latin typeface="Calibri Light"/>
              </a:rPr>
              <a:t>Предметная область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85840" indent="-285840" defTabSz="4572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•"/>
            </a:pPr>
            <a:r>
              <a:rPr b="0" lang="en" sz="1800" spc="-1" strike="noStrike">
                <a:solidFill>
                  <a:srgbClr val="ffffff"/>
                </a:solidFill>
                <a:latin typeface="Caveat"/>
              </a:rPr>
              <a:t>Hearthstone — </a:t>
            </a:r>
            <a:r>
              <a:rPr b="0" lang="ru-RU" sz="1800" spc="-1" strike="noStrike">
                <a:solidFill>
                  <a:srgbClr val="ffffff"/>
                </a:solidFill>
                <a:latin typeface="Caveat"/>
              </a:rPr>
              <a:t>коллекционная карточная онлайн-игра по мотивам вселенной </a:t>
            </a:r>
            <a:r>
              <a:rPr b="0" lang="en" sz="1800" spc="-1" strike="noStrike">
                <a:solidFill>
                  <a:srgbClr val="ffffff"/>
                </a:solidFill>
                <a:latin typeface="Caveat"/>
              </a:rPr>
              <a:t>Warcraft, </a:t>
            </a:r>
            <a:r>
              <a:rPr b="0" lang="ru-RU" sz="1800" spc="-1" strike="noStrike">
                <a:solidFill>
                  <a:srgbClr val="ffffff"/>
                </a:solidFill>
                <a:latin typeface="Caveat"/>
              </a:rPr>
              <a:t>разработанная компанией </a:t>
            </a:r>
            <a:r>
              <a:rPr b="0" lang="en" sz="1800" spc="-1" strike="noStrike">
                <a:solidFill>
                  <a:srgbClr val="ffffff"/>
                </a:solidFill>
                <a:latin typeface="Caveat"/>
              </a:rPr>
              <a:t>Blizzard Entertainment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285840" indent="-285840" defTabSz="4572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ffff"/>
                </a:solidFill>
                <a:latin typeface="Caveat"/>
              </a:rPr>
              <a:t>Игроки собирают разные комбинации карточек, сочетая их особенности. Особенно удачные сочетания позволяют игрокам регулярно выигрывать, повышая рейтинг.</a:t>
            </a:r>
            <a:br>
              <a:rPr sz="1800"/>
            </a:b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3600" spc="-1" strike="noStrike" cap="all">
                <a:solidFill>
                  <a:schemeClr val="dk1"/>
                </a:solidFill>
                <a:latin typeface="Calibri Light"/>
              </a:rPr>
              <a:t>Проблема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85840" indent="-285840" defTabSz="4572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ffff"/>
                </a:solidFill>
                <a:latin typeface="Caveat"/>
              </a:rPr>
              <a:t>Иногда очень тяжело выбрать из сотен карт “ту самую”, которая сделает из колоды шедевр для постоянных побед. Наш граф знаний будет учитывать  выигрышность комбинаций, рекомендуя игроку, какую карту добавить к своей колоде.</a:t>
            </a:r>
            <a:br>
              <a:rPr sz="1800"/>
            </a:br>
            <a:br>
              <a:rPr sz="1800"/>
            </a:b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3600" spc="-1" strike="noStrike" cap="all">
                <a:solidFill>
                  <a:schemeClr val="dk1"/>
                </a:solidFill>
                <a:latin typeface="Calibri Light"/>
              </a:rPr>
              <a:t>Источники данных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85840" indent="-28584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" sz="1800" spc="-1" strike="noStrike">
                <a:solidFill>
                  <a:srgbClr val="c573d2"/>
                </a:solidFill>
                <a:latin typeface="Bad Script"/>
                <a:hlinkClick r:id="rId1"/>
              </a:rPr>
              <a:t>Blizzard Developer Portal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285840" indent="-285840" defTabSz="4572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•"/>
            </a:pPr>
            <a:r>
              <a:rPr b="0" lang="en" sz="1800" spc="-1" strike="noStrike">
                <a:solidFill>
                  <a:srgbClr val="c573d2"/>
                </a:solidFill>
                <a:latin typeface="Bad Script"/>
                <a:hlinkClick r:id="rId2"/>
              </a:rPr>
              <a:t>HearthstoneAPI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285840" indent="-285840" defTabSz="4572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" sz="1800" spc="-1" strike="noStrike">
                <a:solidFill>
                  <a:srgbClr val="c573d2"/>
                </a:solidFill>
                <a:latin typeface="Bad Script"/>
                <a:hlinkClick r:id="rId3"/>
              </a:rPr>
              <a:t>Metastats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indent="0" defTabSz="457200">
              <a:lnSpc>
                <a:spcPct val="100000"/>
              </a:lnSpc>
              <a:spcAft>
                <a:spcPts val="1001"/>
              </a:spcAft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3600" spc="-1" strike="noStrike" cap="all">
                <a:solidFill>
                  <a:schemeClr val="dk1"/>
                </a:solidFill>
                <a:latin typeface="Calibri Light"/>
              </a:rPr>
              <a:t>Визуализация онтологиИ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2514600" y="2462040"/>
            <a:ext cx="7288200" cy="279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chemeClr val="dk1"/>
                </a:solidFill>
                <a:latin typeface="Calibri Light"/>
              </a:rPr>
              <a:t>SPARQL </a:t>
            </a:r>
            <a:r>
              <a:rPr b="0" lang="ru-RU" sz="3600" spc="-1" strike="noStrike" cap="all">
                <a:solidFill>
                  <a:schemeClr val="dk1"/>
                </a:solidFill>
                <a:latin typeface="Calibri Light"/>
              </a:rPr>
              <a:t>запросы и результаты их выполнения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858600" y="2656440"/>
            <a:ext cx="4627800" cy="1458360"/>
          </a:xfrm>
          <a:prstGeom prst="rect">
            <a:avLst/>
          </a:prstGeom>
          <a:ln w="0"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228600" y="5318280"/>
            <a:ext cx="5943600" cy="367560"/>
          </a:xfrm>
          <a:prstGeom prst="rect">
            <a:avLst/>
          </a:prstGeom>
          <a:ln w="0">
            <a:noFill/>
          </a:ln>
        </p:spPr>
      </p:pic>
      <p:pic>
        <p:nvPicPr>
          <p:cNvPr id="134" name="" descr=""/>
          <p:cNvPicPr/>
          <p:nvPr/>
        </p:nvPicPr>
        <p:blipFill>
          <a:blip r:embed="rId3"/>
          <a:stretch/>
        </p:blipFill>
        <p:spPr>
          <a:xfrm>
            <a:off x="7754400" y="2543760"/>
            <a:ext cx="3904200" cy="1571040"/>
          </a:xfrm>
          <a:prstGeom prst="rect">
            <a:avLst/>
          </a:prstGeom>
          <a:ln w="0">
            <a:noFill/>
          </a:ln>
        </p:spPr>
      </p:pic>
      <p:pic>
        <p:nvPicPr>
          <p:cNvPr id="135" name="" descr=""/>
          <p:cNvPicPr/>
          <p:nvPr/>
        </p:nvPicPr>
        <p:blipFill>
          <a:blip r:embed="rId4"/>
          <a:stretch/>
        </p:blipFill>
        <p:spPr>
          <a:xfrm>
            <a:off x="6400800" y="5228640"/>
            <a:ext cx="5791320" cy="591480"/>
          </a:xfrm>
          <a:prstGeom prst="rect">
            <a:avLst/>
          </a:prstGeom>
          <a:ln w="0">
            <a:noFill/>
          </a:ln>
        </p:spPr>
      </p:pic>
      <p:sp>
        <p:nvSpPr>
          <p:cNvPr id="136" name="Объект 1"/>
          <p:cNvSpPr txBox="1"/>
          <p:nvPr/>
        </p:nvSpPr>
        <p:spPr>
          <a:xfrm>
            <a:off x="685800" y="1828800"/>
            <a:ext cx="3657600" cy="829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defTabSz="457200"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Примеры запросов: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7" name="Объект 4"/>
          <p:cNvSpPr txBox="1"/>
          <p:nvPr/>
        </p:nvSpPr>
        <p:spPr>
          <a:xfrm>
            <a:off x="685800" y="4343400"/>
            <a:ext cx="3657600" cy="829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defTabSz="457200"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Результат выполнения: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3600" spc="-1" strike="noStrike" cap="all">
                <a:solidFill>
                  <a:schemeClr val="dk1"/>
                </a:solidFill>
                <a:latin typeface="Calibri Light"/>
              </a:rPr>
              <a:t>Результаты обучения эмбедингов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39" name="Объект 3" descr=""/>
          <p:cNvPicPr/>
          <p:nvPr/>
        </p:nvPicPr>
        <p:blipFill>
          <a:blip r:embed="rId1"/>
          <a:stretch/>
        </p:blipFill>
        <p:spPr>
          <a:xfrm>
            <a:off x="3847680" y="2066040"/>
            <a:ext cx="4496400" cy="447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3600" spc="-1" strike="noStrike" cap="all">
                <a:solidFill>
                  <a:schemeClr val="dk1"/>
                </a:solidFill>
                <a:latin typeface="Calibri Light"/>
              </a:rPr>
              <a:t>Результаты обучения эмбедингов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41" name="Объект 3" descr=""/>
          <p:cNvPicPr/>
          <p:nvPr/>
        </p:nvPicPr>
        <p:blipFill>
          <a:blip r:embed="rId1"/>
          <a:stretch/>
        </p:blipFill>
        <p:spPr>
          <a:xfrm>
            <a:off x="3629880" y="3087360"/>
            <a:ext cx="4932000" cy="68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0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2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3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4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5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6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7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3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4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5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6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7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8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9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theme1.xml><?xml version="1.0" encoding="utf-8"?>
<a:theme xmlns:a="http://schemas.openxmlformats.org/drawingml/2006/main" xmlns:r="http://schemas.openxmlformats.org/officeDocument/2006/relationships" name="Небесная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shade val="96000"/>
                <a:lumMod val="110000"/>
              </a:schemeClr>
            </a:gs>
            <a:gs pos="100000">
              <a:schemeClr val="phClr">
                <a:shade val="96000"/>
                <a:lumMod val="100000"/>
              </a:schemeClr>
            </a:gs>
          </a:gsLst>
          <a:lin ang="4740000" scaled="1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Небесная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shade val="96000"/>
                <a:lumMod val="110000"/>
              </a:schemeClr>
            </a:gs>
            <a:gs pos="100000">
              <a:schemeClr val="phClr">
                <a:shade val="96000"/>
                <a:lumMod val="100000"/>
              </a:schemeClr>
            </a:gs>
          </a:gsLst>
          <a:lin ang="4740000" scaled="1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Небесная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shade val="96000"/>
                <a:lumMod val="110000"/>
              </a:schemeClr>
            </a:gs>
            <a:gs pos="100000">
              <a:schemeClr val="phClr">
                <a:shade val="96000"/>
                <a:lumMod val="100000"/>
              </a:schemeClr>
            </a:gs>
          </a:gsLst>
          <a:lin ang="4740000" scaled="1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Небесная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shade val="96000"/>
                <a:lumMod val="110000"/>
              </a:schemeClr>
            </a:gs>
            <a:gs pos="100000">
              <a:schemeClr val="phClr">
                <a:shade val="96000"/>
                <a:lumMod val="100000"/>
              </a:schemeClr>
            </a:gs>
          </a:gsLst>
          <a:lin ang="4740000" scaled="1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Небесная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shade val="96000"/>
                <a:lumMod val="110000"/>
              </a:schemeClr>
            </a:gs>
            <a:gs pos="100000">
              <a:schemeClr val="phClr">
                <a:shade val="96000"/>
                <a:lumMod val="100000"/>
              </a:schemeClr>
            </a:gs>
          </a:gsLst>
          <a:lin ang="4740000" scaled="1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Небесная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shade val="96000"/>
                <a:lumMod val="110000"/>
              </a:schemeClr>
            </a:gs>
            <a:gs pos="100000">
              <a:schemeClr val="phClr">
                <a:shade val="96000"/>
                <a:lumMod val="100000"/>
              </a:schemeClr>
            </a:gs>
          </a:gsLst>
          <a:lin ang="4740000" scaled="1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Небесная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shade val="96000"/>
                <a:lumMod val="110000"/>
              </a:schemeClr>
            </a:gs>
            <a:gs pos="100000">
              <a:schemeClr val="phClr">
                <a:shade val="96000"/>
                <a:lumMod val="100000"/>
              </a:schemeClr>
            </a:gs>
          </a:gsLst>
          <a:lin ang="4740000" scaled="1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Небесная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shade val="96000"/>
                <a:lumMod val="110000"/>
              </a:schemeClr>
            </a:gs>
            <a:gs pos="100000">
              <a:schemeClr val="phClr">
                <a:shade val="96000"/>
                <a:lumMod val="100000"/>
              </a:schemeClr>
            </a:gs>
          </a:gsLst>
          <a:lin ang="4740000" scaled="1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Небесная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shade val="96000"/>
                <a:lumMod val="110000"/>
              </a:schemeClr>
            </a:gs>
            <a:gs pos="100000">
              <a:schemeClr val="phClr">
                <a:shade val="96000"/>
                <a:lumMod val="100000"/>
              </a:schemeClr>
            </a:gs>
          </a:gsLst>
          <a:lin ang="4740000" scaled="1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Небесная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shade val="96000"/>
                <a:lumMod val="110000"/>
              </a:schemeClr>
            </a:gs>
            <a:gs pos="100000">
              <a:schemeClr val="phClr">
                <a:shade val="96000"/>
                <a:lumMod val="100000"/>
              </a:schemeClr>
            </a:gs>
          </a:gsLst>
          <a:lin ang="4740000" scaled="1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Небесная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shade val="96000"/>
                <a:lumMod val="110000"/>
              </a:schemeClr>
            </a:gs>
            <a:gs pos="100000">
              <a:schemeClr val="phClr">
                <a:shade val="96000"/>
                <a:lumMod val="100000"/>
              </a:schemeClr>
            </a:gs>
          </a:gsLst>
          <a:lin ang="4740000" scaled="1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Небесная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shade val="96000"/>
                <a:lumMod val="110000"/>
              </a:schemeClr>
            </a:gs>
            <a:gs pos="100000">
              <a:schemeClr val="phClr">
                <a:shade val="96000"/>
                <a:lumMod val="100000"/>
              </a:schemeClr>
            </a:gs>
          </a:gsLst>
          <a:lin ang="4740000" scaled="1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Небесная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shade val="96000"/>
                <a:lumMod val="110000"/>
              </a:schemeClr>
            </a:gs>
            <a:gs pos="100000">
              <a:schemeClr val="phClr">
                <a:shade val="96000"/>
                <a:lumMod val="100000"/>
              </a:schemeClr>
            </a:gs>
          </a:gsLst>
          <a:lin ang="4740000" scaled="1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Небесная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shade val="96000"/>
                <a:lumMod val="110000"/>
              </a:schemeClr>
            </a:gs>
            <a:gs pos="100000">
              <a:schemeClr val="phClr">
                <a:shade val="96000"/>
                <a:lumMod val="100000"/>
              </a:schemeClr>
            </a:gs>
          </a:gsLst>
          <a:lin ang="4740000" scaled="1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Небесная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shade val="96000"/>
                <a:lumMod val="110000"/>
              </a:schemeClr>
            </a:gs>
            <a:gs pos="100000">
              <a:schemeClr val="phClr">
                <a:shade val="96000"/>
                <a:lumMod val="100000"/>
              </a:schemeClr>
            </a:gs>
          </a:gsLst>
          <a:lin ang="4740000" scaled="1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Небесная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shade val="96000"/>
                <a:lumMod val="110000"/>
              </a:schemeClr>
            </a:gs>
            <a:gs pos="100000">
              <a:schemeClr val="phClr">
                <a:shade val="96000"/>
                <a:lumMod val="100000"/>
              </a:schemeClr>
            </a:gs>
          </a:gsLst>
          <a:lin ang="4740000" scaled="1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Небесная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shade val="96000"/>
                <a:lumMod val="110000"/>
              </a:schemeClr>
            </a:gs>
            <a:gs pos="100000">
              <a:schemeClr val="phClr">
                <a:shade val="96000"/>
                <a:lumMod val="100000"/>
              </a:schemeClr>
            </a:gs>
          </a:gsLst>
          <a:lin ang="4740000" scaled="1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38</TotalTime>
  <Application>LibreOffice/24.2.5.2$Linux_X86_64 LibreOffice_project/420$Build-2</Application>
  <AppVersion>15.0000</AppVersion>
  <Words>140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2025-01-24T00:46:32Z</dcterms:created>
  <dc:creator>Boris Luzin</dc:creator>
  <dc:description/>
  <dc:language>en-US</dc:language>
  <cp:lastModifiedBy/>
  <dcterms:modified xsi:type="dcterms:W3CDTF">2025-01-24T14:43:09Z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11</vt:i4>
  </property>
</Properties>
</file>