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5"/>
  </p:normalViewPr>
  <p:slideViewPr>
    <p:cSldViewPr snapToGrid="0" snapToObjects="1">
      <p:cViewPr>
        <p:scale>
          <a:sx n="134" d="100"/>
          <a:sy n="134" d="100"/>
        </p:scale>
        <p:origin x="-696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DBA18-56B4-1D4E-8EE2-203F71AF2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72C236-7AFC-F047-8E23-3C332E494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BB0B60-472D-854E-9DCE-B69A9DA2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07375F-91D0-4041-A7AC-F3DCE7A69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B980B-89ED-C140-AF57-5257C699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2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C9BDC-E6AF-D444-A874-3F3E3A11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C91291-E74D-6C44-B1A8-9DFE7921B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72246F-36BE-1B43-9CDE-58D6F545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86E65-C6B1-354E-A8F8-0C730F76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353ECD-8242-D344-9585-CCA1F812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67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D8747B3-9667-A944-9A86-944FAE49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512981-768B-154E-8C00-EA6146BD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35BDDB-574F-8D42-90ED-06E73833F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8F0892-9FAF-8340-8029-5F1C2511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142F9-5D2D-8343-943A-AA19E95E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9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0C95A-7C2B-5841-9703-6D24A6C4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84211-6383-1B48-87FA-161539B7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00BD8-78BE-2448-BCDF-DDC7003B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ECD648-3F09-6243-B0EF-184E1DE6C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4F5E36-DADA-1240-94D5-1B16413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8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C2E84-A1FB-D447-99FA-2B6FE899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3CD70B-70E5-FA44-96B5-ACCF9C50A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1AADA3-69E6-7D46-A483-A2A51DE2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2F7BB4-A899-F040-9A50-FB08E250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41D9A3-8AE5-4648-B81F-41109B33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3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42506-C69A-474F-9A94-15E1C386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764210-A09E-2640-BEB9-0E9EF9C6A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6FB015-7AFA-D048-A2AF-16F8EA23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4300B7-E4DC-394B-A408-B9C096E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F3F446-9D50-FC4F-862D-B951D684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787F9C-D58B-6E43-8705-A8DE018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E1BE1-7272-1444-8022-77DA7606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1D88B1-41EB-4148-A7DA-B750D8338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7EC1AD-3595-CE41-80EA-DB9D8C30A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DCA155-6096-A345-B6D6-5BF559FE1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4C41CD-FF1B-3E44-A64D-ECEFE332C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5CBA6B-6BBD-B24C-93C6-BB13EBB0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1D819D-BC64-7B4E-A5DD-40A8C0EE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B997BC-2A49-8D4F-A7BF-1920295C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57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59AD5-BF30-1046-9C93-5840BAE1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FEE203-3910-4C4B-A254-FAE870B1E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303723-14E9-FD44-8BB9-4B38179B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E6675C-01AF-9545-AF5D-CFF651DD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72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4A124F-03A2-5A4F-B414-2EE9043E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1BE64A-B6AD-7F43-BC21-4536D416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F4F9E6-B038-B54E-9BAC-D68D9B4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83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8F2D7-96A5-5047-8089-8E0CE276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004E87-1799-824F-8BAD-77A0ACEF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A04FB8-280D-8F4D-80DB-0B709F96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2E81A-FE3B-A643-BF5A-AB43E8F7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AECECF-E2FE-AA4D-B048-DC31DDC6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082233-2262-1041-8B67-8F44330B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53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69C85-412A-C649-9803-14F159DB6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0B0FFC-3A5A-574E-9886-4698D66FE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845F09-2C28-354F-A0E9-3A9F48238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B8553F-8930-DE44-AF65-BE6F25C3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21B47D-C95E-8E4D-AD86-F699FA5E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0DDA6-5344-4A4E-8A43-878A17F1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97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C1E96-BF75-CD48-B5FC-893AE10A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9A527C-3C42-C945-850C-97B8CD9CC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C6A4C-5810-114A-A0B0-39A6E41BF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4BB7-935D-EA43-B9DB-44263F9935E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5D3A6-57C9-6D4E-8185-A7BCA1D1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67FE3D-40BF-BF4C-A61C-6C51EFD13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B839A-9AB1-794E-A382-721DF83EDF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2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awfikelmetwally/automobile-dataset" TargetMode="External"/><Relationship Id="rId2" Type="http://schemas.openxmlformats.org/officeDocument/2006/relationships/hyperlink" Target="https://www.kaggle.com/datasets/mrdheer/car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0ADA0-A28B-8C48-A136-573BEC196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Подбор автомобилей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B56213-C6CF-E846-98F3-DCEF14981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9138"/>
            <a:ext cx="9144000" cy="1655762"/>
          </a:xfrm>
        </p:spPr>
        <p:txBody>
          <a:bodyPr/>
          <a:lstStyle/>
          <a:p>
            <a:pPr algn="l"/>
            <a:r>
              <a:rPr lang="ru-RU" dirty="0"/>
              <a:t>Лазарчук Андрей</a:t>
            </a:r>
          </a:p>
          <a:p>
            <a:pPr algn="l"/>
            <a:r>
              <a:rPr lang="ru-RU" dirty="0" err="1"/>
              <a:t>Мухсинов</a:t>
            </a:r>
            <a:r>
              <a:rPr lang="ru-RU" dirty="0"/>
              <a:t> </a:t>
            </a:r>
            <a:r>
              <a:rPr lang="ru-RU" dirty="0" err="1"/>
              <a:t>Сардорбек</a:t>
            </a:r>
            <a:endParaRPr lang="ru-RU" dirty="0"/>
          </a:p>
          <a:p>
            <a:pPr algn="l"/>
            <a:r>
              <a:rPr lang="ru-RU" dirty="0"/>
              <a:t>Разуваев Лев</a:t>
            </a:r>
          </a:p>
        </p:txBody>
      </p:sp>
    </p:spTree>
    <p:extLst>
      <p:ext uri="{BB962C8B-B14F-4D97-AF65-F5344CB8AC3E}">
        <p14:creationId xmlns:p14="http://schemas.microsoft.com/office/powerpoint/2010/main" val="316688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983F8-E1C8-C540-96DC-BED60CED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6756D-4765-7146-AA16-B145F4F41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Люди, занимающиеся покупкой и продажей автомобилей часто сталкиваются с недостатком и сокрытием информации, что не позволяет выбрать оптимальный автомобиль в соответствии с заданными требованиями и пожеланиями</a:t>
            </a:r>
          </a:p>
        </p:txBody>
      </p:sp>
    </p:spTree>
    <p:extLst>
      <p:ext uri="{BB962C8B-B14F-4D97-AF65-F5344CB8AC3E}">
        <p14:creationId xmlns:p14="http://schemas.microsoft.com/office/powerpoint/2010/main" val="172930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9D7ED-EB30-D247-9FD3-5B4D777D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Трудности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2F9B5B-0CF8-9F43-B1F6-5BF8CE83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Подбор запчастей совместимых с автомобилем</a:t>
            </a:r>
          </a:p>
          <a:p>
            <a:r>
              <a:rPr lang="ru-RU" dirty="0"/>
              <a:t>Определение класса авто</a:t>
            </a:r>
          </a:p>
          <a:p>
            <a:r>
              <a:rPr lang="ru-RU" dirty="0"/>
              <a:t>Определение условий эксплуатации</a:t>
            </a:r>
          </a:p>
          <a:p>
            <a:r>
              <a:rPr lang="ru-RU" dirty="0"/>
              <a:t>Поиск альтернативных вариантов покупки</a:t>
            </a:r>
          </a:p>
        </p:txBody>
      </p:sp>
    </p:spTree>
    <p:extLst>
      <p:ext uri="{BB962C8B-B14F-4D97-AF65-F5344CB8AC3E}">
        <p14:creationId xmlns:p14="http://schemas.microsoft.com/office/powerpoint/2010/main" val="164059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B1794-6DE8-9B46-9DC4-998EA2DA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57F2C-66AC-1F48-B0E0-7BB65A11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https://www.kaggle.com/datasets/mrdheer/cars-dataset</a:t>
            </a:r>
            <a:endParaRPr lang="en-US" dirty="0"/>
          </a:p>
          <a:p>
            <a:r>
              <a:rPr lang="en-US" dirty="0">
                <a:hlinkClick r:id="rId3"/>
              </a:rPr>
              <a:t>https://www.kaggle.com/datasets/tawfikelmetwally/automobile-dataset</a:t>
            </a:r>
            <a:endParaRPr lang="en-US" dirty="0"/>
          </a:p>
          <a:p>
            <a:r>
              <a:rPr lang="ru-RU" dirty="0"/>
              <a:t>Сайты производителей для актуализации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17842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EE0AA-911D-3349-87F7-D6684FFC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онтологии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89852C-0B53-644F-9F8D-876D81690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552700" cy="42799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4B5004-1E67-E24A-9475-9D040C619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300" y="1690688"/>
            <a:ext cx="2552700" cy="4279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72D191-E129-5444-8D30-1AF279680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003" y="0"/>
            <a:ext cx="2194997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04AD44F-589D-5549-A416-8AEE2860C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103" y="1690688"/>
            <a:ext cx="2552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CFCD6-6779-684A-A4E6-1EAB83AB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D70C8-C068-5F45-92F3-E85323B09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8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94724-AE14-7B4C-B405-275982A4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Эмбендинги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8EF30D8-EF13-D344-8703-FFBA24334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1" y="1878266"/>
            <a:ext cx="4140200" cy="412882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7F8C92-DB7A-2049-8E36-FF8641BC3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8266"/>
            <a:ext cx="4022647" cy="401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1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9C89F-CC90-F049-9819-699D145C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354FB5-B8EA-3340-8183-B9F9285EE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дальнейшем развитии система в теории может помогать будущим автовладельцам при подборе авто, однако для этого требуется более основательный подход в сборе, разметке и обучении</a:t>
            </a:r>
          </a:p>
        </p:txBody>
      </p:sp>
    </p:spTree>
    <p:extLst>
      <p:ext uri="{BB962C8B-B14F-4D97-AF65-F5344CB8AC3E}">
        <p14:creationId xmlns:p14="http://schemas.microsoft.com/office/powerpoint/2010/main" val="3560329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118</Words>
  <Application>Microsoft Macintosh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Подбор автомобилей</vt:lpstr>
      <vt:lpstr>Проблема</vt:lpstr>
      <vt:lpstr>Трудности</vt:lpstr>
      <vt:lpstr>Источники данных</vt:lpstr>
      <vt:lpstr>Визуализация онтологии</vt:lpstr>
      <vt:lpstr>SPARQL запросы</vt:lpstr>
      <vt:lpstr>Эмбендинги</vt:lpstr>
      <vt:lpstr>Вывод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Подбор автомобилей</dc:title>
  <dc:creator>Разуваев Лев</dc:creator>
  <cp:lastModifiedBy>Разуваев Лев</cp:lastModifiedBy>
  <cp:revision>6</cp:revision>
  <dcterms:created xsi:type="dcterms:W3CDTF">2025-01-20T13:39:51Z</dcterms:created>
  <dcterms:modified xsi:type="dcterms:W3CDTF">2025-01-20T15:13:46Z</dcterms:modified>
</cp:coreProperties>
</file>