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09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88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3061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7494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6361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7420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418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184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838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25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15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52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51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756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00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85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F0675-3427-4F97-A232-4BADC5E2FA8B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07FB764-47D7-4386-B315-8C222F4DCB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11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aleodb.org/" TargetMode="External"/><Relationship Id="rId2" Type="http://schemas.openxmlformats.org/officeDocument/2006/relationships/hyperlink" Target="http://www.dinosaurcentral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0E4B0-2971-480D-A753-59FBD6F173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Классификация динозавров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232DAA-CB56-466C-BF3A-3D601B44C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Барбашина Алина </a:t>
            </a:r>
            <a:r>
              <a:rPr lang="en-US" dirty="0"/>
              <a:t>367078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80756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206FF-E24F-4A0C-A511-AC08C711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 какому отряду принадлежит </a:t>
            </a:r>
            <a:r>
              <a:rPr lang="ru-RU" dirty="0" err="1"/>
              <a:t>Фукуизавр</a:t>
            </a:r>
            <a:r>
              <a:rPr lang="ru-RU" dirty="0"/>
              <a:t>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45C2AC-E183-40C9-99E0-B3CF4BC32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6756"/>
            <a:ext cx="7515225" cy="16287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C77E3B-9F07-492C-ACB5-CBFB5D3B1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33850"/>
            <a:ext cx="8210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6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6047F-26E8-48A7-BE3B-41AB3CD9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века относятся к геологической эпохе Верхний мел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D505B6E-C62D-4974-854A-9607BF298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650" y="2139156"/>
            <a:ext cx="7696200" cy="15906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521A76-29A8-4A65-9862-855AD6FBD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4149724"/>
            <a:ext cx="85439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8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63AD5C-84D6-49B9-AB7E-EFF9C4827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описал динозавра </a:t>
            </a:r>
            <a:r>
              <a:rPr lang="ru-RU" dirty="0" err="1"/>
              <a:t>Авимим</a:t>
            </a:r>
            <a:r>
              <a:rPr lang="ru-RU" dirty="0"/>
              <a:t> и в каком году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6DF8BD-2973-4F8B-AD20-9C163C51B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600950" cy="18859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4A1CB11-2120-48BC-8A87-89527D3EC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81462"/>
            <a:ext cx="100012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6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78285-B830-4D6B-AF9A-09500EC90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 какому отряду принадлежит семейство </a:t>
            </a:r>
            <a:r>
              <a:rPr lang="ru-RU" dirty="0" err="1"/>
              <a:t>гадрозаврииды</a:t>
            </a:r>
            <a:r>
              <a:rPr lang="ru-RU" dirty="0"/>
              <a:t>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E0E0749-8161-4500-829E-D5C60C9B1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6756"/>
            <a:ext cx="7543800" cy="15906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C297E0-F9F8-427D-9118-FE992A3D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0037"/>
            <a:ext cx="831532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04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6438E9-D142-4033-897E-9FEE87DB2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Какой динозавр был обнаружен позже всего?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698168-A6F4-4662-BB94-CD2E58BA1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7719"/>
            <a:ext cx="7696200" cy="205740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6D69D7F-E065-4AF8-BEEA-8524C1594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14837"/>
            <a:ext cx="1072515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3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DF81-9583-4FDA-9668-BA20E5A0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Динозавры, описанные </a:t>
            </a:r>
            <a:r>
              <a:rPr lang="ru-RU" dirty="0" err="1"/>
              <a:t>палеонторогом</a:t>
            </a:r>
            <a:r>
              <a:rPr lang="ru-RU" dirty="0"/>
              <a:t> </a:t>
            </a:r>
            <a:r>
              <a:rPr lang="ru-RU" dirty="0" err="1"/>
              <a:t>Алан_Х._Тернером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F18A5A7-AA96-4117-96BC-7AA5818F2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466975"/>
            <a:ext cx="7629525" cy="192405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DFAE86-3F31-4128-B25F-89D4D5591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695825"/>
            <a:ext cx="9039225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16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8490A-8A91-41AB-BDB3-0B23E6AE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/>
          <a:lstStyle/>
          <a:p>
            <a:r>
              <a:rPr lang="en-US" dirty="0"/>
              <a:t>Embeddings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2568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2625A8FF-AEA6-4B47-B525-B8D18821EA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88" y="1096964"/>
            <a:ext cx="8596312" cy="1303334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C40CA09-82A7-4DCA-9DFA-983AB310E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88" y="2698607"/>
            <a:ext cx="9563100" cy="235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72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498EF-6095-428F-B406-7901D00D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графа знаний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83791C-2A29-46EC-8E5E-9C59CD9C5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674" y="1450974"/>
            <a:ext cx="7991475" cy="5407026"/>
          </a:xfrm>
        </p:spPr>
      </p:pic>
    </p:spTree>
    <p:extLst>
      <p:ext uri="{BB962C8B-B14F-4D97-AF65-F5344CB8AC3E}">
        <p14:creationId xmlns:p14="http://schemas.microsoft.com/office/powerpoint/2010/main" val="1598716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C526A4-64BB-4251-A20C-CA465676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 работы </a:t>
            </a:r>
            <a:r>
              <a:rPr lang="ru-RU" dirty="0" err="1"/>
              <a:t>Эмбедингов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A09BB89-60DA-4087-9D25-A3D1A29160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853406"/>
            <a:ext cx="1714500" cy="1371600"/>
          </a:xfrm>
        </p:spPr>
      </p:pic>
    </p:spTree>
    <p:extLst>
      <p:ext uri="{BB962C8B-B14F-4D97-AF65-F5344CB8AC3E}">
        <p14:creationId xmlns:p14="http://schemas.microsoft.com/office/powerpoint/2010/main" val="275765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8C81C-91BC-44A1-812F-1A1849F3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9116BE-E7EA-4B79-B8D0-651311DEE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Предметная область – динозавры, их семейства, период жизни, питание, место обитания</a:t>
            </a:r>
          </a:p>
          <a:p>
            <a:r>
              <a:rPr lang="ru-RU" dirty="0"/>
              <a:t>Проблема:</a:t>
            </a:r>
            <a:br>
              <a:rPr lang="ru-RU" dirty="0"/>
            </a:br>
            <a:r>
              <a:rPr lang="ru-RU" dirty="0"/>
              <a:t>Информация о динозаврах не структурирована, и её сложно найти. Данный граф знаний может помочь с поиском информации и выявлением закономерностей.</a:t>
            </a:r>
          </a:p>
        </p:txBody>
      </p:sp>
    </p:spTree>
    <p:extLst>
      <p:ext uri="{BB962C8B-B14F-4D97-AF65-F5344CB8AC3E}">
        <p14:creationId xmlns:p14="http://schemas.microsoft.com/office/powerpoint/2010/main" val="3538553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6BA51E-C8D7-4260-B945-7449D969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Кластеризация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5183897-AD14-46FA-BCEB-48F036A1E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1" y="1511300"/>
            <a:ext cx="7686674" cy="41116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C622CF-67B7-438A-93A5-068B19414672}"/>
              </a:ext>
            </a:extLst>
          </p:cNvPr>
          <p:cNvSpPr txBox="1"/>
          <p:nvPr/>
        </p:nvSpPr>
        <p:spPr>
          <a:xfrm>
            <a:off x="8364008" y="1511300"/>
            <a:ext cx="2443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О</a:t>
            </a:r>
            <a:r>
              <a:rPr lang="ru-RU" b="0" dirty="0">
                <a:effectLst/>
                <a:latin typeface="Consolas" panose="020B0609020204030204" pitchFamily="49" charset="0"/>
              </a:rPr>
              <a:t>ценка кластеров с использованием метрики: </a:t>
            </a:r>
            <a:r>
              <a:rPr lang="ru-RU" b="0" i="0" dirty="0">
                <a:effectLst/>
                <a:latin typeface="Consolas" panose="020B0609020204030204" pitchFamily="49" charset="0"/>
              </a:rPr>
              <a:t>0.375</a:t>
            </a:r>
            <a:endParaRPr lang="ru-RU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98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72AE1-F256-4616-B6B1-D1B447A4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29749D-1EF9-445F-91A1-1238C937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B57D0"/>
                </a:solidFill>
                <a:effectLst/>
                <a:latin typeface="Google Sans"/>
                <a:hlinkClick r:id="rId2"/>
              </a:rPr>
              <a:t>www.dinosaurcentral.com</a:t>
            </a:r>
            <a:r>
              <a:rPr lang="ru-RU" b="0" i="0" u="none" strike="noStrike" dirty="0">
                <a:solidFill>
                  <a:srgbClr val="0B57D0"/>
                </a:solidFill>
                <a:effectLst/>
                <a:latin typeface="Google Sans"/>
              </a:rPr>
              <a:t> – сайт о динозаврах</a:t>
            </a:r>
            <a:br>
              <a:rPr lang="ru-RU" b="0" i="0" u="none" strike="noStrike" dirty="0">
                <a:solidFill>
                  <a:srgbClr val="0B57D0"/>
                </a:solidFill>
                <a:effectLst/>
                <a:latin typeface="Google Sans"/>
              </a:rPr>
            </a:br>
            <a:r>
              <a:rPr lang="en-US" b="0" i="0" u="none" strike="noStrike" dirty="0">
                <a:solidFill>
                  <a:srgbClr val="0B57D0"/>
                </a:solidFill>
                <a:effectLst/>
                <a:latin typeface="Google Sans"/>
                <a:hlinkClick r:id="rId3"/>
              </a:rPr>
              <a:t>www.paleodb.org</a:t>
            </a:r>
            <a:r>
              <a:rPr lang="ru-RU" b="0" i="0" u="none" strike="noStrike" dirty="0">
                <a:solidFill>
                  <a:srgbClr val="0B57D0"/>
                </a:solidFill>
                <a:effectLst/>
                <a:latin typeface="Google Sans"/>
              </a:rPr>
              <a:t> – сайт об ископаемых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252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3BD9FD-676B-47D0-9409-99FFC36C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Компетенотностные</a:t>
            </a:r>
            <a:r>
              <a:rPr lang="ru-RU" dirty="0"/>
              <a:t>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315D69-504F-4B8E-86C2-0DE58910A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44746"/>
                </a:solidFill>
                <a:effectLst/>
                <a:latin typeface="Google Sans"/>
              </a:rPr>
              <a:t>1) Какие отряды динозавров существовали в меловом периоде?</a:t>
            </a:r>
            <a:br>
              <a:rPr lang="ru-RU" dirty="0"/>
            </a:br>
            <a:r>
              <a:rPr lang="ru-RU" b="0" i="0" dirty="0">
                <a:solidFill>
                  <a:srgbClr val="444746"/>
                </a:solidFill>
                <a:effectLst/>
                <a:latin typeface="Google Sans"/>
              </a:rPr>
              <a:t>2) Какие семейства принадлежат к отряду тероподов?</a:t>
            </a:r>
            <a:br>
              <a:rPr lang="ru-RU" dirty="0"/>
            </a:br>
            <a:r>
              <a:rPr lang="ru-RU" b="0" i="0" dirty="0">
                <a:solidFill>
                  <a:srgbClr val="444746"/>
                </a:solidFill>
                <a:effectLst/>
                <a:latin typeface="Google Sans"/>
              </a:rPr>
              <a:t>3) В какой геологической эре обитали </a:t>
            </a:r>
            <a:r>
              <a:rPr lang="ru-RU" b="0" i="0" dirty="0" err="1">
                <a:solidFill>
                  <a:srgbClr val="444746"/>
                </a:solidFill>
                <a:effectLst/>
                <a:latin typeface="Google Sans"/>
              </a:rPr>
              <a:t>тираннозавриды</a:t>
            </a:r>
            <a:r>
              <a:rPr lang="ru-RU" b="0" i="0" dirty="0">
                <a:solidFill>
                  <a:srgbClr val="444746"/>
                </a:solidFill>
                <a:effectLst/>
                <a:latin typeface="Google Sans"/>
              </a:rPr>
              <a:t>?</a:t>
            </a:r>
            <a:br>
              <a:rPr lang="ru-RU" dirty="0"/>
            </a:br>
            <a:r>
              <a:rPr lang="ru-RU" b="0" i="0" dirty="0">
                <a:solidFill>
                  <a:srgbClr val="444746"/>
                </a:solidFill>
                <a:effectLst/>
                <a:latin typeface="Google Sans"/>
              </a:rPr>
              <a:t>4) Какие семейства входили в группу цератопсов?</a:t>
            </a:r>
            <a:br>
              <a:rPr lang="ru-RU" b="0" i="0" dirty="0">
                <a:solidFill>
                  <a:srgbClr val="444746"/>
                </a:solidFill>
                <a:effectLst/>
                <a:latin typeface="Google Sans"/>
              </a:rPr>
            </a:br>
            <a:r>
              <a:rPr lang="ru-RU" b="0" i="0" dirty="0">
                <a:solidFill>
                  <a:srgbClr val="444746"/>
                </a:solidFill>
                <a:effectLst/>
                <a:latin typeface="Google Sans"/>
              </a:rPr>
              <a:t>5) Какие виды динозавров существовали в юрском периоде?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757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DE5C8-8C06-45E0-BC83-C8A2C8A9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онтологии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6B74701-27D6-4AE5-9A40-30B40CB73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81414"/>
            <a:ext cx="10515600" cy="2058609"/>
          </a:xfrm>
        </p:spPr>
      </p:pic>
    </p:spTree>
    <p:extLst>
      <p:ext uri="{BB962C8B-B14F-4D97-AF65-F5344CB8AC3E}">
        <p14:creationId xmlns:p14="http://schemas.microsoft.com/office/powerpoint/2010/main" val="247962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3D2B2-FCB0-40B4-AAC5-1E26AF10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онтологии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F5E0F2-A47A-4CD0-B892-ACD72FBF6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1690688"/>
            <a:ext cx="3352800" cy="254317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794748F-DE6F-4E2A-9CC3-A77F18F87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37" y="3943350"/>
            <a:ext cx="2962275" cy="28384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B934EC8-37EF-465C-80DF-05143EF09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6324" y="1686972"/>
            <a:ext cx="2148006" cy="440585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182BACC-BCE7-456B-8FC0-A155BFD1F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7702" y="1686972"/>
            <a:ext cx="34766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87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ACBAEB-3172-47EF-98F0-49156A977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1273" y="835025"/>
            <a:ext cx="6855477" cy="5259392"/>
          </a:xfrm>
        </p:spPr>
      </p:pic>
    </p:spTree>
    <p:extLst>
      <p:ext uri="{BB962C8B-B14F-4D97-AF65-F5344CB8AC3E}">
        <p14:creationId xmlns:p14="http://schemas.microsoft.com/office/powerpoint/2010/main" val="172908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09BB3-9BA4-4389-913D-99423A71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5" y="2766218"/>
            <a:ext cx="4286250" cy="1325563"/>
          </a:xfrm>
        </p:spPr>
        <p:txBody>
          <a:bodyPr/>
          <a:lstStyle/>
          <a:p>
            <a:pPr algn="ctr"/>
            <a:r>
              <a:rPr lang="en-US" dirty="0"/>
              <a:t>SPARQL </a:t>
            </a:r>
            <a:r>
              <a:rPr lang="ru-RU" dirty="0"/>
              <a:t>запросы</a:t>
            </a:r>
          </a:p>
        </p:txBody>
      </p:sp>
    </p:spTree>
    <p:extLst>
      <p:ext uri="{BB962C8B-B14F-4D97-AF65-F5344CB8AC3E}">
        <p14:creationId xmlns:p14="http://schemas.microsoft.com/office/powerpoint/2010/main" val="154066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254FF-603E-479A-BD05-2B69F373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какую геологическую эпоху жил </a:t>
            </a:r>
            <a:r>
              <a:rPr lang="ru-RU" dirty="0" err="1"/>
              <a:t>Этоникс</a:t>
            </a:r>
            <a:r>
              <a:rPr lang="ru-RU" dirty="0"/>
              <a:t>?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487051F-72AF-4F44-8B1B-4A3B1F628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162" y="2186781"/>
            <a:ext cx="7534275" cy="159067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A38D1C1-443F-4D2C-B41A-105D39557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62" y="4157662"/>
            <a:ext cx="81248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67693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309</TotalTime>
  <Words>195</Words>
  <Application>Microsoft Office PowerPoint</Application>
  <PresentationFormat>Широкоэкранный</PresentationFormat>
  <Paragraphs>24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Consolas</vt:lpstr>
      <vt:lpstr>Google Sans</vt:lpstr>
      <vt:lpstr>Trebuchet MS</vt:lpstr>
      <vt:lpstr>Wingdings 3</vt:lpstr>
      <vt:lpstr>Аспект</vt:lpstr>
      <vt:lpstr>Классификация динозавров</vt:lpstr>
      <vt:lpstr>Предметная область</vt:lpstr>
      <vt:lpstr>Источники данных</vt:lpstr>
      <vt:lpstr>Компетенотностные вопросы</vt:lpstr>
      <vt:lpstr>Метрики онтологии</vt:lpstr>
      <vt:lpstr>Визуализация онтологии</vt:lpstr>
      <vt:lpstr>Презентация PowerPoint</vt:lpstr>
      <vt:lpstr>SPARQL запросы</vt:lpstr>
      <vt:lpstr>В какую геологическую эпоху жил Этоникс?</vt:lpstr>
      <vt:lpstr>К какому отряду принадлежит Фукуизавр?</vt:lpstr>
      <vt:lpstr>Какие века относятся к геологической эпохе Верхний мел</vt:lpstr>
      <vt:lpstr>Кто описал динозавра Авимим и в каком году</vt:lpstr>
      <vt:lpstr>К какому отряду принадлежит семейство гадрозаврииды?</vt:lpstr>
      <vt:lpstr>Какой динозавр был обнаружен позже всего?</vt:lpstr>
      <vt:lpstr>Динозавры, описанные палеонторогом Алан_Х._Тернером</vt:lpstr>
      <vt:lpstr>Embeddings</vt:lpstr>
      <vt:lpstr>Презентация PowerPoint</vt:lpstr>
      <vt:lpstr>Создание графа знаний</vt:lpstr>
      <vt:lpstr>Результат работы Эмбедингов</vt:lpstr>
      <vt:lpstr>Кластеризация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Алина Барбашина</dc:creator>
  <cp:lastModifiedBy>Алина Барбашина</cp:lastModifiedBy>
  <cp:revision>12</cp:revision>
  <dcterms:created xsi:type="dcterms:W3CDTF">2025-01-23T22:14:17Z</dcterms:created>
  <dcterms:modified xsi:type="dcterms:W3CDTF">2025-01-27T15:58:26Z</dcterms:modified>
</cp:coreProperties>
</file>