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</p:sldIdLst>
  <p:sldSz cx="12192000" cy="6858000"/>
  <p:notesSz cx="6858000" cy="9144000"/>
  <p:embeddedFontLst>
    <p:embeddedFont>
      <p:font typeface="Calibri" panose="020F0502020204030204" pitchFamily="34" charset="0"/>
      <p:regular r:id="rId62"/>
      <p:bold r:id="rId63"/>
      <p:italic r:id="rId64"/>
      <p:boldItalic r:id="rId65"/>
    </p:embeddedFont>
    <p:embeddedFont>
      <p:font typeface="Gill Sans" panose="020B0604020202020204" charset="0"/>
      <p:regular r:id="rId66"/>
      <p:bold r:id="rId67"/>
    </p:embeddedFont>
    <p:embeddedFont>
      <p:font typeface="Montserrat" panose="00000500000000000000" pitchFamily="2" charset="0"/>
      <p:regular r:id="rId68"/>
      <p:bold r:id="rId69"/>
      <p:italic r:id="rId70"/>
      <p:boldItalic r:id="rId71"/>
    </p:embeddedFont>
    <p:embeddedFont>
      <p:font typeface="Roboto" panose="020B0604020202020204" charset="0"/>
      <p:regular r:id="rId72"/>
      <p:bold r:id="rId73"/>
      <p:italic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228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9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74" Type="http://schemas.openxmlformats.org/officeDocument/2006/relationships/font" Target="fonts/font13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73" Type="http://schemas.openxmlformats.org/officeDocument/2006/relationships/font" Target="fonts/font12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10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Shape 6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Shape 6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Shape 6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Shape 7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Shape 7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Shape 7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Shape 7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Shape 8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Shape 8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Shape 8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Shape 8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Shape 9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Shape 9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Shape 9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Shape 9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Shape 9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Shape 9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Shape 9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Shape 10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Shape 10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hape 10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Shape 10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Shape 10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Shape 10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Shape 10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Shape 10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Shape 10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Shape 10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Shape 10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hape 1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Shape 1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3.png"/><Relationship Id="rId10" Type="http://schemas.openxmlformats.org/officeDocument/2006/relationships/image" Target="../media/image21.png"/><Relationship Id="rId4" Type="http://schemas.openxmlformats.org/officeDocument/2006/relationships/hyperlink" Target="http://www.dash-embassy.org" TargetMode="External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dash-embassy.org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.png"/><Relationship Id="rId10" Type="http://schemas.openxmlformats.org/officeDocument/2006/relationships/image" Target="../media/image46.png"/><Relationship Id="rId4" Type="http://schemas.openxmlformats.org/officeDocument/2006/relationships/hyperlink" Target="http://www.dash-embassy.org" TargetMode="External"/><Relationship Id="rId9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Relationship Id="rId9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55.png"/><Relationship Id="rId5" Type="http://schemas.openxmlformats.org/officeDocument/2006/relationships/image" Target="../media/image3.png"/><Relationship Id="rId10" Type="http://schemas.openxmlformats.org/officeDocument/2006/relationships/image" Target="../media/image54.png"/><Relationship Id="rId4" Type="http://schemas.openxmlformats.org/officeDocument/2006/relationships/hyperlink" Target="http://www.dash-embassy.org" TargetMode="External"/><Relationship Id="rId9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sh-embassy.or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1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www.dash-embassy.org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www.dash-embassy.org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5.pn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jpg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hyperlink" Target="http://www.dash-embassy.org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1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5.png"/><Relationship Id="rId5" Type="http://schemas.openxmlformats.org/officeDocument/2006/relationships/image" Target="../media/image68.png"/><Relationship Id="rId10" Type="http://schemas.openxmlformats.org/officeDocument/2006/relationships/image" Target="../media/image74.png"/><Relationship Id="rId4" Type="http://schemas.openxmlformats.org/officeDocument/2006/relationships/image" Target="../media/image1.png"/><Relationship Id="rId9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ash-embassy.org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jpg"/><Relationship Id="rId3" Type="http://schemas.openxmlformats.org/officeDocument/2006/relationships/image" Target="../media/image1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Relationship Id="rId9" Type="http://schemas.openxmlformats.org/officeDocument/2006/relationships/image" Target="../media/image8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dash-embassy.org" TargetMode="External"/><Relationship Id="rId5" Type="http://schemas.openxmlformats.org/officeDocument/2006/relationships/hyperlink" Target="http://www.dashforcenews.com" TargetMode="External"/><Relationship Id="rId4" Type="http://schemas.openxmlformats.org/officeDocument/2006/relationships/hyperlink" Target="http://www.dash.or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hyperlink" Target="http://www.dash-embassy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060"/>
          </a:solidFill>
          <a:ln w="9525" cap="flat" cmpd="sng">
            <a:solidFill>
              <a:srgbClr val="01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725" y="4357975"/>
            <a:ext cx="7640673" cy="21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6;p13">
            <a:extLst>
              <a:ext uri="{FF2B5EF4-FFF2-40B4-BE49-F238E27FC236}">
                <a16:creationId xmlns:a16="http://schemas.microsoft.com/office/drawing/2014/main" id="{BEF0E532-752F-4E60-9C6B-78D17A5CB40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025" y="540258"/>
            <a:ext cx="3980401" cy="2814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MONEY &amp; MONETARY POLICY</a:t>
            </a: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to transmit money?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4401753" y="4883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Sending money is easier than ever before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4401753" y="5225568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We are dependent on a huge industry and many big corporations.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8338" y="1618274"/>
            <a:ext cx="2070625" cy="675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88717" y="1618275"/>
            <a:ext cx="865385" cy="6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13850" y="1357424"/>
            <a:ext cx="2270026" cy="113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84263" y="2741101"/>
            <a:ext cx="1426710" cy="6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77950" y="2741100"/>
            <a:ext cx="2070625" cy="658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846666" y="2724550"/>
            <a:ext cx="1562384" cy="6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382150" y="3684700"/>
            <a:ext cx="2395600" cy="927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097249" y="3684700"/>
            <a:ext cx="1366400" cy="92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783150" y="3631700"/>
            <a:ext cx="1061350" cy="10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493988" y="2546290"/>
            <a:ext cx="5086224" cy="249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4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MONEY &amp; MONETARY POLICY</a:t>
            </a: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exactly are cash and book money?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4401749" y="488350"/>
            <a:ext cx="7286667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There is 5x more book money than cash (2014)</a:t>
            </a:r>
          </a:p>
        </p:txBody>
      </p:sp>
      <p:sp>
        <p:nvSpPr>
          <p:cNvPr id="233" name="Shape 233"/>
          <p:cNvSpPr txBox="1"/>
          <p:nvPr/>
        </p:nvSpPr>
        <p:spPr>
          <a:xfrm rot="-5400000">
            <a:off x="4689075" y="5312375"/>
            <a:ext cx="12039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957 </a:t>
            </a:r>
            <a:br>
              <a:rPr lang="en-US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billion</a:t>
            </a:r>
          </a:p>
        </p:txBody>
      </p:sp>
      <p:sp>
        <p:nvSpPr>
          <p:cNvPr id="234" name="Shape 234"/>
          <p:cNvSpPr txBox="1"/>
          <p:nvPr/>
        </p:nvSpPr>
        <p:spPr>
          <a:xfrm rot="-5400000">
            <a:off x="4178175" y="1770350"/>
            <a:ext cx="12039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4,855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billion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5645175" y="1728650"/>
            <a:ext cx="5083800" cy="20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Book money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400"/>
              <a:buFont typeface="Montserrat"/>
              <a:buChar char="-"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money in bank accounts and saving accounts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400"/>
              <a:buFont typeface="Montserrat"/>
              <a:buChar char="-"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not backed by anything (gold)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400"/>
              <a:buFont typeface="Montserrat"/>
              <a:buChar char="-"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value is derived from trust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400"/>
              <a:buFont typeface="Montserrat"/>
              <a:buChar char="-"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comes into existence through credit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400"/>
              <a:buFont typeface="Montserrat"/>
              <a:buChar char="-"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1% reserve at the ECB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400"/>
              <a:buFont typeface="Montserrat"/>
              <a:buChar char="-"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no requirement to exchange against cash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400"/>
              <a:buFont typeface="Montserrat"/>
              <a:buChar char="-"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not legal tender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6156075" y="4167050"/>
            <a:ext cx="5083800" cy="20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Cash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400"/>
              <a:buFont typeface="Montserrat"/>
              <a:buChar char="-"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legal tender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400"/>
              <a:buFont typeface="Montserrat"/>
              <a:buChar char="-"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notes and coins</a:t>
            </a:r>
          </a:p>
          <a:p>
            <a:pPr marL="457200" lvl="0" indent="-317500">
              <a:buClr>
                <a:srgbClr val="012060"/>
              </a:buClr>
              <a:buSzPts val="1400"/>
              <a:buFont typeface="Montserrat"/>
              <a:buChar char="-"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not backed by anything (gold)</a:t>
            </a:r>
          </a:p>
          <a:p>
            <a:pPr marL="457200" lvl="0" indent="-317500">
              <a:buClr>
                <a:srgbClr val="012060"/>
              </a:buClr>
              <a:buSzPts val="1400"/>
              <a:buFont typeface="Montserrat"/>
              <a:buChar char="-"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value is derived from trust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400"/>
              <a:buFont typeface="Montserrat"/>
              <a:buChar char="-"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central bank monopoly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MONEY &amp; MONETARY POLICY</a:t>
            </a: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history of money from the 19</a:t>
            </a:r>
            <a:r>
              <a:rPr lang="en-US" sz="1800" baseline="30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to the 20</a:t>
            </a:r>
            <a:r>
              <a:rPr lang="en-US" sz="1800" baseline="30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century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4458350" y="282882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19</a:t>
            </a:r>
            <a:r>
              <a:rPr lang="en-US" baseline="300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th</a:t>
            </a: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 to 20</a:t>
            </a:r>
            <a:r>
              <a:rPr lang="en-US" baseline="300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th</a:t>
            </a: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 century gold standard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1 $ = 1/20 gold</a:t>
            </a: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1 P = 1/4  gold </a:t>
            </a: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clearly defined amount of gold</a:t>
            </a: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gold as global currency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4401753" y="4883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From gold to fiat currency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9614250" y="2828825"/>
            <a:ext cx="21675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1971 closing of the gold window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end of Bretton Woods and every form of gold standard</a:t>
            </a: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$1300 per ounce of gold today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14238" y="1609975"/>
            <a:ext cx="942725" cy="94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4401753" y="5225568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Inflation was used to try to prevent crises. The price of gold has therefore increased dramatically.</a:t>
            </a:r>
          </a:p>
        </p:txBody>
      </p:sp>
      <p:pic>
        <p:nvPicPr>
          <p:cNvPr id="252" name="Shape 2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87850" y="1609975"/>
            <a:ext cx="942725" cy="94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6987850" y="2828825"/>
            <a:ext cx="23184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1921 / 1945 </a:t>
            </a:r>
            <a:b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gold exchanges / Bretton Woods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beginning of WWI</a:t>
            </a: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governments need more money</a:t>
            </a: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money supply increase</a:t>
            </a: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1 $ = 1/35 Gold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53175" y="1533775"/>
            <a:ext cx="1146050" cy="11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MONEY &amp; MONETARY POLICY</a:t>
            </a: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is money created?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4458350" y="282882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    Emma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lvl="0" indent="-249238"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needs $300,000 in credit for a new house</a:t>
            </a: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credit is backed by the physical house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/>
        </p:nvSpPr>
        <p:spPr>
          <a:xfrm>
            <a:off x="4401753" y="4883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Creation of book money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9614250" y="2828825"/>
            <a:ext cx="21675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    Central bank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issues the credit to the bank and demands interest (1% reserve is needed)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4401753" y="5225568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A bank needs $3,000 in reserves to issue $300,000 in credit (book money).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6987850" y="2828825"/>
            <a:ext cx="23184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    Bank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issues the credit and demands interest (book money is created)</a:t>
            </a: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bank borrows the money from the central bank</a:t>
            </a: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1% reserve is needed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90325" y="1621988"/>
            <a:ext cx="1083577" cy="10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2000" y="1661651"/>
            <a:ext cx="1083575" cy="10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53063" y="1661662"/>
            <a:ext cx="1004275" cy="10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060"/>
          </a:solidFill>
          <a:ln w="9525" cap="flat" cmpd="sng">
            <a:solidFill>
              <a:srgbClr val="01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278" name="Shape 278"/>
          <p:cNvPicPr preferRelativeResize="0"/>
          <p:nvPr/>
        </p:nvPicPr>
        <p:blipFill rotWithShape="1">
          <a:blip r:embed="rId3">
            <a:alphaModFix/>
          </a:blip>
          <a:srcRect l="58710"/>
          <a:stretch/>
        </p:blipFill>
        <p:spPr>
          <a:xfrm>
            <a:off x="8748574" y="4357975"/>
            <a:ext cx="3154826" cy="21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/>
        </p:nvSpPr>
        <p:spPr>
          <a:xfrm>
            <a:off x="755875" y="822150"/>
            <a:ext cx="106803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man walks into a supermarket…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Man: 		I’d like to have 100 eggs.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Merchant:	I have no eggs but I can borrow 1 egg from the farmer so </a:t>
            </a:r>
            <a:br>
              <a:rPr lang="en-US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that I can give you 100 eggs and you give me 103 eggs 			back.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Man:		But where can I get the 3 additional eggs?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Merchant:	You can borrow them from me or another merchant.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Shape 285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MONEY &amp; MONETARY POLICY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are the arguments for our current monetary system?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4458350" y="282882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Price stability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monetary supply is influenced by interest rates</a:t>
            </a: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inflation and deflation are controllable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290" name="Shape 2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/>
        </p:nvSpPr>
        <p:spPr>
          <a:xfrm>
            <a:off x="4401753" y="4883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Arguments for fiat currency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9614250" y="2828825"/>
            <a:ext cx="21675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Security / Trust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states and banks are trustworthy and have their citizens’ best interests in mind 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4401752" y="431117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Deutsche Mark had deprecation of 80%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US Dollar has deprecation of 95%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6987850" y="2828825"/>
            <a:ext cx="23184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Economic growth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cheap credit (inflation) makes it easier to invest</a:t>
            </a: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continuous growth</a:t>
            </a:r>
          </a:p>
        </p:txBody>
      </p:sp>
      <p:pic>
        <p:nvPicPr>
          <p:cNvPr id="295" name="Shape 2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14238" y="1622000"/>
            <a:ext cx="1083575" cy="10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18863" y="1622000"/>
            <a:ext cx="1083575" cy="10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7036300" y="431117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Markets are overvalued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States, customers and corporations suffer under a debt overload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9614250" y="431117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Hyperinflation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Numerous lawsuits against fraudulent banks</a:t>
            </a:r>
          </a:p>
        </p:txBody>
      </p:sp>
      <p:pic>
        <p:nvPicPr>
          <p:cNvPr id="299" name="Shape 29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82150" y="1655938"/>
            <a:ext cx="1015700" cy="10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MONEY &amp; MONETARY POLICY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is the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Cantillon effect?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4458350" y="2295425"/>
            <a:ext cx="2070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Emma owns €10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/>
          <p:nvPr/>
        </p:nvSpPr>
        <p:spPr>
          <a:xfrm>
            <a:off x="4401750" y="488350"/>
            <a:ext cx="69054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Slow redistribution </a:t>
            </a:r>
            <a:r>
              <a:rPr lang="en-US" sz="240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of wealth</a:t>
            </a:r>
            <a:endParaRPr lang="en-US" sz="24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6695250" y="2279250"/>
            <a:ext cx="2318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Irene owns €10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3" name="Shape 3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1738" y="1304562"/>
            <a:ext cx="1004275" cy="100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Shape 314"/>
          <p:cNvSpPr txBox="1"/>
          <p:nvPr/>
        </p:nvSpPr>
        <p:spPr>
          <a:xfrm>
            <a:off x="9123350" y="2279250"/>
            <a:ext cx="2318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Bernd owns €10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8410775" y="2901213"/>
            <a:ext cx="2508778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All buy in the same economical environment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6" name="Shape 3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05462" y="2752558"/>
            <a:ext cx="856570" cy="856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03687" y="2752558"/>
            <a:ext cx="856570" cy="856564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/>
          <p:nvPr/>
        </p:nvSpPr>
        <p:spPr>
          <a:xfrm>
            <a:off x="5123650" y="2839239"/>
            <a:ext cx="23184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Price formation in alignment with money supply of €30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9" name="Shape 3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05462" y="3417358"/>
            <a:ext cx="856570" cy="85656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 txBox="1"/>
          <p:nvPr/>
        </p:nvSpPr>
        <p:spPr>
          <a:xfrm>
            <a:off x="5123650" y="3598037"/>
            <a:ext cx="2318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Bernd increases the money supply to €40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1" name="Shape 3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03687" y="3417358"/>
            <a:ext cx="856570" cy="856564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8360250" y="3566028"/>
            <a:ext cx="2508778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Price stays as if the money supply was still €30 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4401753" y="5225568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Bernd has gained an advantage over Emma and Irene by increasing the money supply.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8410775" y="4277450"/>
            <a:ext cx="23184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Emma and Irene are worse off than before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5" name="Shape 3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05462" y="4128795"/>
            <a:ext cx="856570" cy="856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03687" y="4128795"/>
            <a:ext cx="856570" cy="85656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 txBox="1"/>
          <p:nvPr/>
        </p:nvSpPr>
        <p:spPr>
          <a:xfrm>
            <a:off x="5123650" y="4277450"/>
            <a:ext cx="23184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Price formation adopts to €40 money supply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8" name="Shape 3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10150" y="1304563"/>
            <a:ext cx="1004250" cy="10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047144" y="1288388"/>
            <a:ext cx="1004250" cy="10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Shape 335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MONEY &amp; MONETARY POLICY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Summary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339" name="Shape 3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4401750" y="488350"/>
            <a:ext cx="69054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Our current fiat system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4401753" y="5225568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Is this system just, and is there an alternative?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5220350" y="1382675"/>
            <a:ext cx="6198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Our current monetary system is based on debt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money is created by issuing credit</a:t>
            </a: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to pay back credit, more credit is needed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5220350" y="2620575"/>
            <a:ext cx="6621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Centralized institutions (banks) profit from issuing credit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profit through interest payments</a:t>
            </a:r>
          </a:p>
          <a:p>
            <a:pPr marL="179999" lvl="0" indent="-249849"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Collateral (Emma’s house)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5220350" y="3858475"/>
            <a:ext cx="6621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Long time disadvantages for non-banks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debt and debt based dependence</a:t>
            </a: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loss of purchasing power as a result of inflation</a:t>
            </a: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slow redistribution of wealth</a:t>
            </a:r>
          </a:p>
        </p:txBody>
      </p:sp>
      <p:pic>
        <p:nvPicPr>
          <p:cNvPr id="345" name="Shape 3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1230283"/>
            <a:ext cx="856570" cy="8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2468183"/>
            <a:ext cx="856570" cy="856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3706083"/>
            <a:ext cx="856570" cy="856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Shape 353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80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MONEY &amp; MONETARY POLICY</a:t>
            </a:r>
            <a:b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(haftungsbeschrängt) | Maria-Goeppert-Str. 3 | 23562 Lübeck |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357" name="Shape 3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 txBox="1"/>
          <p:nvPr/>
        </p:nvSpPr>
        <p:spPr>
          <a:xfrm>
            <a:off x="4401753" y="1228619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What are the characteristics of sound money?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060"/>
          </a:solidFill>
          <a:ln w="9525" cap="flat" cmpd="sng">
            <a:solidFill>
              <a:srgbClr val="01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725" y="4357975"/>
            <a:ext cx="7640673" cy="21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350" y="469775"/>
            <a:ext cx="4115676" cy="290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-17075"/>
            <a:ext cx="12192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0" y="1228525"/>
            <a:ext cx="12192000" cy="43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MONEY &amp; MONETARY POLICY</a:t>
            </a: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BITCOIN &amp; BLOCKCHAIN</a:t>
            </a: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DASH - DIGITAL CASH</a:t>
            </a: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LAW &amp; TAXATION</a:t>
            </a: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/>
        </p:nvSpPr>
        <p:spPr>
          <a:xfrm>
            <a:off x="0" y="-17075"/>
            <a:ext cx="12192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Shape 371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Shape 3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 txBox="1"/>
          <p:nvPr/>
        </p:nvSpPr>
        <p:spPr>
          <a:xfrm>
            <a:off x="0" y="1228525"/>
            <a:ext cx="12192000" cy="43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MONEY &amp; MONETARY POLICY</a:t>
            </a:r>
            <a:endParaRPr sz="2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BITCOIN &amp; BLOCKCHAIN</a:t>
            </a:r>
            <a:endParaRPr sz="30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DASH - DIGITAL CASH</a:t>
            </a: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LAW &amp; TAXATION</a:t>
            </a: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BITCOIN &amp; BLOCKCHAIN</a:t>
            </a:r>
            <a:b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Why was Bitcoin created?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4401753" y="1914419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“The Times 03/Jan/2009 Chancellor on brink of second bailout for banks”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4401753" y="3721495"/>
            <a:ext cx="70815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B0F3B"/>
                </a:solidFill>
                <a:latin typeface="Roboto"/>
                <a:ea typeface="Roboto"/>
                <a:cs typeface="Roboto"/>
                <a:sym typeface="Roboto"/>
              </a:rPr>
              <a:t>Satoshi Nakamoto in the Bitcoin genesis block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(haftungsbeschrängt) | Maria-Goeppert-Str. 3 | 23562 Lübeck |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402" name="Shape 4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Shape 408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BITCOIN &amp; BLOCKCHAIN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was Bitcoin created?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4458350" y="282882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Nov 2008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Whitepaper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Satoshi Nakamoto publishes the Bitcoin whitepaper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413" name="Shape 4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4401753" y="4883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The mythical “Satoshi Nakamoto”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9614250" y="2828825"/>
            <a:ext cx="21675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Apr 2011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SN disappears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Nakamoto says that he has other things to do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6987850" y="2828825"/>
            <a:ext cx="23184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Jan 2009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Version 1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Satoshi Nakamoto creates the first version of Bitcoin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4401750" y="5225575"/>
            <a:ext cx="68787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Nobody knows who or what is behind the name </a:t>
            </a:r>
            <a:b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Satoshi Nakamoto.</a:t>
            </a:r>
          </a:p>
        </p:txBody>
      </p:sp>
      <p:pic>
        <p:nvPicPr>
          <p:cNvPr id="418" name="Shape 4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7850" y="1660675"/>
            <a:ext cx="853825" cy="8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Shape 4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82142" y="1622000"/>
            <a:ext cx="1083575" cy="10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Shape 4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90450" y="1695300"/>
            <a:ext cx="853825" cy="8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" name="Shape 426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Shape 427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BITCOIN &amp; BLOCKCHAIN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exactly is Bitcoin?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Shape 429"/>
          <p:cNvSpPr txBox="1"/>
          <p:nvPr/>
        </p:nvSpPr>
        <p:spPr>
          <a:xfrm>
            <a:off x="4458350" y="282882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Scarce coin supply (21 m)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431" name="Shape 4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Shape 432"/>
          <p:cNvSpPr txBox="1"/>
          <p:nvPr/>
        </p:nvSpPr>
        <p:spPr>
          <a:xfrm>
            <a:off x="4401753" y="4883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Bitcoin is digital gold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9614250" y="2828825"/>
            <a:ext cx="22659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Decentralized structure via blockchain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6987850" y="2828825"/>
            <a:ext cx="23184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Value is set by supply &amp; demand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5" name="Shape 4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1750" y="1622000"/>
            <a:ext cx="1083575" cy="10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Shape 436"/>
          <p:cNvSpPr txBox="1"/>
          <p:nvPr/>
        </p:nvSpPr>
        <p:spPr>
          <a:xfrm>
            <a:off x="4458350" y="5038900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Peer-to-peer transactions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6987850" y="5038900"/>
            <a:ext cx="23184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Transferred through communication technology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8" name="Shape 4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6300" y="3809125"/>
            <a:ext cx="965625" cy="9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Shape 4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36300" y="3775100"/>
            <a:ext cx="1083575" cy="10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Shape 4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95274" y="1680975"/>
            <a:ext cx="965625" cy="9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Shape 4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749425" y="1535450"/>
            <a:ext cx="1170125" cy="11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Shape 447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Shape 448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BITCOIN &amp; BLOCKCHAIN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are bitcoins managed?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451" name="Shape 4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Shape 452"/>
          <p:cNvSpPr txBox="1"/>
          <p:nvPr/>
        </p:nvSpPr>
        <p:spPr>
          <a:xfrm>
            <a:off x="4401753" y="4883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Keys &amp; wallets – accounts &amp; banks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4458350" y="282882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Public key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address for incoming BTC transactions (account number)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can be shared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is publicly visible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shows the balance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7036300" y="282882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Private key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one private key exists for each public key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the private key is needed to sign transactions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no transaction without signatures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should be kept secret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9614250" y="282882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Wallets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digital wallet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for smartphone, PC or paper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manages public and private Keys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backups are very important</a:t>
            </a:r>
          </a:p>
        </p:txBody>
      </p:sp>
      <p:pic>
        <p:nvPicPr>
          <p:cNvPr id="456" name="Shape 4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2926" y="1717350"/>
            <a:ext cx="897200" cy="8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Shape 4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89375" y="1733525"/>
            <a:ext cx="897200" cy="8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Shape 4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783850" y="1717350"/>
            <a:ext cx="897200" cy="8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Shape 45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899275" y="2039625"/>
            <a:ext cx="401075" cy="4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5" name="Shape 465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Shape 466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BITCOIN &amp; BLOCKCHAIN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are public keys displayed?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469" name="Shape 4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Shape 470"/>
          <p:cNvSpPr txBox="1"/>
          <p:nvPr/>
        </p:nvSpPr>
        <p:spPr>
          <a:xfrm>
            <a:off x="4401752" y="488343"/>
            <a:ext cx="7348969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DE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26-35 alphanumerical characters as a QR code</a:t>
            </a:r>
            <a:endParaRPr lang="en-US" sz="24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Shape 471"/>
          <p:cNvSpPr txBox="1"/>
          <p:nvPr/>
        </p:nvSpPr>
        <p:spPr>
          <a:xfrm>
            <a:off x="4501000" y="1670575"/>
            <a:ext cx="52725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13Byi2i7WtZ8pHYR4FBKKWdV2NTfLkCicW</a:t>
            </a:r>
          </a:p>
        </p:txBody>
      </p:sp>
      <p:pic>
        <p:nvPicPr>
          <p:cNvPr id="472" name="Shape 4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5525" y="2415375"/>
            <a:ext cx="2314575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4401750" y="5225575"/>
            <a:ext cx="68787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QR codes improve the usability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Shape 479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Shape 480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BITCOIN &amp; BLOCKCHAIN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does a Bitcoin transaction work?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483" name="Shape 4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Shape 484"/>
          <p:cNvSpPr txBox="1"/>
          <p:nvPr/>
        </p:nvSpPr>
        <p:spPr>
          <a:xfrm>
            <a:off x="4401752" y="488343"/>
            <a:ext cx="7103708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From person to person through the internet</a:t>
            </a:r>
          </a:p>
        </p:txBody>
      </p:sp>
      <p:pic>
        <p:nvPicPr>
          <p:cNvPr id="485" name="Shape 4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6300" y="1626463"/>
            <a:ext cx="1004250" cy="10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Shape 4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14244" y="1610288"/>
            <a:ext cx="1004250" cy="1004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Shape 487"/>
          <p:cNvSpPr txBox="1"/>
          <p:nvPr/>
        </p:nvSpPr>
        <p:spPr>
          <a:xfrm>
            <a:off x="4458350" y="282882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Irene owns BTC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the amount can be seen with her public key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she manages her keys in a mobile wallet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9614250" y="282882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Bernd receives BTC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the amount can now be seen at his public key</a:t>
            </a:r>
          </a:p>
        </p:txBody>
      </p:sp>
      <p:pic>
        <p:nvPicPr>
          <p:cNvPr id="489" name="Shape 48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87841" y="1748913"/>
            <a:ext cx="713237" cy="713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Shape 49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0166" y="1748913"/>
            <a:ext cx="713237" cy="713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Shape 49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55700" y="1942372"/>
            <a:ext cx="282175" cy="28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Shape 49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03375" y="1942375"/>
            <a:ext cx="282175" cy="2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Shape 493"/>
          <p:cNvSpPr txBox="1"/>
          <p:nvPr/>
        </p:nvSpPr>
        <p:spPr>
          <a:xfrm>
            <a:off x="7036300" y="282882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Irene sends BTC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she scans a public key with her camera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her wallet reads the public key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Irene confirms the transaction with her wallet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the wallet signs the transaction with the private key</a:t>
            </a:r>
          </a:p>
        </p:txBody>
      </p:sp>
      <p:pic>
        <p:nvPicPr>
          <p:cNvPr id="494" name="Shape 49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715763" y="1923738"/>
            <a:ext cx="409725" cy="4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0" name="Shape 500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Shape 501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Shape 502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BITCOIN &amp; BLOCKCHAIN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does Bitcoin store data?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Shape 503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504" name="Shape 5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Shape 505"/>
          <p:cNvSpPr txBox="1"/>
          <p:nvPr/>
        </p:nvSpPr>
        <p:spPr>
          <a:xfrm>
            <a:off x="4401750" y="488350"/>
            <a:ext cx="72831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All transactions are written to the blockchain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4458350" y="1412850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Transaction 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Irene -&gt; Bernd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Bernd -&gt; Emma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Emma -&gt; Irene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9614250" y="1412850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Transaction 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Emma -&gt; Bernd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Irene -&gt; Emma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Bernd -&gt; Irene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7036300" y="1412850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Transaction 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Bernd -&gt; Irene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Emma -&gt; Irene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Irene -&gt; Bernd</a:t>
            </a:r>
          </a:p>
        </p:txBody>
      </p:sp>
      <p:pic>
        <p:nvPicPr>
          <p:cNvPr id="509" name="Shape 5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4138" y="3224125"/>
            <a:ext cx="409725" cy="4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Shape 5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02088" y="3224125"/>
            <a:ext cx="409725" cy="4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Shape 511"/>
          <p:cNvSpPr txBox="1"/>
          <p:nvPr/>
        </p:nvSpPr>
        <p:spPr>
          <a:xfrm>
            <a:off x="4458350" y="4215450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Transactions are written into blocks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9614250" y="4215450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New blocks are validated if they are in line with the other blocks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7036300" y="4215450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A new block is created every 10 minutes and linked to the last one</a:t>
            </a:r>
          </a:p>
        </p:txBody>
      </p:sp>
      <p:pic>
        <p:nvPicPr>
          <p:cNvPr id="514" name="Shape 5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4763138" y="2512825"/>
            <a:ext cx="409725" cy="4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Shape 5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7341088" y="2512825"/>
            <a:ext cx="409725" cy="4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Shape 5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9919038" y="2512825"/>
            <a:ext cx="409725" cy="4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Shape 5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6538" y="2857500"/>
            <a:ext cx="1164600" cy="11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Shape 5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84413" y="2857500"/>
            <a:ext cx="1164600" cy="11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Shape 5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62288" y="2857500"/>
            <a:ext cx="1164600" cy="11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Shape 520"/>
          <p:cNvSpPr txBox="1"/>
          <p:nvPr/>
        </p:nvSpPr>
        <p:spPr>
          <a:xfrm>
            <a:off x="4401750" y="5530375"/>
            <a:ext cx="68787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The blockchain is a time-based digital ledger.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6" name="Shape 526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Shape 527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BITCOIN &amp; BLOCKCHAIN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Who runs the blockchain?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530" name="Shape 5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Shape 531"/>
          <p:cNvSpPr txBox="1"/>
          <p:nvPr/>
        </p:nvSpPr>
        <p:spPr>
          <a:xfrm>
            <a:off x="4401753" y="4883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Nodes &amp; miners provide services 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4458350" y="282882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Nodes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every node stores the whole blockchain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incoming transactions are validated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9614250" y="282882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Block reward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incentivizes mining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is a combination of new coins and transaction fees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7036300" y="282882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Miners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they all try to solve a mathematical problem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new blocks are proposed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the first one to solve the problem can write the new block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the creator of a new block is paid with a block reward</a:t>
            </a:r>
          </a:p>
        </p:txBody>
      </p:sp>
      <p:pic>
        <p:nvPicPr>
          <p:cNvPr id="535" name="Shape 5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7325" y="1477475"/>
            <a:ext cx="1137075" cy="113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Shape 5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58338" y="1543888"/>
            <a:ext cx="1004250" cy="10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14250" y="1545800"/>
            <a:ext cx="1083575" cy="10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3" name="Shape 543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Shape 544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Shape 545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BITCOIN &amp; BLOCKCHAIN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Blockchain summary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6" name="Shape 546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547" name="Shape 5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Shape 548"/>
          <p:cNvSpPr txBox="1"/>
          <p:nvPr/>
        </p:nvSpPr>
        <p:spPr>
          <a:xfrm>
            <a:off x="4401750" y="488350"/>
            <a:ext cx="70167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A secure and decentralized ledger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5220350" y="1435813"/>
            <a:ext cx="61980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Blockchain = a chain consisting of blocks that are filled with data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0" name="Shape 5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1154083"/>
            <a:ext cx="856570" cy="8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Shape 551"/>
          <p:cNvSpPr txBox="1"/>
          <p:nvPr/>
        </p:nvSpPr>
        <p:spPr>
          <a:xfrm>
            <a:off x="5220350" y="1960788"/>
            <a:ext cx="61980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The place where all transactions are recorded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2" name="Shape 5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1679058"/>
            <a:ext cx="856570" cy="8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Shape 553"/>
          <p:cNvSpPr txBox="1"/>
          <p:nvPr/>
        </p:nvSpPr>
        <p:spPr>
          <a:xfrm>
            <a:off x="5220350" y="2473555"/>
            <a:ext cx="61980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Transactions are compressed into blocks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4" name="Shape 5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2215170"/>
            <a:ext cx="856570" cy="8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Shape 555"/>
          <p:cNvSpPr txBox="1"/>
          <p:nvPr/>
        </p:nvSpPr>
        <p:spPr>
          <a:xfrm>
            <a:off x="4401750" y="5301775"/>
            <a:ext cx="68787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More than 50% of the hash rate is necessary to manipulate the network.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6" name="Shape 556"/>
          <p:cNvSpPr txBox="1"/>
          <p:nvPr/>
        </p:nvSpPr>
        <p:spPr>
          <a:xfrm>
            <a:off x="5220350" y="3029871"/>
            <a:ext cx="61980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A complete block gets added to the blockchain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7" name="Shape 5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2807520"/>
            <a:ext cx="856570" cy="856564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Shape 558"/>
          <p:cNvSpPr txBox="1"/>
          <p:nvPr/>
        </p:nvSpPr>
        <p:spPr>
          <a:xfrm>
            <a:off x="5220350" y="3603251"/>
            <a:ext cx="61980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Blocks can’t be changed after they are created 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9" name="Shape 5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3379970"/>
            <a:ext cx="856570" cy="856564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Shape 560"/>
          <p:cNvSpPr txBox="1"/>
          <p:nvPr/>
        </p:nvSpPr>
        <p:spPr>
          <a:xfrm>
            <a:off x="5220350" y="4217713"/>
            <a:ext cx="61980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Decentralized storage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1" name="Shape 5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3935983"/>
            <a:ext cx="856570" cy="856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Shape 5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4460958"/>
            <a:ext cx="856570" cy="856564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Shape 563"/>
          <p:cNvSpPr txBox="1"/>
          <p:nvPr/>
        </p:nvSpPr>
        <p:spPr>
          <a:xfrm>
            <a:off x="5220350" y="4751925"/>
            <a:ext cx="66234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Fraudulent behavior is not recommended because it is not rewarded (block rewards)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(haftungsbeschrängt) | Maria-Goeppert-Str. 3 | 23562 Lübeck |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www.dash-embassy.org</a:t>
            </a:r>
            <a:r>
              <a:rPr lang="en-US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/>
          </a:p>
        </p:txBody>
      </p:sp>
      <p:sp>
        <p:nvSpPr>
          <p:cNvPr id="91" name="Shape 91"/>
          <p:cNvSpPr txBox="1"/>
          <p:nvPr/>
        </p:nvSpPr>
        <p:spPr>
          <a:xfrm>
            <a:off x="4401752" y="488343"/>
            <a:ext cx="73584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Development of digital assets and currencies</a:t>
            </a:r>
          </a:p>
        </p:txBody>
      </p:sp>
      <p:sp>
        <p:nvSpPr>
          <p:cNvPr id="92" name="Shape 92"/>
          <p:cNvSpPr/>
          <p:nvPr/>
        </p:nvSpPr>
        <p:spPr>
          <a:xfrm flipH="1">
            <a:off x="4926250" y="4032200"/>
            <a:ext cx="4953800" cy="1990600"/>
          </a:xfrm>
          <a:prstGeom prst="flowChartManualOperation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Cryptocurrencies and blockchains are increasingly important</a:t>
            </a:r>
            <a:endParaRPr lang="en-US"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9658" y="2163981"/>
            <a:ext cx="804675" cy="808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5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>
            <a:off x="5455500" y="1494475"/>
            <a:ext cx="3020700" cy="1088400"/>
          </a:xfrm>
          <a:prstGeom prst="parallelogram">
            <a:avLst>
              <a:gd name="adj" fmla="val 51077"/>
            </a:avLst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+650% in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365 days</a:t>
            </a:r>
            <a:endParaRPr lang="en-US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8166300" y="1494475"/>
            <a:ext cx="3020700" cy="1088400"/>
          </a:xfrm>
          <a:prstGeom prst="parallelogram">
            <a:avLst>
              <a:gd name="adj" fmla="val 51077"/>
            </a:avLst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1500 projects €300 million </a:t>
            </a:r>
          </a:p>
        </p:txBody>
      </p:sp>
      <p:sp>
        <p:nvSpPr>
          <p:cNvPr id="98" name="Shape 98"/>
          <p:cNvSpPr/>
          <p:nvPr/>
        </p:nvSpPr>
        <p:spPr>
          <a:xfrm>
            <a:off x="4854550" y="2787850"/>
            <a:ext cx="5682900" cy="1088400"/>
          </a:xfrm>
          <a:prstGeom prst="parallelogram">
            <a:avLst>
              <a:gd name="adj" fmla="val 51077"/>
            </a:avLst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2x more capital in ICOs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 in VC in July 2017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342676" y="1228525"/>
            <a:ext cx="29052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“It is time to take cryptocurrency seriously”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(Christine Lagarde - IWF)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Shape 569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Shape 570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Shape 571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BITCOIN &amp; BLOCKCHAIN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Who can participate?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Shape 572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573" name="Shape 5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Shape 574"/>
          <p:cNvSpPr txBox="1"/>
          <p:nvPr/>
        </p:nvSpPr>
        <p:spPr>
          <a:xfrm>
            <a:off x="4401753" y="4883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Bitcoin is open source and public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5220350" y="1382863"/>
            <a:ext cx="61980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Everybody can participate in the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discussion </a:t>
            </a: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and the development</a:t>
            </a:r>
          </a:p>
        </p:txBody>
      </p:sp>
      <p:pic>
        <p:nvPicPr>
          <p:cNvPr id="576" name="Shape 5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1230283"/>
            <a:ext cx="856570" cy="8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Shape 577"/>
          <p:cNvSpPr txBox="1"/>
          <p:nvPr/>
        </p:nvSpPr>
        <p:spPr>
          <a:xfrm>
            <a:off x="5220350" y="2216188"/>
            <a:ext cx="61980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Everybody can run a node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8" name="Shape 5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1934458"/>
            <a:ext cx="856570" cy="8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Shape 579"/>
          <p:cNvSpPr txBox="1"/>
          <p:nvPr/>
        </p:nvSpPr>
        <p:spPr>
          <a:xfrm>
            <a:off x="5220350" y="2920363"/>
            <a:ext cx="61980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Everybody can mine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0" name="Shape 5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2638633"/>
            <a:ext cx="856570" cy="856564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Shape 581"/>
          <p:cNvSpPr txBox="1"/>
          <p:nvPr/>
        </p:nvSpPr>
        <p:spPr>
          <a:xfrm>
            <a:off x="5220350" y="3608875"/>
            <a:ext cx="61980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Everybody can use Bitcoin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2" name="Shape 5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3327145"/>
            <a:ext cx="856570" cy="856564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Shape 583"/>
          <p:cNvSpPr txBox="1"/>
          <p:nvPr/>
        </p:nvSpPr>
        <p:spPr>
          <a:xfrm>
            <a:off x="4401750" y="5301775"/>
            <a:ext cx="68787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The necessary knowledge is readily available on the internet and in every language.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/>
        </p:nvSpPr>
        <p:spPr>
          <a:xfrm>
            <a:off x="4323575" y="1449104"/>
            <a:ext cx="7394554" cy="3545910"/>
          </a:xfrm>
          <a:custGeom>
            <a:avLst/>
            <a:gdLst/>
            <a:ahLst/>
            <a:cxnLst/>
            <a:rect l="0" t="0" r="0" b="0"/>
            <a:pathLst>
              <a:path w="21586" h="21600" extrusionOk="0">
                <a:moveTo>
                  <a:pt x="7007" y="13911"/>
                </a:moveTo>
                <a:cubicBezTo>
                  <a:pt x="7007" y="13890"/>
                  <a:pt x="7007" y="13890"/>
                  <a:pt x="7007" y="13869"/>
                </a:cubicBezTo>
                <a:cubicBezTo>
                  <a:pt x="7007" y="13869"/>
                  <a:pt x="6997" y="13869"/>
                  <a:pt x="6997" y="13869"/>
                </a:cubicBezTo>
                <a:cubicBezTo>
                  <a:pt x="6987" y="13849"/>
                  <a:pt x="6997" y="13849"/>
                  <a:pt x="6997" y="13828"/>
                </a:cubicBezTo>
                <a:cubicBezTo>
                  <a:pt x="6997" y="13807"/>
                  <a:pt x="6987" y="13807"/>
                  <a:pt x="6987" y="13787"/>
                </a:cubicBezTo>
                <a:cubicBezTo>
                  <a:pt x="6987" y="13787"/>
                  <a:pt x="6987" y="13787"/>
                  <a:pt x="6987" y="13766"/>
                </a:cubicBezTo>
                <a:cubicBezTo>
                  <a:pt x="6987" y="13766"/>
                  <a:pt x="6987" y="13766"/>
                  <a:pt x="6987" y="13766"/>
                </a:cubicBezTo>
                <a:cubicBezTo>
                  <a:pt x="6987" y="13745"/>
                  <a:pt x="6987" y="13745"/>
                  <a:pt x="6987" y="13725"/>
                </a:cubicBezTo>
                <a:cubicBezTo>
                  <a:pt x="6987" y="13704"/>
                  <a:pt x="6987" y="13704"/>
                  <a:pt x="6977" y="13683"/>
                </a:cubicBezTo>
                <a:cubicBezTo>
                  <a:pt x="6977" y="13683"/>
                  <a:pt x="6977" y="13663"/>
                  <a:pt x="6977" y="13642"/>
                </a:cubicBezTo>
                <a:cubicBezTo>
                  <a:pt x="6977" y="13621"/>
                  <a:pt x="6977" y="13621"/>
                  <a:pt x="6977" y="13601"/>
                </a:cubicBezTo>
                <a:cubicBezTo>
                  <a:pt x="6977" y="13580"/>
                  <a:pt x="6967" y="13559"/>
                  <a:pt x="6967" y="13559"/>
                </a:cubicBezTo>
                <a:cubicBezTo>
                  <a:pt x="6967" y="13539"/>
                  <a:pt x="6967" y="13539"/>
                  <a:pt x="6958" y="13539"/>
                </a:cubicBezTo>
                <a:cubicBezTo>
                  <a:pt x="6958" y="13518"/>
                  <a:pt x="6958" y="13518"/>
                  <a:pt x="6958" y="13497"/>
                </a:cubicBezTo>
                <a:cubicBezTo>
                  <a:pt x="6948" y="13477"/>
                  <a:pt x="6938" y="13518"/>
                  <a:pt x="6938" y="13497"/>
                </a:cubicBezTo>
                <a:cubicBezTo>
                  <a:pt x="6928" y="13497"/>
                  <a:pt x="6928" y="13456"/>
                  <a:pt x="6918" y="13456"/>
                </a:cubicBezTo>
                <a:cubicBezTo>
                  <a:pt x="6918" y="13456"/>
                  <a:pt x="6918" y="13477"/>
                  <a:pt x="6908" y="13477"/>
                </a:cubicBezTo>
                <a:cubicBezTo>
                  <a:pt x="6898" y="13477"/>
                  <a:pt x="6898" y="13477"/>
                  <a:pt x="6888" y="13477"/>
                </a:cubicBezTo>
                <a:cubicBezTo>
                  <a:pt x="6888" y="13477"/>
                  <a:pt x="6888" y="13477"/>
                  <a:pt x="6878" y="13456"/>
                </a:cubicBezTo>
                <a:cubicBezTo>
                  <a:pt x="6878" y="13456"/>
                  <a:pt x="6868" y="13456"/>
                  <a:pt x="6868" y="13477"/>
                </a:cubicBezTo>
                <a:cubicBezTo>
                  <a:pt x="6868" y="13477"/>
                  <a:pt x="6858" y="13477"/>
                  <a:pt x="6858" y="13477"/>
                </a:cubicBezTo>
                <a:cubicBezTo>
                  <a:pt x="6849" y="13477"/>
                  <a:pt x="6849" y="13456"/>
                  <a:pt x="6849" y="13456"/>
                </a:cubicBezTo>
                <a:cubicBezTo>
                  <a:pt x="6849" y="13435"/>
                  <a:pt x="6839" y="13456"/>
                  <a:pt x="6829" y="13435"/>
                </a:cubicBezTo>
                <a:cubicBezTo>
                  <a:pt x="6819" y="13435"/>
                  <a:pt x="6819" y="13435"/>
                  <a:pt x="6809" y="13435"/>
                </a:cubicBezTo>
                <a:cubicBezTo>
                  <a:pt x="6809" y="13415"/>
                  <a:pt x="6809" y="13415"/>
                  <a:pt x="6799" y="13394"/>
                </a:cubicBezTo>
                <a:cubicBezTo>
                  <a:pt x="6799" y="13373"/>
                  <a:pt x="6789" y="13373"/>
                  <a:pt x="6779" y="13353"/>
                </a:cubicBezTo>
                <a:cubicBezTo>
                  <a:pt x="6779" y="13353"/>
                  <a:pt x="6779" y="13353"/>
                  <a:pt x="6769" y="13353"/>
                </a:cubicBezTo>
                <a:cubicBezTo>
                  <a:pt x="6769" y="13353"/>
                  <a:pt x="6769" y="13332"/>
                  <a:pt x="6759" y="13332"/>
                </a:cubicBezTo>
                <a:cubicBezTo>
                  <a:pt x="6759" y="13332"/>
                  <a:pt x="6759" y="13311"/>
                  <a:pt x="6749" y="13311"/>
                </a:cubicBezTo>
                <a:cubicBezTo>
                  <a:pt x="6749" y="13291"/>
                  <a:pt x="6749" y="13291"/>
                  <a:pt x="6740" y="13291"/>
                </a:cubicBezTo>
                <a:cubicBezTo>
                  <a:pt x="6740" y="13270"/>
                  <a:pt x="6730" y="13270"/>
                  <a:pt x="6720" y="13249"/>
                </a:cubicBezTo>
                <a:cubicBezTo>
                  <a:pt x="6720" y="13249"/>
                  <a:pt x="6720" y="13249"/>
                  <a:pt x="6720" y="13249"/>
                </a:cubicBezTo>
                <a:cubicBezTo>
                  <a:pt x="6720" y="13249"/>
                  <a:pt x="6710" y="13229"/>
                  <a:pt x="6710" y="13229"/>
                </a:cubicBezTo>
                <a:cubicBezTo>
                  <a:pt x="6710" y="13229"/>
                  <a:pt x="6700" y="13229"/>
                  <a:pt x="6700" y="13208"/>
                </a:cubicBezTo>
                <a:cubicBezTo>
                  <a:pt x="6690" y="13208"/>
                  <a:pt x="6690" y="13208"/>
                  <a:pt x="6690" y="13208"/>
                </a:cubicBezTo>
                <a:cubicBezTo>
                  <a:pt x="6690" y="13187"/>
                  <a:pt x="6690" y="13187"/>
                  <a:pt x="6680" y="13187"/>
                </a:cubicBezTo>
                <a:cubicBezTo>
                  <a:pt x="6680" y="13167"/>
                  <a:pt x="6680" y="13146"/>
                  <a:pt x="6670" y="13146"/>
                </a:cubicBezTo>
                <a:cubicBezTo>
                  <a:pt x="6660" y="13146"/>
                  <a:pt x="6650" y="13146"/>
                  <a:pt x="6650" y="13146"/>
                </a:cubicBezTo>
                <a:cubicBezTo>
                  <a:pt x="6631" y="13146"/>
                  <a:pt x="6631" y="13105"/>
                  <a:pt x="6611" y="13105"/>
                </a:cubicBezTo>
                <a:cubicBezTo>
                  <a:pt x="6611" y="13105"/>
                  <a:pt x="6611" y="13125"/>
                  <a:pt x="6601" y="13125"/>
                </a:cubicBezTo>
                <a:cubicBezTo>
                  <a:pt x="6591" y="13125"/>
                  <a:pt x="6581" y="13125"/>
                  <a:pt x="6581" y="13125"/>
                </a:cubicBezTo>
                <a:cubicBezTo>
                  <a:pt x="6571" y="13125"/>
                  <a:pt x="6571" y="13125"/>
                  <a:pt x="6561" y="13125"/>
                </a:cubicBezTo>
                <a:cubicBezTo>
                  <a:pt x="6561" y="13125"/>
                  <a:pt x="6561" y="13125"/>
                  <a:pt x="6561" y="13125"/>
                </a:cubicBezTo>
                <a:cubicBezTo>
                  <a:pt x="6551" y="13125"/>
                  <a:pt x="6551" y="13146"/>
                  <a:pt x="6551" y="13146"/>
                </a:cubicBezTo>
                <a:cubicBezTo>
                  <a:pt x="6551" y="13146"/>
                  <a:pt x="6551" y="13167"/>
                  <a:pt x="6541" y="13146"/>
                </a:cubicBezTo>
                <a:cubicBezTo>
                  <a:pt x="6541" y="13146"/>
                  <a:pt x="6541" y="13146"/>
                  <a:pt x="6541" y="13146"/>
                </a:cubicBezTo>
                <a:cubicBezTo>
                  <a:pt x="6541" y="13146"/>
                  <a:pt x="6531" y="13125"/>
                  <a:pt x="6531" y="13125"/>
                </a:cubicBezTo>
                <a:cubicBezTo>
                  <a:pt x="6531" y="13125"/>
                  <a:pt x="6531" y="13125"/>
                  <a:pt x="6522" y="13125"/>
                </a:cubicBezTo>
                <a:cubicBezTo>
                  <a:pt x="6522" y="13105"/>
                  <a:pt x="6522" y="13105"/>
                  <a:pt x="6522" y="13105"/>
                </a:cubicBezTo>
                <a:cubicBezTo>
                  <a:pt x="6522" y="13105"/>
                  <a:pt x="6512" y="13105"/>
                  <a:pt x="6512" y="13105"/>
                </a:cubicBezTo>
                <a:cubicBezTo>
                  <a:pt x="6502" y="13105"/>
                  <a:pt x="6502" y="13146"/>
                  <a:pt x="6492" y="13146"/>
                </a:cubicBezTo>
                <a:cubicBezTo>
                  <a:pt x="6492" y="13125"/>
                  <a:pt x="6492" y="13125"/>
                  <a:pt x="6492" y="13125"/>
                </a:cubicBezTo>
                <a:cubicBezTo>
                  <a:pt x="6482" y="13125"/>
                  <a:pt x="6482" y="13125"/>
                  <a:pt x="6472" y="13125"/>
                </a:cubicBezTo>
                <a:cubicBezTo>
                  <a:pt x="6462" y="13125"/>
                  <a:pt x="6452" y="13105"/>
                  <a:pt x="6452" y="13084"/>
                </a:cubicBezTo>
                <a:cubicBezTo>
                  <a:pt x="6442" y="13063"/>
                  <a:pt x="6432" y="13063"/>
                  <a:pt x="6422" y="13063"/>
                </a:cubicBezTo>
                <a:cubicBezTo>
                  <a:pt x="6422" y="13063"/>
                  <a:pt x="6413" y="13063"/>
                  <a:pt x="6413" y="13063"/>
                </a:cubicBezTo>
                <a:cubicBezTo>
                  <a:pt x="6413" y="13043"/>
                  <a:pt x="6413" y="13043"/>
                  <a:pt x="6413" y="13043"/>
                </a:cubicBezTo>
                <a:cubicBezTo>
                  <a:pt x="6413" y="13043"/>
                  <a:pt x="6403" y="13063"/>
                  <a:pt x="6403" y="13063"/>
                </a:cubicBezTo>
                <a:cubicBezTo>
                  <a:pt x="6403" y="13063"/>
                  <a:pt x="6393" y="13063"/>
                  <a:pt x="6393" y="13084"/>
                </a:cubicBezTo>
                <a:cubicBezTo>
                  <a:pt x="6383" y="13084"/>
                  <a:pt x="6383" y="13063"/>
                  <a:pt x="6383" y="13084"/>
                </a:cubicBezTo>
                <a:cubicBezTo>
                  <a:pt x="6373" y="13084"/>
                  <a:pt x="6373" y="13084"/>
                  <a:pt x="6363" y="13105"/>
                </a:cubicBezTo>
                <a:cubicBezTo>
                  <a:pt x="6363" y="13105"/>
                  <a:pt x="6353" y="13105"/>
                  <a:pt x="6353" y="13125"/>
                </a:cubicBezTo>
                <a:cubicBezTo>
                  <a:pt x="6343" y="13125"/>
                  <a:pt x="6343" y="13125"/>
                  <a:pt x="6343" y="13125"/>
                </a:cubicBezTo>
                <a:cubicBezTo>
                  <a:pt x="6333" y="13146"/>
                  <a:pt x="6333" y="13146"/>
                  <a:pt x="6333" y="13167"/>
                </a:cubicBezTo>
                <a:cubicBezTo>
                  <a:pt x="6323" y="13167"/>
                  <a:pt x="6323" y="13187"/>
                  <a:pt x="6313" y="13187"/>
                </a:cubicBezTo>
                <a:cubicBezTo>
                  <a:pt x="6313" y="13187"/>
                  <a:pt x="6313" y="13187"/>
                  <a:pt x="6313" y="13187"/>
                </a:cubicBezTo>
                <a:cubicBezTo>
                  <a:pt x="6313" y="13187"/>
                  <a:pt x="6313" y="13167"/>
                  <a:pt x="6313" y="13146"/>
                </a:cubicBezTo>
                <a:cubicBezTo>
                  <a:pt x="6313" y="13125"/>
                  <a:pt x="6313" y="13125"/>
                  <a:pt x="6323" y="13105"/>
                </a:cubicBezTo>
                <a:cubicBezTo>
                  <a:pt x="6323" y="13084"/>
                  <a:pt x="6323" y="13105"/>
                  <a:pt x="6333" y="13084"/>
                </a:cubicBezTo>
                <a:cubicBezTo>
                  <a:pt x="6333" y="13084"/>
                  <a:pt x="6343" y="13084"/>
                  <a:pt x="6343" y="13084"/>
                </a:cubicBezTo>
                <a:cubicBezTo>
                  <a:pt x="6343" y="13063"/>
                  <a:pt x="6343" y="13043"/>
                  <a:pt x="6333" y="13043"/>
                </a:cubicBezTo>
                <a:cubicBezTo>
                  <a:pt x="6333" y="13022"/>
                  <a:pt x="6333" y="13022"/>
                  <a:pt x="6333" y="13022"/>
                </a:cubicBezTo>
                <a:cubicBezTo>
                  <a:pt x="6323" y="13022"/>
                  <a:pt x="6323" y="13022"/>
                  <a:pt x="6323" y="13022"/>
                </a:cubicBezTo>
                <a:cubicBezTo>
                  <a:pt x="6323" y="13022"/>
                  <a:pt x="6323" y="13001"/>
                  <a:pt x="6323" y="13001"/>
                </a:cubicBezTo>
                <a:cubicBezTo>
                  <a:pt x="6323" y="13001"/>
                  <a:pt x="6333" y="12981"/>
                  <a:pt x="6323" y="12960"/>
                </a:cubicBezTo>
                <a:cubicBezTo>
                  <a:pt x="6323" y="12960"/>
                  <a:pt x="6323" y="12960"/>
                  <a:pt x="6313" y="12960"/>
                </a:cubicBezTo>
                <a:cubicBezTo>
                  <a:pt x="6313" y="12939"/>
                  <a:pt x="6313" y="12939"/>
                  <a:pt x="6313" y="12939"/>
                </a:cubicBezTo>
                <a:cubicBezTo>
                  <a:pt x="6304" y="12939"/>
                  <a:pt x="6304" y="12919"/>
                  <a:pt x="6294" y="12919"/>
                </a:cubicBezTo>
                <a:cubicBezTo>
                  <a:pt x="6284" y="12898"/>
                  <a:pt x="6284" y="12919"/>
                  <a:pt x="6274" y="12939"/>
                </a:cubicBezTo>
                <a:cubicBezTo>
                  <a:pt x="6274" y="12919"/>
                  <a:pt x="6274" y="12919"/>
                  <a:pt x="6274" y="12919"/>
                </a:cubicBezTo>
                <a:cubicBezTo>
                  <a:pt x="6274" y="12898"/>
                  <a:pt x="6274" y="12898"/>
                  <a:pt x="6274" y="12898"/>
                </a:cubicBezTo>
                <a:cubicBezTo>
                  <a:pt x="6274" y="12877"/>
                  <a:pt x="6264" y="12898"/>
                  <a:pt x="6254" y="12898"/>
                </a:cubicBezTo>
                <a:cubicBezTo>
                  <a:pt x="6254" y="12898"/>
                  <a:pt x="6254" y="12898"/>
                  <a:pt x="6254" y="12898"/>
                </a:cubicBezTo>
                <a:cubicBezTo>
                  <a:pt x="6254" y="12898"/>
                  <a:pt x="6254" y="12877"/>
                  <a:pt x="6244" y="12877"/>
                </a:cubicBezTo>
                <a:cubicBezTo>
                  <a:pt x="6244" y="12877"/>
                  <a:pt x="6244" y="12877"/>
                  <a:pt x="6234" y="12877"/>
                </a:cubicBezTo>
                <a:cubicBezTo>
                  <a:pt x="6234" y="12877"/>
                  <a:pt x="6234" y="12877"/>
                  <a:pt x="6234" y="12877"/>
                </a:cubicBezTo>
                <a:cubicBezTo>
                  <a:pt x="6224" y="12877"/>
                  <a:pt x="6224" y="12877"/>
                  <a:pt x="6224" y="12877"/>
                </a:cubicBezTo>
                <a:cubicBezTo>
                  <a:pt x="6214" y="12877"/>
                  <a:pt x="6214" y="12857"/>
                  <a:pt x="6214" y="12857"/>
                </a:cubicBezTo>
                <a:cubicBezTo>
                  <a:pt x="6214" y="12857"/>
                  <a:pt x="6204" y="12857"/>
                  <a:pt x="6204" y="12857"/>
                </a:cubicBezTo>
                <a:cubicBezTo>
                  <a:pt x="6204" y="12836"/>
                  <a:pt x="6195" y="12836"/>
                  <a:pt x="6195" y="12836"/>
                </a:cubicBezTo>
                <a:cubicBezTo>
                  <a:pt x="6195" y="12836"/>
                  <a:pt x="6195" y="12836"/>
                  <a:pt x="6185" y="12836"/>
                </a:cubicBezTo>
                <a:cubicBezTo>
                  <a:pt x="6185" y="12836"/>
                  <a:pt x="6185" y="12795"/>
                  <a:pt x="6185" y="12815"/>
                </a:cubicBezTo>
                <a:cubicBezTo>
                  <a:pt x="6185" y="12795"/>
                  <a:pt x="6175" y="12795"/>
                  <a:pt x="6175" y="12795"/>
                </a:cubicBezTo>
                <a:cubicBezTo>
                  <a:pt x="6165" y="12795"/>
                  <a:pt x="6165" y="12815"/>
                  <a:pt x="6165" y="12795"/>
                </a:cubicBezTo>
                <a:cubicBezTo>
                  <a:pt x="6155" y="12795"/>
                  <a:pt x="6145" y="12795"/>
                  <a:pt x="6135" y="12795"/>
                </a:cubicBezTo>
                <a:cubicBezTo>
                  <a:pt x="6135" y="12795"/>
                  <a:pt x="6125" y="12795"/>
                  <a:pt x="6125" y="12795"/>
                </a:cubicBezTo>
                <a:cubicBezTo>
                  <a:pt x="6125" y="12795"/>
                  <a:pt x="6125" y="12795"/>
                  <a:pt x="6115" y="12795"/>
                </a:cubicBezTo>
                <a:cubicBezTo>
                  <a:pt x="6115" y="12774"/>
                  <a:pt x="6115" y="12795"/>
                  <a:pt x="6105" y="12795"/>
                </a:cubicBezTo>
                <a:cubicBezTo>
                  <a:pt x="6105" y="12795"/>
                  <a:pt x="6105" y="12795"/>
                  <a:pt x="6095" y="12795"/>
                </a:cubicBezTo>
                <a:cubicBezTo>
                  <a:pt x="6095" y="12795"/>
                  <a:pt x="6086" y="12795"/>
                  <a:pt x="6086" y="12795"/>
                </a:cubicBezTo>
                <a:cubicBezTo>
                  <a:pt x="6076" y="12815"/>
                  <a:pt x="6076" y="12815"/>
                  <a:pt x="6076" y="12836"/>
                </a:cubicBezTo>
                <a:cubicBezTo>
                  <a:pt x="6076" y="12836"/>
                  <a:pt x="6076" y="12857"/>
                  <a:pt x="6076" y="12857"/>
                </a:cubicBezTo>
                <a:cubicBezTo>
                  <a:pt x="6076" y="12857"/>
                  <a:pt x="6066" y="12877"/>
                  <a:pt x="6066" y="12877"/>
                </a:cubicBezTo>
                <a:cubicBezTo>
                  <a:pt x="6066" y="12877"/>
                  <a:pt x="6066" y="12898"/>
                  <a:pt x="6056" y="12898"/>
                </a:cubicBezTo>
                <a:cubicBezTo>
                  <a:pt x="6056" y="12898"/>
                  <a:pt x="6046" y="12919"/>
                  <a:pt x="6046" y="12919"/>
                </a:cubicBezTo>
                <a:cubicBezTo>
                  <a:pt x="6026" y="12939"/>
                  <a:pt x="6016" y="12939"/>
                  <a:pt x="6006" y="12981"/>
                </a:cubicBezTo>
                <a:cubicBezTo>
                  <a:pt x="5996" y="13001"/>
                  <a:pt x="5996" y="13001"/>
                  <a:pt x="5996" y="13022"/>
                </a:cubicBezTo>
                <a:cubicBezTo>
                  <a:pt x="5996" y="13043"/>
                  <a:pt x="5986" y="13043"/>
                  <a:pt x="5986" y="13063"/>
                </a:cubicBezTo>
                <a:cubicBezTo>
                  <a:pt x="5986" y="13084"/>
                  <a:pt x="5986" y="13084"/>
                  <a:pt x="5986" y="13105"/>
                </a:cubicBezTo>
                <a:cubicBezTo>
                  <a:pt x="5977" y="13084"/>
                  <a:pt x="5986" y="13063"/>
                  <a:pt x="5986" y="13063"/>
                </a:cubicBezTo>
                <a:cubicBezTo>
                  <a:pt x="5986" y="13022"/>
                  <a:pt x="5986" y="13001"/>
                  <a:pt x="5986" y="12981"/>
                </a:cubicBezTo>
                <a:cubicBezTo>
                  <a:pt x="5986" y="12981"/>
                  <a:pt x="5996" y="12960"/>
                  <a:pt x="5996" y="12939"/>
                </a:cubicBezTo>
                <a:cubicBezTo>
                  <a:pt x="5996" y="12939"/>
                  <a:pt x="5996" y="12939"/>
                  <a:pt x="5996" y="12939"/>
                </a:cubicBezTo>
                <a:cubicBezTo>
                  <a:pt x="5996" y="12919"/>
                  <a:pt x="5996" y="12919"/>
                  <a:pt x="5996" y="12919"/>
                </a:cubicBezTo>
                <a:cubicBezTo>
                  <a:pt x="6006" y="12898"/>
                  <a:pt x="6016" y="12898"/>
                  <a:pt x="6026" y="12898"/>
                </a:cubicBezTo>
                <a:cubicBezTo>
                  <a:pt x="6026" y="12898"/>
                  <a:pt x="6026" y="12898"/>
                  <a:pt x="6026" y="12898"/>
                </a:cubicBezTo>
                <a:cubicBezTo>
                  <a:pt x="6036" y="12877"/>
                  <a:pt x="6036" y="12877"/>
                  <a:pt x="6046" y="12857"/>
                </a:cubicBezTo>
                <a:cubicBezTo>
                  <a:pt x="6046" y="12857"/>
                  <a:pt x="6046" y="12836"/>
                  <a:pt x="6046" y="12836"/>
                </a:cubicBezTo>
                <a:cubicBezTo>
                  <a:pt x="6046" y="12836"/>
                  <a:pt x="6046" y="12815"/>
                  <a:pt x="6046" y="12815"/>
                </a:cubicBezTo>
                <a:cubicBezTo>
                  <a:pt x="6046" y="12815"/>
                  <a:pt x="6046" y="12815"/>
                  <a:pt x="6046" y="12815"/>
                </a:cubicBezTo>
                <a:cubicBezTo>
                  <a:pt x="6046" y="12795"/>
                  <a:pt x="6046" y="12795"/>
                  <a:pt x="6046" y="12774"/>
                </a:cubicBezTo>
                <a:cubicBezTo>
                  <a:pt x="6056" y="12774"/>
                  <a:pt x="6056" y="12774"/>
                  <a:pt x="6056" y="12774"/>
                </a:cubicBezTo>
                <a:cubicBezTo>
                  <a:pt x="6066" y="12753"/>
                  <a:pt x="6066" y="12753"/>
                  <a:pt x="6066" y="12753"/>
                </a:cubicBezTo>
                <a:cubicBezTo>
                  <a:pt x="6066" y="12733"/>
                  <a:pt x="6066" y="12733"/>
                  <a:pt x="6066" y="12733"/>
                </a:cubicBezTo>
                <a:cubicBezTo>
                  <a:pt x="6066" y="12712"/>
                  <a:pt x="6066" y="12712"/>
                  <a:pt x="6066" y="12712"/>
                </a:cubicBezTo>
                <a:cubicBezTo>
                  <a:pt x="6056" y="12712"/>
                  <a:pt x="6056" y="12712"/>
                  <a:pt x="6056" y="12712"/>
                </a:cubicBezTo>
                <a:cubicBezTo>
                  <a:pt x="6046" y="12691"/>
                  <a:pt x="6046" y="12691"/>
                  <a:pt x="6036" y="12712"/>
                </a:cubicBezTo>
                <a:cubicBezTo>
                  <a:pt x="6026" y="12712"/>
                  <a:pt x="6026" y="12712"/>
                  <a:pt x="6026" y="12691"/>
                </a:cubicBezTo>
                <a:cubicBezTo>
                  <a:pt x="6026" y="12691"/>
                  <a:pt x="6016" y="12691"/>
                  <a:pt x="6016" y="12691"/>
                </a:cubicBezTo>
                <a:cubicBezTo>
                  <a:pt x="6006" y="12691"/>
                  <a:pt x="6006" y="12691"/>
                  <a:pt x="6006" y="12691"/>
                </a:cubicBezTo>
                <a:cubicBezTo>
                  <a:pt x="6006" y="12691"/>
                  <a:pt x="5996" y="12691"/>
                  <a:pt x="5996" y="12691"/>
                </a:cubicBezTo>
                <a:cubicBezTo>
                  <a:pt x="5996" y="12691"/>
                  <a:pt x="5996" y="12671"/>
                  <a:pt x="5996" y="12671"/>
                </a:cubicBezTo>
                <a:cubicBezTo>
                  <a:pt x="5996" y="12671"/>
                  <a:pt x="5986" y="12671"/>
                  <a:pt x="5986" y="12671"/>
                </a:cubicBezTo>
                <a:cubicBezTo>
                  <a:pt x="5986" y="12671"/>
                  <a:pt x="5986" y="12650"/>
                  <a:pt x="5986" y="12650"/>
                </a:cubicBezTo>
                <a:cubicBezTo>
                  <a:pt x="5986" y="12650"/>
                  <a:pt x="5986" y="12650"/>
                  <a:pt x="5986" y="12650"/>
                </a:cubicBezTo>
                <a:cubicBezTo>
                  <a:pt x="5977" y="12650"/>
                  <a:pt x="5986" y="12629"/>
                  <a:pt x="5977" y="12629"/>
                </a:cubicBezTo>
                <a:cubicBezTo>
                  <a:pt x="5977" y="12629"/>
                  <a:pt x="5967" y="12629"/>
                  <a:pt x="5967" y="12629"/>
                </a:cubicBezTo>
                <a:cubicBezTo>
                  <a:pt x="5957" y="12629"/>
                  <a:pt x="5957" y="12629"/>
                  <a:pt x="5947" y="12629"/>
                </a:cubicBezTo>
                <a:cubicBezTo>
                  <a:pt x="5947" y="12629"/>
                  <a:pt x="5937" y="12629"/>
                  <a:pt x="5937" y="12650"/>
                </a:cubicBezTo>
                <a:cubicBezTo>
                  <a:pt x="5937" y="12650"/>
                  <a:pt x="5937" y="12650"/>
                  <a:pt x="5947" y="12650"/>
                </a:cubicBezTo>
                <a:cubicBezTo>
                  <a:pt x="5957" y="12650"/>
                  <a:pt x="5957" y="12671"/>
                  <a:pt x="5957" y="12671"/>
                </a:cubicBezTo>
                <a:cubicBezTo>
                  <a:pt x="5957" y="12671"/>
                  <a:pt x="5967" y="12671"/>
                  <a:pt x="5957" y="12691"/>
                </a:cubicBezTo>
                <a:cubicBezTo>
                  <a:pt x="5947" y="12691"/>
                  <a:pt x="5937" y="12671"/>
                  <a:pt x="5937" y="12691"/>
                </a:cubicBezTo>
                <a:cubicBezTo>
                  <a:pt x="5937" y="12691"/>
                  <a:pt x="5937" y="12691"/>
                  <a:pt x="5937" y="12691"/>
                </a:cubicBezTo>
                <a:cubicBezTo>
                  <a:pt x="5937" y="12712"/>
                  <a:pt x="5927" y="12712"/>
                  <a:pt x="5927" y="12712"/>
                </a:cubicBezTo>
                <a:cubicBezTo>
                  <a:pt x="5917" y="12712"/>
                  <a:pt x="5917" y="12712"/>
                  <a:pt x="5917" y="12712"/>
                </a:cubicBezTo>
                <a:cubicBezTo>
                  <a:pt x="5917" y="12733"/>
                  <a:pt x="5917" y="12733"/>
                  <a:pt x="5917" y="12733"/>
                </a:cubicBezTo>
                <a:cubicBezTo>
                  <a:pt x="5907" y="12753"/>
                  <a:pt x="5907" y="12753"/>
                  <a:pt x="5907" y="12753"/>
                </a:cubicBezTo>
                <a:cubicBezTo>
                  <a:pt x="5897" y="12753"/>
                  <a:pt x="5907" y="12774"/>
                  <a:pt x="5907" y="12774"/>
                </a:cubicBezTo>
                <a:cubicBezTo>
                  <a:pt x="5907" y="12774"/>
                  <a:pt x="5897" y="12774"/>
                  <a:pt x="5897" y="12774"/>
                </a:cubicBezTo>
                <a:cubicBezTo>
                  <a:pt x="5897" y="12795"/>
                  <a:pt x="5907" y="12795"/>
                  <a:pt x="5907" y="12795"/>
                </a:cubicBezTo>
                <a:cubicBezTo>
                  <a:pt x="5897" y="12795"/>
                  <a:pt x="5897" y="12795"/>
                  <a:pt x="5887" y="12795"/>
                </a:cubicBezTo>
                <a:cubicBezTo>
                  <a:pt x="5897" y="12815"/>
                  <a:pt x="5897" y="12795"/>
                  <a:pt x="5907" y="12795"/>
                </a:cubicBezTo>
                <a:cubicBezTo>
                  <a:pt x="5907" y="12815"/>
                  <a:pt x="5897" y="12815"/>
                  <a:pt x="5897" y="12815"/>
                </a:cubicBezTo>
                <a:cubicBezTo>
                  <a:pt x="5897" y="12815"/>
                  <a:pt x="5887" y="12815"/>
                  <a:pt x="5887" y="12815"/>
                </a:cubicBezTo>
                <a:cubicBezTo>
                  <a:pt x="5887" y="12836"/>
                  <a:pt x="5897" y="12836"/>
                  <a:pt x="5897" y="12836"/>
                </a:cubicBezTo>
                <a:cubicBezTo>
                  <a:pt x="5887" y="12857"/>
                  <a:pt x="5878" y="12836"/>
                  <a:pt x="5878" y="12836"/>
                </a:cubicBezTo>
                <a:cubicBezTo>
                  <a:pt x="5868" y="12857"/>
                  <a:pt x="5868" y="12857"/>
                  <a:pt x="5868" y="12857"/>
                </a:cubicBezTo>
                <a:cubicBezTo>
                  <a:pt x="5868" y="12857"/>
                  <a:pt x="5868" y="12857"/>
                  <a:pt x="5868" y="12877"/>
                </a:cubicBezTo>
                <a:cubicBezTo>
                  <a:pt x="5858" y="12857"/>
                  <a:pt x="5858" y="12857"/>
                  <a:pt x="5858" y="12857"/>
                </a:cubicBezTo>
                <a:cubicBezTo>
                  <a:pt x="5858" y="12857"/>
                  <a:pt x="5848" y="12877"/>
                  <a:pt x="5848" y="12877"/>
                </a:cubicBezTo>
                <a:cubicBezTo>
                  <a:pt x="5848" y="12877"/>
                  <a:pt x="5848" y="12877"/>
                  <a:pt x="5838" y="12877"/>
                </a:cubicBezTo>
                <a:cubicBezTo>
                  <a:pt x="5838" y="12898"/>
                  <a:pt x="5838" y="12898"/>
                  <a:pt x="5838" y="12898"/>
                </a:cubicBezTo>
                <a:cubicBezTo>
                  <a:pt x="5838" y="12898"/>
                  <a:pt x="5838" y="12898"/>
                  <a:pt x="5828" y="12898"/>
                </a:cubicBezTo>
                <a:cubicBezTo>
                  <a:pt x="5828" y="12898"/>
                  <a:pt x="5828" y="12919"/>
                  <a:pt x="5828" y="12919"/>
                </a:cubicBezTo>
                <a:cubicBezTo>
                  <a:pt x="5818" y="12919"/>
                  <a:pt x="5808" y="12939"/>
                  <a:pt x="5808" y="12939"/>
                </a:cubicBezTo>
                <a:cubicBezTo>
                  <a:pt x="5808" y="12939"/>
                  <a:pt x="5798" y="12939"/>
                  <a:pt x="5798" y="12939"/>
                </a:cubicBezTo>
                <a:cubicBezTo>
                  <a:pt x="5788" y="12939"/>
                  <a:pt x="5788" y="12919"/>
                  <a:pt x="5788" y="12919"/>
                </a:cubicBezTo>
                <a:cubicBezTo>
                  <a:pt x="5778" y="12939"/>
                  <a:pt x="5769" y="12939"/>
                  <a:pt x="5769" y="12939"/>
                </a:cubicBezTo>
                <a:cubicBezTo>
                  <a:pt x="5759" y="12939"/>
                  <a:pt x="5759" y="12939"/>
                  <a:pt x="5749" y="12939"/>
                </a:cubicBezTo>
                <a:cubicBezTo>
                  <a:pt x="5749" y="12919"/>
                  <a:pt x="5759" y="12919"/>
                  <a:pt x="5759" y="12919"/>
                </a:cubicBezTo>
                <a:cubicBezTo>
                  <a:pt x="5759" y="12919"/>
                  <a:pt x="5769" y="12898"/>
                  <a:pt x="5769" y="12898"/>
                </a:cubicBezTo>
                <a:cubicBezTo>
                  <a:pt x="5778" y="12877"/>
                  <a:pt x="5788" y="12877"/>
                  <a:pt x="5798" y="12877"/>
                </a:cubicBezTo>
                <a:cubicBezTo>
                  <a:pt x="5798" y="12877"/>
                  <a:pt x="5808" y="12857"/>
                  <a:pt x="5818" y="12857"/>
                </a:cubicBezTo>
                <a:cubicBezTo>
                  <a:pt x="5818" y="12857"/>
                  <a:pt x="5818" y="12877"/>
                  <a:pt x="5818" y="12877"/>
                </a:cubicBezTo>
                <a:cubicBezTo>
                  <a:pt x="5828" y="12877"/>
                  <a:pt x="5828" y="12877"/>
                  <a:pt x="5828" y="12877"/>
                </a:cubicBezTo>
                <a:cubicBezTo>
                  <a:pt x="5828" y="12877"/>
                  <a:pt x="5828" y="12877"/>
                  <a:pt x="5828" y="12877"/>
                </a:cubicBezTo>
                <a:cubicBezTo>
                  <a:pt x="5838" y="12857"/>
                  <a:pt x="5848" y="12857"/>
                  <a:pt x="5848" y="12857"/>
                </a:cubicBezTo>
                <a:cubicBezTo>
                  <a:pt x="5848" y="12857"/>
                  <a:pt x="5848" y="12857"/>
                  <a:pt x="5848" y="12857"/>
                </a:cubicBezTo>
                <a:cubicBezTo>
                  <a:pt x="5858" y="12857"/>
                  <a:pt x="5868" y="12836"/>
                  <a:pt x="5878" y="12815"/>
                </a:cubicBezTo>
                <a:cubicBezTo>
                  <a:pt x="5878" y="12795"/>
                  <a:pt x="5887" y="12795"/>
                  <a:pt x="5887" y="12774"/>
                </a:cubicBezTo>
                <a:cubicBezTo>
                  <a:pt x="5887" y="12753"/>
                  <a:pt x="5878" y="12774"/>
                  <a:pt x="5868" y="12774"/>
                </a:cubicBezTo>
                <a:cubicBezTo>
                  <a:pt x="5868" y="12774"/>
                  <a:pt x="5868" y="12753"/>
                  <a:pt x="5868" y="12753"/>
                </a:cubicBezTo>
                <a:cubicBezTo>
                  <a:pt x="5868" y="12753"/>
                  <a:pt x="5868" y="12753"/>
                  <a:pt x="5868" y="12753"/>
                </a:cubicBezTo>
                <a:cubicBezTo>
                  <a:pt x="5868" y="12733"/>
                  <a:pt x="5878" y="12753"/>
                  <a:pt x="5878" y="12733"/>
                </a:cubicBezTo>
                <a:cubicBezTo>
                  <a:pt x="5878" y="12712"/>
                  <a:pt x="5868" y="12712"/>
                  <a:pt x="5878" y="12712"/>
                </a:cubicBezTo>
                <a:cubicBezTo>
                  <a:pt x="5878" y="12712"/>
                  <a:pt x="5878" y="12712"/>
                  <a:pt x="5887" y="12691"/>
                </a:cubicBezTo>
                <a:cubicBezTo>
                  <a:pt x="5887" y="12691"/>
                  <a:pt x="5887" y="12691"/>
                  <a:pt x="5887" y="12691"/>
                </a:cubicBezTo>
                <a:cubicBezTo>
                  <a:pt x="5887" y="12691"/>
                  <a:pt x="5887" y="12671"/>
                  <a:pt x="5887" y="12671"/>
                </a:cubicBezTo>
                <a:cubicBezTo>
                  <a:pt x="5887" y="12671"/>
                  <a:pt x="5887" y="12671"/>
                  <a:pt x="5897" y="12650"/>
                </a:cubicBezTo>
                <a:cubicBezTo>
                  <a:pt x="5897" y="12650"/>
                  <a:pt x="5897" y="12650"/>
                  <a:pt x="5907" y="12650"/>
                </a:cubicBezTo>
                <a:cubicBezTo>
                  <a:pt x="5907" y="12629"/>
                  <a:pt x="5917" y="12629"/>
                  <a:pt x="5917" y="12629"/>
                </a:cubicBezTo>
                <a:cubicBezTo>
                  <a:pt x="5917" y="12609"/>
                  <a:pt x="5927" y="12609"/>
                  <a:pt x="5917" y="12609"/>
                </a:cubicBezTo>
                <a:cubicBezTo>
                  <a:pt x="5917" y="12609"/>
                  <a:pt x="5917" y="12588"/>
                  <a:pt x="5917" y="12588"/>
                </a:cubicBezTo>
                <a:cubicBezTo>
                  <a:pt x="5937" y="12588"/>
                  <a:pt x="5937" y="12588"/>
                  <a:pt x="5937" y="12567"/>
                </a:cubicBezTo>
                <a:cubicBezTo>
                  <a:pt x="5937" y="12547"/>
                  <a:pt x="5937" y="12526"/>
                  <a:pt x="5937" y="12526"/>
                </a:cubicBezTo>
                <a:cubicBezTo>
                  <a:pt x="5937" y="12526"/>
                  <a:pt x="5947" y="12526"/>
                  <a:pt x="5947" y="12505"/>
                </a:cubicBezTo>
                <a:cubicBezTo>
                  <a:pt x="5957" y="12505"/>
                  <a:pt x="5947" y="12505"/>
                  <a:pt x="5947" y="12485"/>
                </a:cubicBezTo>
                <a:cubicBezTo>
                  <a:pt x="5957" y="12485"/>
                  <a:pt x="5957" y="12485"/>
                  <a:pt x="5957" y="12485"/>
                </a:cubicBezTo>
                <a:cubicBezTo>
                  <a:pt x="5957" y="12485"/>
                  <a:pt x="5957" y="12485"/>
                  <a:pt x="5957" y="12464"/>
                </a:cubicBezTo>
                <a:cubicBezTo>
                  <a:pt x="5957" y="12464"/>
                  <a:pt x="5967" y="12443"/>
                  <a:pt x="5967" y="12423"/>
                </a:cubicBezTo>
                <a:cubicBezTo>
                  <a:pt x="5967" y="12423"/>
                  <a:pt x="5967" y="12423"/>
                  <a:pt x="5967" y="12402"/>
                </a:cubicBezTo>
                <a:cubicBezTo>
                  <a:pt x="5967" y="12402"/>
                  <a:pt x="5967" y="12402"/>
                  <a:pt x="5967" y="12402"/>
                </a:cubicBezTo>
                <a:cubicBezTo>
                  <a:pt x="5957" y="12381"/>
                  <a:pt x="5967" y="12381"/>
                  <a:pt x="5957" y="12381"/>
                </a:cubicBezTo>
                <a:cubicBezTo>
                  <a:pt x="5957" y="12381"/>
                  <a:pt x="5957" y="12381"/>
                  <a:pt x="5957" y="12381"/>
                </a:cubicBezTo>
                <a:cubicBezTo>
                  <a:pt x="5947" y="12361"/>
                  <a:pt x="5937" y="12361"/>
                  <a:pt x="5937" y="12361"/>
                </a:cubicBezTo>
                <a:cubicBezTo>
                  <a:pt x="5937" y="12361"/>
                  <a:pt x="5937" y="12340"/>
                  <a:pt x="5937" y="12340"/>
                </a:cubicBezTo>
                <a:cubicBezTo>
                  <a:pt x="5937" y="12319"/>
                  <a:pt x="5917" y="12319"/>
                  <a:pt x="5917" y="12319"/>
                </a:cubicBezTo>
                <a:cubicBezTo>
                  <a:pt x="5917" y="12319"/>
                  <a:pt x="5917" y="12319"/>
                  <a:pt x="5917" y="12319"/>
                </a:cubicBezTo>
                <a:cubicBezTo>
                  <a:pt x="5917" y="12299"/>
                  <a:pt x="5907" y="12319"/>
                  <a:pt x="5907" y="12319"/>
                </a:cubicBezTo>
                <a:cubicBezTo>
                  <a:pt x="5907" y="12319"/>
                  <a:pt x="5897" y="12299"/>
                  <a:pt x="5897" y="12299"/>
                </a:cubicBezTo>
                <a:cubicBezTo>
                  <a:pt x="5897" y="12278"/>
                  <a:pt x="5897" y="12278"/>
                  <a:pt x="5897" y="12278"/>
                </a:cubicBezTo>
                <a:cubicBezTo>
                  <a:pt x="5887" y="12278"/>
                  <a:pt x="5887" y="12257"/>
                  <a:pt x="5897" y="12257"/>
                </a:cubicBezTo>
                <a:cubicBezTo>
                  <a:pt x="5897" y="12257"/>
                  <a:pt x="5897" y="12237"/>
                  <a:pt x="5897" y="12237"/>
                </a:cubicBezTo>
                <a:cubicBezTo>
                  <a:pt x="5897" y="12237"/>
                  <a:pt x="5897" y="12216"/>
                  <a:pt x="5887" y="12216"/>
                </a:cubicBezTo>
                <a:cubicBezTo>
                  <a:pt x="5887" y="12216"/>
                  <a:pt x="5887" y="12195"/>
                  <a:pt x="5887" y="12195"/>
                </a:cubicBezTo>
                <a:cubicBezTo>
                  <a:pt x="5887" y="12175"/>
                  <a:pt x="5897" y="12175"/>
                  <a:pt x="5887" y="12175"/>
                </a:cubicBezTo>
                <a:cubicBezTo>
                  <a:pt x="5887" y="12154"/>
                  <a:pt x="5887" y="12154"/>
                  <a:pt x="5887" y="12154"/>
                </a:cubicBezTo>
                <a:cubicBezTo>
                  <a:pt x="5887" y="12133"/>
                  <a:pt x="5878" y="12133"/>
                  <a:pt x="5878" y="12133"/>
                </a:cubicBezTo>
                <a:cubicBezTo>
                  <a:pt x="5878" y="12133"/>
                  <a:pt x="5878" y="12113"/>
                  <a:pt x="5878" y="12113"/>
                </a:cubicBezTo>
                <a:cubicBezTo>
                  <a:pt x="5878" y="12092"/>
                  <a:pt x="5878" y="12092"/>
                  <a:pt x="5878" y="12092"/>
                </a:cubicBezTo>
                <a:cubicBezTo>
                  <a:pt x="5878" y="12071"/>
                  <a:pt x="5878" y="12071"/>
                  <a:pt x="5878" y="12071"/>
                </a:cubicBezTo>
                <a:cubicBezTo>
                  <a:pt x="5878" y="12051"/>
                  <a:pt x="5878" y="12051"/>
                  <a:pt x="5878" y="12051"/>
                </a:cubicBezTo>
                <a:cubicBezTo>
                  <a:pt x="5878" y="12030"/>
                  <a:pt x="5878" y="12030"/>
                  <a:pt x="5878" y="12009"/>
                </a:cubicBezTo>
                <a:cubicBezTo>
                  <a:pt x="5878" y="11989"/>
                  <a:pt x="5887" y="11968"/>
                  <a:pt x="5887" y="11968"/>
                </a:cubicBezTo>
                <a:cubicBezTo>
                  <a:pt x="5878" y="11947"/>
                  <a:pt x="5868" y="11968"/>
                  <a:pt x="5868" y="11968"/>
                </a:cubicBezTo>
                <a:cubicBezTo>
                  <a:pt x="5868" y="11968"/>
                  <a:pt x="5858" y="11968"/>
                  <a:pt x="5858" y="11968"/>
                </a:cubicBezTo>
                <a:cubicBezTo>
                  <a:pt x="5858" y="11989"/>
                  <a:pt x="5858" y="11989"/>
                  <a:pt x="5848" y="11989"/>
                </a:cubicBezTo>
                <a:cubicBezTo>
                  <a:pt x="5848" y="11989"/>
                  <a:pt x="5848" y="11989"/>
                  <a:pt x="5848" y="11989"/>
                </a:cubicBezTo>
                <a:cubicBezTo>
                  <a:pt x="5848" y="11989"/>
                  <a:pt x="5848" y="11968"/>
                  <a:pt x="5848" y="11968"/>
                </a:cubicBezTo>
                <a:cubicBezTo>
                  <a:pt x="5848" y="11968"/>
                  <a:pt x="5838" y="11968"/>
                  <a:pt x="5838" y="11968"/>
                </a:cubicBezTo>
                <a:cubicBezTo>
                  <a:pt x="5838" y="11947"/>
                  <a:pt x="5838" y="11947"/>
                  <a:pt x="5838" y="11927"/>
                </a:cubicBezTo>
                <a:cubicBezTo>
                  <a:pt x="5838" y="11927"/>
                  <a:pt x="5828" y="11927"/>
                  <a:pt x="5828" y="11927"/>
                </a:cubicBezTo>
                <a:cubicBezTo>
                  <a:pt x="5828" y="11927"/>
                  <a:pt x="5828" y="11906"/>
                  <a:pt x="5818" y="11906"/>
                </a:cubicBezTo>
                <a:cubicBezTo>
                  <a:pt x="5818" y="11906"/>
                  <a:pt x="5808" y="11885"/>
                  <a:pt x="5808" y="11885"/>
                </a:cubicBezTo>
                <a:cubicBezTo>
                  <a:pt x="5798" y="11864"/>
                  <a:pt x="5798" y="11864"/>
                  <a:pt x="5798" y="11864"/>
                </a:cubicBezTo>
                <a:cubicBezTo>
                  <a:pt x="5798" y="11844"/>
                  <a:pt x="5788" y="11844"/>
                  <a:pt x="5788" y="11844"/>
                </a:cubicBezTo>
                <a:cubicBezTo>
                  <a:pt x="5778" y="11823"/>
                  <a:pt x="5778" y="11802"/>
                  <a:pt x="5769" y="11802"/>
                </a:cubicBezTo>
                <a:cubicBezTo>
                  <a:pt x="5769" y="11782"/>
                  <a:pt x="5769" y="11782"/>
                  <a:pt x="5759" y="11782"/>
                </a:cubicBezTo>
                <a:cubicBezTo>
                  <a:pt x="5759" y="11782"/>
                  <a:pt x="5759" y="11782"/>
                  <a:pt x="5759" y="11782"/>
                </a:cubicBezTo>
                <a:cubicBezTo>
                  <a:pt x="5759" y="11782"/>
                  <a:pt x="5759" y="11782"/>
                  <a:pt x="5749" y="11782"/>
                </a:cubicBezTo>
                <a:cubicBezTo>
                  <a:pt x="5749" y="11782"/>
                  <a:pt x="5749" y="11782"/>
                  <a:pt x="5749" y="11761"/>
                </a:cubicBezTo>
                <a:cubicBezTo>
                  <a:pt x="5749" y="11761"/>
                  <a:pt x="5739" y="11761"/>
                  <a:pt x="5739" y="11761"/>
                </a:cubicBezTo>
                <a:cubicBezTo>
                  <a:pt x="5739" y="11761"/>
                  <a:pt x="5739" y="11761"/>
                  <a:pt x="5729" y="11761"/>
                </a:cubicBezTo>
                <a:cubicBezTo>
                  <a:pt x="5729" y="11761"/>
                  <a:pt x="5729" y="11761"/>
                  <a:pt x="5729" y="11761"/>
                </a:cubicBezTo>
                <a:cubicBezTo>
                  <a:pt x="5729" y="11761"/>
                  <a:pt x="5719" y="11761"/>
                  <a:pt x="5719" y="11761"/>
                </a:cubicBezTo>
                <a:cubicBezTo>
                  <a:pt x="5719" y="11761"/>
                  <a:pt x="5719" y="11740"/>
                  <a:pt x="5709" y="11740"/>
                </a:cubicBezTo>
                <a:cubicBezTo>
                  <a:pt x="5709" y="11740"/>
                  <a:pt x="5709" y="11740"/>
                  <a:pt x="5709" y="11740"/>
                </a:cubicBezTo>
                <a:cubicBezTo>
                  <a:pt x="5709" y="11740"/>
                  <a:pt x="5699" y="11740"/>
                  <a:pt x="5699" y="11740"/>
                </a:cubicBezTo>
                <a:cubicBezTo>
                  <a:pt x="5699" y="11740"/>
                  <a:pt x="5699" y="11740"/>
                  <a:pt x="5699" y="11720"/>
                </a:cubicBezTo>
                <a:cubicBezTo>
                  <a:pt x="5699" y="11720"/>
                  <a:pt x="5699" y="11720"/>
                  <a:pt x="5689" y="11720"/>
                </a:cubicBezTo>
                <a:cubicBezTo>
                  <a:pt x="5689" y="11720"/>
                  <a:pt x="5689" y="11720"/>
                  <a:pt x="5679" y="11720"/>
                </a:cubicBezTo>
                <a:cubicBezTo>
                  <a:pt x="5679" y="11720"/>
                  <a:pt x="5679" y="11699"/>
                  <a:pt x="5679" y="11699"/>
                </a:cubicBezTo>
                <a:cubicBezTo>
                  <a:pt x="5669" y="11699"/>
                  <a:pt x="5660" y="11720"/>
                  <a:pt x="5660" y="11699"/>
                </a:cubicBezTo>
                <a:cubicBezTo>
                  <a:pt x="5660" y="11699"/>
                  <a:pt x="5660" y="11699"/>
                  <a:pt x="5650" y="11699"/>
                </a:cubicBezTo>
                <a:cubicBezTo>
                  <a:pt x="5650" y="11699"/>
                  <a:pt x="5650" y="11699"/>
                  <a:pt x="5650" y="11699"/>
                </a:cubicBezTo>
                <a:cubicBezTo>
                  <a:pt x="5640" y="11699"/>
                  <a:pt x="5640" y="11699"/>
                  <a:pt x="5640" y="11699"/>
                </a:cubicBezTo>
                <a:cubicBezTo>
                  <a:pt x="5640" y="11699"/>
                  <a:pt x="5640" y="11699"/>
                  <a:pt x="5630" y="11699"/>
                </a:cubicBezTo>
                <a:cubicBezTo>
                  <a:pt x="5630" y="11699"/>
                  <a:pt x="5620" y="11699"/>
                  <a:pt x="5620" y="11699"/>
                </a:cubicBezTo>
                <a:cubicBezTo>
                  <a:pt x="5610" y="11678"/>
                  <a:pt x="5590" y="11699"/>
                  <a:pt x="5590" y="11699"/>
                </a:cubicBezTo>
                <a:cubicBezTo>
                  <a:pt x="5590" y="11699"/>
                  <a:pt x="5580" y="11699"/>
                  <a:pt x="5580" y="11699"/>
                </a:cubicBezTo>
                <a:cubicBezTo>
                  <a:pt x="5580" y="11699"/>
                  <a:pt x="5570" y="11699"/>
                  <a:pt x="5570" y="11699"/>
                </a:cubicBezTo>
                <a:cubicBezTo>
                  <a:pt x="5570" y="11699"/>
                  <a:pt x="5560" y="11699"/>
                  <a:pt x="5560" y="11699"/>
                </a:cubicBezTo>
                <a:cubicBezTo>
                  <a:pt x="5560" y="11699"/>
                  <a:pt x="5560" y="11699"/>
                  <a:pt x="5560" y="11699"/>
                </a:cubicBezTo>
                <a:cubicBezTo>
                  <a:pt x="5551" y="11699"/>
                  <a:pt x="5541" y="11699"/>
                  <a:pt x="5541" y="11699"/>
                </a:cubicBezTo>
                <a:cubicBezTo>
                  <a:pt x="5531" y="11720"/>
                  <a:pt x="5521" y="11720"/>
                  <a:pt x="5521" y="11720"/>
                </a:cubicBezTo>
                <a:cubicBezTo>
                  <a:pt x="5511" y="11720"/>
                  <a:pt x="5511" y="11699"/>
                  <a:pt x="5501" y="11699"/>
                </a:cubicBezTo>
                <a:cubicBezTo>
                  <a:pt x="5501" y="11699"/>
                  <a:pt x="5491" y="11699"/>
                  <a:pt x="5481" y="11699"/>
                </a:cubicBezTo>
                <a:cubicBezTo>
                  <a:pt x="5481" y="11699"/>
                  <a:pt x="5471" y="11699"/>
                  <a:pt x="5471" y="11699"/>
                </a:cubicBezTo>
                <a:cubicBezTo>
                  <a:pt x="5471" y="11699"/>
                  <a:pt x="5471" y="11699"/>
                  <a:pt x="5471" y="11699"/>
                </a:cubicBezTo>
                <a:cubicBezTo>
                  <a:pt x="5461" y="11699"/>
                  <a:pt x="5471" y="11678"/>
                  <a:pt x="5461" y="11678"/>
                </a:cubicBezTo>
                <a:cubicBezTo>
                  <a:pt x="5461" y="11658"/>
                  <a:pt x="5461" y="11658"/>
                  <a:pt x="5451" y="11637"/>
                </a:cubicBezTo>
                <a:cubicBezTo>
                  <a:pt x="5451" y="11637"/>
                  <a:pt x="5442" y="11616"/>
                  <a:pt x="5442" y="11616"/>
                </a:cubicBezTo>
                <a:cubicBezTo>
                  <a:pt x="5432" y="11596"/>
                  <a:pt x="5432" y="11596"/>
                  <a:pt x="5432" y="11596"/>
                </a:cubicBezTo>
                <a:cubicBezTo>
                  <a:pt x="5422" y="11596"/>
                  <a:pt x="5422" y="11596"/>
                  <a:pt x="5412" y="11575"/>
                </a:cubicBezTo>
                <a:cubicBezTo>
                  <a:pt x="5412" y="11554"/>
                  <a:pt x="5412" y="11554"/>
                  <a:pt x="5402" y="11554"/>
                </a:cubicBezTo>
                <a:cubicBezTo>
                  <a:pt x="5402" y="11554"/>
                  <a:pt x="5402" y="11554"/>
                  <a:pt x="5402" y="11534"/>
                </a:cubicBezTo>
                <a:cubicBezTo>
                  <a:pt x="5402" y="11534"/>
                  <a:pt x="5402" y="11534"/>
                  <a:pt x="5402" y="11534"/>
                </a:cubicBezTo>
                <a:cubicBezTo>
                  <a:pt x="5402" y="11513"/>
                  <a:pt x="5392" y="11534"/>
                  <a:pt x="5392" y="11534"/>
                </a:cubicBezTo>
                <a:cubicBezTo>
                  <a:pt x="5392" y="11554"/>
                  <a:pt x="5392" y="11554"/>
                  <a:pt x="5382" y="11554"/>
                </a:cubicBezTo>
                <a:cubicBezTo>
                  <a:pt x="5382" y="11554"/>
                  <a:pt x="5382" y="11554"/>
                  <a:pt x="5382" y="11575"/>
                </a:cubicBezTo>
                <a:cubicBezTo>
                  <a:pt x="5382" y="11575"/>
                  <a:pt x="5392" y="11575"/>
                  <a:pt x="5392" y="11575"/>
                </a:cubicBezTo>
                <a:cubicBezTo>
                  <a:pt x="5392" y="11596"/>
                  <a:pt x="5392" y="11596"/>
                  <a:pt x="5392" y="11616"/>
                </a:cubicBezTo>
                <a:cubicBezTo>
                  <a:pt x="5392" y="11616"/>
                  <a:pt x="5382" y="11616"/>
                  <a:pt x="5372" y="11637"/>
                </a:cubicBezTo>
                <a:cubicBezTo>
                  <a:pt x="5372" y="11637"/>
                  <a:pt x="5362" y="11658"/>
                  <a:pt x="5362" y="11637"/>
                </a:cubicBezTo>
                <a:cubicBezTo>
                  <a:pt x="5362" y="11637"/>
                  <a:pt x="5362" y="11637"/>
                  <a:pt x="5362" y="11616"/>
                </a:cubicBezTo>
                <a:cubicBezTo>
                  <a:pt x="5362" y="11616"/>
                  <a:pt x="5362" y="11616"/>
                  <a:pt x="5362" y="11616"/>
                </a:cubicBezTo>
                <a:cubicBezTo>
                  <a:pt x="5362" y="11596"/>
                  <a:pt x="5362" y="11596"/>
                  <a:pt x="5362" y="11575"/>
                </a:cubicBezTo>
                <a:cubicBezTo>
                  <a:pt x="5372" y="11575"/>
                  <a:pt x="5372" y="11575"/>
                  <a:pt x="5372" y="11575"/>
                </a:cubicBezTo>
                <a:cubicBezTo>
                  <a:pt x="5362" y="11554"/>
                  <a:pt x="5362" y="11554"/>
                  <a:pt x="5372" y="11534"/>
                </a:cubicBezTo>
                <a:cubicBezTo>
                  <a:pt x="5372" y="11513"/>
                  <a:pt x="5382" y="11513"/>
                  <a:pt x="5382" y="11513"/>
                </a:cubicBezTo>
                <a:cubicBezTo>
                  <a:pt x="5392" y="11513"/>
                  <a:pt x="5392" y="11492"/>
                  <a:pt x="5392" y="11492"/>
                </a:cubicBezTo>
                <a:cubicBezTo>
                  <a:pt x="5392" y="11492"/>
                  <a:pt x="5392" y="11492"/>
                  <a:pt x="5392" y="11492"/>
                </a:cubicBezTo>
                <a:cubicBezTo>
                  <a:pt x="5392" y="11472"/>
                  <a:pt x="5392" y="11472"/>
                  <a:pt x="5392" y="11472"/>
                </a:cubicBezTo>
                <a:cubicBezTo>
                  <a:pt x="5392" y="11472"/>
                  <a:pt x="5382" y="11472"/>
                  <a:pt x="5382" y="11451"/>
                </a:cubicBezTo>
                <a:cubicBezTo>
                  <a:pt x="5382" y="11451"/>
                  <a:pt x="5382" y="11451"/>
                  <a:pt x="5382" y="11451"/>
                </a:cubicBezTo>
                <a:cubicBezTo>
                  <a:pt x="5382" y="11430"/>
                  <a:pt x="5372" y="11430"/>
                  <a:pt x="5372" y="11430"/>
                </a:cubicBezTo>
                <a:cubicBezTo>
                  <a:pt x="5362" y="11410"/>
                  <a:pt x="5352" y="11410"/>
                  <a:pt x="5352" y="11389"/>
                </a:cubicBezTo>
                <a:cubicBezTo>
                  <a:pt x="5352" y="11389"/>
                  <a:pt x="5352" y="11389"/>
                  <a:pt x="5352" y="11368"/>
                </a:cubicBezTo>
                <a:cubicBezTo>
                  <a:pt x="5352" y="11368"/>
                  <a:pt x="5352" y="11368"/>
                  <a:pt x="5342" y="11368"/>
                </a:cubicBezTo>
                <a:cubicBezTo>
                  <a:pt x="5342" y="11368"/>
                  <a:pt x="5333" y="11368"/>
                  <a:pt x="5323" y="11368"/>
                </a:cubicBezTo>
                <a:cubicBezTo>
                  <a:pt x="5323" y="11368"/>
                  <a:pt x="5323" y="11348"/>
                  <a:pt x="5313" y="11348"/>
                </a:cubicBezTo>
                <a:cubicBezTo>
                  <a:pt x="5313" y="11327"/>
                  <a:pt x="5313" y="11327"/>
                  <a:pt x="5313" y="11327"/>
                </a:cubicBezTo>
                <a:cubicBezTo>
                  <a:pt x="5313" y="11327"/>
                  <a:pt x="5313" y="11327"/>
                  <a:pt x="5313" y="11327"/>
                </a:cubicBezTo>
                <a:cubicBezTo>
                  <a:pt x="5313" y="11327"/>
                  <a:pt x="5303" y="11327"/>
                  <a:pt x="5303" y="11327"/>
                </a:cubicBezTo>
                <a:cubicBezTo>
                  <a:pt x="5293" y="11327"/>
                  <a:pt x="5293" y="11327"/>
                  <a:pt x="5293" y="11327"/>
                </a:cubicBezTo>
                <a:cubicBezTo>
                  <a:pt x="5293" y="11327"/>
                  <a:pt x="5293" y="11327"/>
                  <a:pt x="5293" y="11306"/>
                </a:cubicBezTo>
                <a:cubicBezTo>
                  <a:pt x="5293" y="11306"/>
                  <a:pt x="5293" y="11286"/>
                  <a:pt x="5283" y="11286"/>
                </a:cubicBezTo>
                <a:cubicBezTo>
                  <a:pt x="5283" y="11286"/>
                  <a:pt x="5283" y="11286"/>
                  <a:pt x="5273" y="11286"/>
                </a:cubicBezTo>
                <a:cubicBezTo>
                  <a:pt x="5273" y="11286"/>
                  <a:pt x="5273" y="11286"/>
                  <a:pt x="5273" y="11286"/>
                </a:cubicBezTo>
                <a:cubicBezTo>
                  <a:pt x="5263" y="11286"/>
                  <a:pt x="5253" y="11286"/>
                  <a:pt x="5243" y="11286"/>
                </a:cubicBezTo>
                <a:cubicBezTo>
                  <a:pt x="5243" y="11286"/>
                  <a:pt x="5233" y="11286"/>
                  <a:pt x="5233" y="11286"/>
                </a:cubicBezTo>
                <a:cubicBezTo>
                  <a:pt x="5233" y="11286"/>
                  <a:pt x="5233" y="11286"/>
                  <a:pt x="5233" y="11306"/>
                </a:cubicBezTo>
                <a:cubicBezTo>
                  <a:pt x="5233" y="11306"/>
                  <a:pt x="5224" y="11306"/>
                  <a:pt x="5224" y="11306"/>
                </a:cubicBezTo>
                <a:cubicBezTo>
                  <a:pt x="5224" y="11306"/>
                  <a:pt x="5214" y="11306"/>
                  <a:pt x="5214" y="11306"/>
                </a:cubicBezTo>
                <a:cubicBezTo>
                  <a:pt x="5214" y="11306"/>
                  <a:pt x="5214" y="11306"/>
                  <a:pt x="5204" y="11306"/>
                </a:cubicBezTo>
                <a:cubicBezTo>
                  <a:pt x="5204" y="11286"/>
                  <a:pt x="5204" y="11286"/>
                  <a:pt x="5204" y="11286"/>
                </a:cubicBezTo>
                <a:cubicBezTo>
                  <a:pt x="5194" y="11286"/>
                  <a:pt x="5194" y="11306"/>
                  <a:pt x="5194" y="11306"/>
                </a:cubicBezTo>
                <a:cubicBezTo>
                  <a:pt x="5184" y="11306"/>
                  <a:pt x="5184" y="11286"/>
                  <a:pt x="5184" y="11286"/>
                </a:cubicBezTo>
                <a:cubicBezTo>
                  <a:pt x="5184" y="11286"/>
                  <a:pt x="5184" y="11286"/>
                  <a:pt x="5184" y="11286"/>
                </a:cubicBezTo>
                <a:cubicBezTo>
                  <a:pt x="5194" y="11286"/>
                  <a:pt x="5194" y="11286"/>
                  <a:pt x="5204" y="11265"/>
                </a:cubicBezTo>
                <a:cubicBezTo>
                  <a:pt x="5204" y="11265"/>
                  <a:pt x="5214" y="11265"/>
                  <a:pt x="5204" y="11265"/>
                </a:cubicBezTo>
                <a:cubicBezTo>
                  <a:pt x="5204" y="11265"/>
                  <a:pt x="5204" y="11265"/>
                  <a:pt x="5204" y="11244"/>
                </a:cubicBezTo>
                <a:cubicBezTo>
                  <a:pt x="5204" y="11244"/>
                  <a:pt x="5224" y="11224"/>
                  <a:pt x="5224" y="11224"/>
                </a:cubicBezTo>
                <a:cubicBezTo>
                  <a:pt x="5233" y="11203"/>
                  <a:pt x="5243" y="11203"/>
                  <a:pt x="5243" y="11182"/>
                </a:cubicBezTo>
                <a:cubicBezTo>
                  <a:pt x="5243" y="11182"/>
                  <a:pt x="5243" y="11182"/>
                  <a:pt x="5233" y="11182"/>
                </a:cubicBezTo>
                <a:cubicBezTo>
                  <a:pt x="5233" y="11203"/>
                  <a:pt x="5233" y="11203"/>
                  <a:pt x="5233" y="11203"/>
                </a:cubicBezTo>
                <a:cubicBezTo>
                  <a:pt x="5233" y="11182"/>
                  <a:pt x="5233" y="11182"/>
                  <a:pt x="5233" y="11182"/>
                </a:cubicBezTo>
                <a:cubicBezTo>
                  <a:pt x="5233" y="11162"/>
                  <a:pt x="5233" y="11162"/>
                  <a:pt x="5233" y="11162"/>
                </a:cubicBezTo>
                <a:cubicBezTo>
                  <a:pt x="5233" y="11141"/>
                  <a:pt x="5243" y="11141"/>
                  <a:pt x="5233" y="11120"/>
                </a:cubicBezTo>
                <a:cubicBezTo>
                  <a:pt x="5233" y="11120"/>
                  <a:pt x="5224" y="11120"/>
                  <a:pt x="5214" y="11120"/>
                </a:cubicBezTo>
                <a:cubicBezTo>
                  <a:pt x="5214" y="11100"/>
                  <a:pt x="5204" y="11120"/>
                  <a:pt x="5204" y="11120"/>
                </a:cubicBezTo>
                <a:cubicBezTo>
                  <a:pt x="5194" y="11100"/>
                  <a:pt x="5204" y="11100"/>
                  <a:pt x="5194" y="11079"/>
                </a:cubicBezTo>
                <a:cubicBezTo>
                  <a:pt x="5194" y="11079"/>
                  <a:pt x="5184" y="11079"/>
                  <a:pt x="5184" y="11079"/>
                </a:cubicBezTo>
                <a:cubicBezTo>
                  <a:pt x="5174" y="11079"/>
                  <a:pt x="5174" y="11100"/>
                  <a:pt x="5174" y="11100"/>
                </a:cubicBezTo>
                <a:cubicBezTo>
                  <a:pt x="5174" y="11100"/>
                  <a:pt x="5164" y="11100"/>
                  <a:pt x="5164" y="11100"/>
                </a:cubicBezTo>
                <a:cubicBezTo>
                  <a:pt x="5154" y="11100"/>
                  <a:pt x="5154" y="11100"/>
                  <a:pt x="5154" y="11100"/>
                </a:cubicBezTo>
                <a:cubicBezTo>
                  <a:pt x="5154" y="11079"/>
                  <a:pt x="5154" y="11079"/>
                  <a:pt x="5154" y="11058"/>
                </a:cubicBezTo>
                <a:cubicBezTo>
                  <a:pt x="5154" y="11058"/>
                  <a:pt x="5144" y="11038"/>
                  <a:pt x="5144" y="11058"/>
                </a:cubicBezTo>
                <a:cubicBezTo>
                  <a:pt x="5144" y="11058"/>
                  <a:pt x="5144" y="11058"/>
                  <a:pt x="5144" y="11079"/>
                </a:cubicBezTo>
                <a:cubicBezTo>
                  <a:pt x="5134" y="11079"/>
                  <a:pt x="5134" y="11079"/>
                  <a:pt x="5134" y="11079"/>
                </a:cubicBezTo>
                <a:cubicBezTo>
                  <a:pt x="5124" y="11079"/>
                  <a:pt x="5124" y="11100"/>
                  <a:pt x="5124" y="11079"/>
                </a:cubicBezTo>
                <a:cubicBezTo>
                  <a:pt x="5115" y="11079"/>
                  <a:pt x="5115" y="11058"/>
                  <a:pt x="5115" y="11058"/>
                </a:cubicBezTo>
                <a:cubicBezTo>
                  <a:pt x="5115" y="11038"/>
                  <a:pt x="5124" y="11038"/>
                  <a:pt x="5124" y="11017"/>
                </a:cubicBezTo>
                <a:cubicBezTo>
                  <a:pt x="5124" y="11017"/>
                  <a:pt x="5115" y="11017"/>
                  <a:pt x="5115" y="11017"/>
                </a:cubicBezTo>
                <a:cubicBezTo>
                  <a:pt x="5115" y="11017"/>
                  <a:pt x="5105" y="11038"/>
                  <a:pt x="5105" y="11017"/>
                </a:cubicBezTo>
                <a:cubicBezTo>
                  <a:pt x="5095" y="11017"/>
                  <a:pt x="5105" y="11017"/>
                  <a:pt x="5105" y="11017"/>
                </a:cubicBezTo>
                <a:cubicBezTo>
                  <a:pt x="5105" y="10996"/>
                  <a:pt x="5095" y="10996"/>
                  <a:pt x="5095" y="10996"/>
                </a:cubicBezTo>
                <a:cubicBezTo>
                  <a:pt x="5095" y="10976"/>
                  <a:pt x="5115" y="10955"/>
                  <a:pt x="5115" y="10955"/>
                </a:cubicBezTo>
                <a:cubicBezTo>
                  <a:pt x="5124" y="10955"/>
                  <a:pt x="5124" y="10955"/>
                  <a:pt x="5124" y="10934"/>
                </a:cubicBezTo>
                <a:cubicBezTo>
                  <a:pt x="5134" y="10934"/>
                  <a:pt x="5144" y="10934"/>
                  <a:pt x="5144" y="10934"/>
                </a:cubicBezTo>
                <a:cubicBezTo>
                  <a:pt x="5134" y="10934"/>
                  <a:pt x="5124" y="10934"/>
                  <a:pt x="5124" y="10934"/>
                </a:cubicBezTo>
                <a:cubicBezTo>
                  <a:pt x="5115" y="10934"/>
                  <a:pt x="5105" y="10934"/>
                  <a:pt x="5095" y="10934"/>
                </a:cubicBezTo>
                <a:cubicBezTo>
                  <a:pt x="5085" y="10934"/>
                  <a:pt x="5075" y="10934"/>
                  <a:pt x="5075" y="10934"/>
                </a:cubicBezTo>
                <a:cubicBezTo>
                  <a:pt x="5065" y="10934"/>
                  <a:pt x="5055" y="10934"/>
                  <a:pt x="5045" y="10934"/>
                </a:cubicBezTo>
                <a:cubicBezTo>
                  <a:pt x="5045" y="10934"/>
                  <a:pt x="5045" y="10934"/>
                  <a:pt x="5045" y="10934"/>
                </a:cubicBezTo>
                <a:cubicBezTo>
                  <a:pt x="5035" y="10934"/>
                  <a:pt x="5035" y="10934"/>
                  <a:pt x="5035" y="10934"/>
                </a:cubicBezTo>
                <a:cubicBezTo>
                  <a:pt x="5025" y="10934"/>
                  <a:pt x="5015" y="10934"/>
                  <a:pt x="5006" y="10955"/>
                </a:cubicBezTo>
                <a:cubicBezTo>
                  <a:pt x="5006" y="10955"/>
                  <a:pt x="5015" y="10955"/>
                  <a:pt x="5015" y="10955"/>
                </a:cubicBezTo>
                <a:cubicBezTo>
                  <a:pt x="5015" y="10976"/>
                  <a:pt x="5006" y="10976"/>
                  <a:pt x="5006" y="10976"/>
                </a:cubicBezTo>
                <a:cubicBezTo>
                  <a:pt x="5006" y="10976"/>
                  <a:pt x="4996" y="10976"/>
                  <a:pt x="4996" y="10976"/>
                </a:cubicBezTo>
                <a:cubicBezTo>
                  <a:pt x="4986" y="10976"/>
                  <a:pt x="4986" y="10976"/>
                  <a:pt x="4986" y="10996"/>
                </a:cubicBezTo>
                <a:cubicBezTo>
                  <a:pt x="4986" y="10996"/>
                  <a:pt x="4986" y="10996"/>
                  <a:pt x="4986" y="10996"/>
                </a:cubicBezTo>
                <a:cubicBezTo>
                  <a:pt x="4986" y="10996"/>
                  <a:pt x="4976" y="10996"/>
                  <a:pt x="4976" y="10996"/>
                </a:cubicBezTo>
                <a:cubicBezTo>
                  <a:pt x="4986" y="10996"/>
                  <a:pt x="4986" y="10996"/>
                  <a:pt x="4986" y="10996"/>
                </a:cubicBezTo>
                <a:cubicBezTo>
                  <a:pt x="4986" y="11017"/>
                  <a:pt x="4976" y="11017"/>
                  <a:pt x="4966" y="11017"/>
                </a:cubicBezTo>
                <a:cubicBezTo>
                  <a:pt x="4966" y="11017"/>
                  <a:pt x="4966" y="11038"/>
                  <a:pt x="4956" y="11038"/>
                </a:cubicBezTo>
                <a:cubicBezTo>
                  <a:pt x="4956" y="11038"/>
                  <a:pt x="4946" y="11058"/>
                  <a:pt x="4946" y="11038"/>
                </a:cubicBezTo>
                <a:cubicBezTo>
                  <a:pt x="4946" y="11038"/>
                  <a:pt x="4946" y="11038"/>
                  <a:pt x="4946" y="11038"/>
                </a:cubicBezTo>
                <a:cubicBezTo>
                  <a:pt x="4946" y="11038"/>
                  <a:pt x="4936" y="11038"/>
                  <a:pt x="4936" y="11038"/>
                </a:cubicBezTo>
                <a:cubicBezTo>
                  <a:pt x="4926" y="11038"/>
                  <a:pt x="4916" y="11038"/>
                  <a:pt x="4916" y="11038"/>
                </a:cubicBezTo>
                <a:cubicBezTo>
                  <a:pt x="4906" y="11038"/>
                  <a:pt x="4897" y="11038"/>
                  <a:pt x="4897" y="11017"/>
                </a:cubicBezTo>
                <a:cubicBezTo>
                  <a:pt x="4897" y="11017"/>
                  <a:pt x="4897" y="10996"/>
                  <a:pt x="4897" y="10996"/>
                </a:cubicBezTo>
                <a:cubicBezTo>
                  <a:pt x="4887" y="10996"/>
                  <a:pt x="4887" y="10996"/>
                  <a:pt x="4887" y="10996"/>
                </a:cubicBezTo>
                <a:cubicBezTo>
                  <a:pt x="4877" y="10976"/>
                  <a:pt x="4877" y="10976"/>
                  <a:pt x="4877" y="10976"/>
                </a:cubicBezTo>
                <a:cubicBezTo>
                  <a:pt x="4877" y="10955"/>
                  <a:pt x="4877" y="10955"/>
                  <a:pt x="4867" y="10955"/>
                </a:cubicBezTo>
                <a:cubicBezTo>
                  <a:pt x="4867" y="10955"/>
                  <a:pt x="4857" y="10955"/>
                  <a:pt x="4857" y="10955"/>
                </a:cubicBezTo>
                <a:cubicBezTo>
                  <a:pt x="4847" y="10955"/>
                  <a:pt x="4837" y="10976"/>
                  <a:pt x="4837" y="10955"/>
                </a:cubicBezTo>
                <a:cubicBezTo>
                  <a:pt x="4827" y="10955"/>
                  <a:pt x="4827" y="10955"/>
                  <a:pt x="4827" y="10955"/>
                </a:cubicBezTo>
                <a:cubicBezTo>
                  <a:pt x="4827" y="10955"/>
                  <a:pt x="4827" y="10955"/>
                  <a:pt x="4817" y="10934"/>
                </a:cubicBezTo>
                <a:cubicBezTo>
                  <a:pt x="4817" y="10934"/>
                  <a:pt x="4807" y="10934"/>
                  <a:pt x="4807" y="10934"/>
                </a:cubicBezTo>
                <a:cubicBezTo>
                  <a:pt x="4798" y="10955"/>
                  <a:pt x="4798" y="10955"/>
                  <a:pt x="4788" y="10976"/>
                </a:cubicBezTo>
                <a:cubicBezTo>
                  <a:pt x="4788" y="10976"/>
                  <a:pt x="4778" y="10976"/>
                  <a:pt x="4768" y="10976"/>
                </a:cubicBezTo>
                <a:cubicBezTo>
                  <a:pt x="4768" y="10976"/>
                  <a:pt x="4758" y="10976"/>
                  <a:pt x="4748" y="10976"/>
                </a:cubicBezTo>
                <a:cubicBezTo>
                  <a:pt x="4748" y="10976"/>
                  <a:pt x="4748" y="10976"/>
                  <a:pt x="4738" y="10976"/>
                </a:cubicBezTo>
                <a:cubicBezTo>
                  <a:pt x="4738" y="10976"/>
                  <a:pt x="4738" y="10976"/>
                  <a:pt x="4728" y="10976"/>
                </a:cubicBezTo>
                <a:cubicBezTo>
                  <a:pt x="4728" y="10976"/>
                  <a:pt x="4728" y="10955"/>
                  <a:pt x="4718" y="10955"/>
                </a:cubicBezTo>
                <a:cubicBezTo>
                  <a:pt x="4718" y="10934"/>
                  <a:pt x="4718" y="10934"/>
                  <a:pt x="4728" y="10914"/>
                </a:cubicBezTo>
                <a:cubicBezTo>
                  <a:pt x="4728" y="10914"/>
                  <a:pt x="4728" y="10914"/>
                  <a:pt x="4728" y="10914"/>
                </a:cubicBezTo>
                <a:cubicBezTo>
                  <a:pt x="4728" y="10914"/>
                  <a:pt x="4728" y="10893"/>
                  <a:pt x="4728" y="10893"/>
                </a:cubicBezTo>
                <a:cubicBezTo>
                  <a:pt x="4728" y="10893"/>
                  <a:pt x="4728" y="10893"/>
                  <a:pt x="4728" y="10872"/>
                </a:cubicBezTo>
                <a:cubicBezTo>
                  <a:pt x="4738" y="10872"/>
                  <a:pt x="4728" y="10872"/>
                  <a:pt x="4728" y="10872"/>
                </a:cubicBezTo>
                <a:cubicBezTo>
                  <a:pt x="4718" y="10852"/>
                  <a:pt x="4718" y="10852"/>
                  <a:pt x="4708" y="10852"/>
                </a:cubicBezTo>
                <a:cubicBezTo>
                  <a:pt x="4708" y="10852"/>
                  <a:pt x="4708" y="10831"/>
                  <a:pt x="4708" y="10831"/>
                </a:cubicBezTo>
                <a:cubicBezTo>
                  <a:pt x="4698" y="10810"/>
                  <a:pt x="4698" y="10810"/>
                  <a:pt x="4689" y="10810"/>
                </a:cubicBezTo>
                <a:cubicBezTo>
                  <a:pt x="4689" y="10790"/>
                  <a:pt x="4679" y="10810"/>
                  <a:pt x="4669" y="10810"/>
                </a:cubicBezTo>
                <a:cubicBezTo>
                  <a:pt x="4669" y="10810"/>
                  <a:pt x="4659" y="10810"/>
                  <a:pt x="4649" y="10810"/>
                </a:cubicBezTo>
                <a:cubicBezTo>
                  <a:pt x="4639" y="10810"/>
                  <a:pt x="4629" y="10810"/>
                  <a:pt x="4609" y="10810"/>
                </a:cubicBezTo>
                <a:cubicBezTo>
                  <a:pt x="4609" y="10810"/>
                  <a:pt x="4599" y="10810"/>
                  <a:pt x="4589" y="10831"/>
                </a:cubicBezTo>
                <a:cubicBezTo>
                  <a:pt x="4580" y="10831"/>
                  <a:pt x="4580" y="10831"/>
                  <a:pt x="4580" y="10831"/>
                </a:cubicBezTo>
                <a:cubicBezTo>
                  <a:pt x="4570" y="10852"/>
                  <a:pt x="4570" y="10852"/>
                  <a:pt x="4560" y="10852"/>
                </a:cubicBezTo>
                <a:cubicBezTo>
                  <a:pt x="4560" y="10852"/>
                  <a:pt x="4550" y="10852"/>
                  <a:pt x="4550" y="10872"/>
                </a:cubicBezTo>
                <a:cubicBezTo>
                  <a:pt x="4550" y="10872"/>
                  <a:pt x="4540" y="10872"/>
                  <a:pt x="4540" y="10872"/>
                </a:cubicBezTo>
                <a:cubicBezTo>
                  <a:pt x="4540" y="10872"/>
                  <a:pt x="4540" y="10872"/>
                  <a:pt x="4530" y="10872"/>
                </a:cubicBezTo>
                <a:cubicBezTo>
                  <a:pt x="4530" y="10872"/>
                  <a:pt x="4520" y="10872"/>
                  <a:pt x="4520" y="10893"/>
                </a:cubicBezTo>
                <a:cubicBezTo>
                  <a:pt x="4520" y="10893"/>
                  <a:pt x="4510" y="10893"/>
                  <a:pt x="4510" y="10914"/>
                </a:cubicBezTo>
                <a:cubicBezTo>
                  <a:pt x="4510" y="10914"/>
                  <a:pt x="4510" y="10914"/>
                  <a:pt x="4510" y="10914"/>
                </a:cubicBezTo>
                <a:cubicBezTo>
                  <a:pt x="4510" y="10934"/>
                  <a:pt x="4510" y="10934"/>
                  <a:pt x="4510" y="10934"/>
                </a:cubicBezTo>
                <a:cubicBezTo>
                  <a:pt x="4500" y="10955"/>
                  <a:pt x="4510" y="10934"/>
                  <a:pt x="4520" y="10955"/>
                </a:cubicBezTo>
                <a:cubicBezTo>
                  <a:pt x="4520" y="10955"/>
                  <a:pt x="4500" y="10976"/>
                  <a:pt x="4510" y="10996"/>
                </a:cubicBezTo>
                <a:cubicBezTo>
                  <a:pt x="4510" y="10996"/>
                  <a:pt x="4510" y="11017"/>
                  <a:pt x="4520" y="11017"/>
                </a:cubicBezTo>
                <a:cubicBezTo>
                  <a:pt x="4520" y="11017"/>
                  <a:pt x="4520" y="11017"/>
                  <a:pt x="4520" y="11038"/>
                </a:cubicBezTo>
                <a:cubicBezTo>
                  <a:pt x="4520" y="11038"/>
                  <a:pt x="4520" y="11038"/>
                  <a:pt x="4520" y="11058"/>
                </a:cubicBezTo>
                <a:cubicBezTo>
                  <a:pt x="4520" y="11058"/>
                  <a:pt x="4530" y="11058"/>
                  <a:pt x="4530" y="11079"/>
                </a:cubicBezTo>
                <a:cubicBezTo>
                  <a:pt x="4530" y="11079"/>
                  <a:pt x="4530" y="11079"/>
                  <a:pt x="4530" y="11100"/>
                </a:cubicBezTo>
                <a:cubicBezTo>
                  <a:pt x="4530" y="11100"/>
                  <a:pt x="4530" y="11100"/>
                  <a:pt x="4530" y="11120"/>
                </a:cubicBezTo>
                <a:cubicBezTo>
                  <a:pt x="4530" y="11120"/>
                  <a:pt x="4530" y="11120"/>
                  <a:pt x="4530" y="11141"/>
                </a:cubicBezTo>
                <a:cubicBezTo>
                  <a:pt x="4540" y="11141"/>
                  <a:pt x="4540" y="11141"/>
                  <a:pt x="4540" y="11162"/>
                </a:cubicBezTo>
                <a:cubicBezTo>
                  <a:pt x="4540" y="11162"/>
                  <a:pt x="4530" y="11182"/>
                  <a:pt x="4530" y="11182"/>
                </a:cubicBezTo>
                <a:cubicBezTo>
                  <a:pt x="4520" y="11203"/>
                  <a:pt x="4510" y="11203"/>
                  <a:pt x="4510" y="11203"/>
                </a:cubicBezTo>
                <a:cubicBezTo>
                  <a:pt x="4500" y="11203"/>
                  <a:pt x="4490" y="11203"/>
                  <a:pt x="4490" y="11203"/>
                </a:cubicBezTo>
                <a:cubicBezTo>
                  <a:pt x="4490" y="11203"/>
                  <a:pt x="4490" y="11182"/>
                  <a:pt x="4490" y="11162"/>
                </a:cubicBezTo>
                <a:cubicBezTo>
                  <a:pt x="4490" y="11162"/>
                  <a:pt x="4490" y="11162"/>
                  <a:pt x="4480" y="11162"/>
                </a:cubicBezTo>
                <a:cubicBezTo>
                  <a:pt x="4480" y="11141"/>
                  <a:pt x="4480" y="11141"/>
                  <a:pt x="4480" y="11141"/>
                </a:cubicBezTo>
                <a:cubicBezTo>
                  <a:pt x="4471" y="11141"/>
                  <a:pt x="4471" y="11120"/>
                  <a:pt x="4471" y="11120"/>
                </a:cubicBezTo>
                <a:cubicBezTo>
                  <a:pt x="4461" y="11100"/>
                  <a:pt x="4471" y="11079"/>
                  <a:pt x="4471" y="11079"/>
                </a:cubicBezTo>
                <a:cubicBezTo>
                  <a:pt x="4471" y="11079"/>
                  <a:pt x="4471" y="11079"/>
                  <a:pt x="4471" y="11058"/>
                </a:cubicBezTo>
                <a:cubicBezTo>
                  <a:pt x="4471" y="11058"/>
                  <a:pt x="4471" y="11058"/>
                  <a:pt x="4471" y="11058"/>
                </a:cubicBezTo>
                <a:cubicBezTo>
                  <a:pt x="4471" y="11058"/>
                  <a:pt x="4471" y="11038"/>
                  <a:pt x="4471" y="11038"/>
                </a:cubicBezTo>
                <a:cubicBezTo>
                  <a:pt x="4480" y="11017"/>
                  <a:pt x="4490" y="10996"/>
                  <a:pt x="4490" y="10976"/>
                </a:cubicBezTo>
                <a:cubicBezTo>
                  <a:pt x="4490" y="10976"/>
                  <a:pt x="4490" y="10976"/>
                  <a:pt x="4490" y="10955"/>
                </a:cubicBezTo>
                <a:cubicBezTo>
                  <a:pt x="4490" y="10955"/>
                  <a:pt x="4490" y="10955"/>
                  <a:pt x="4490" y="10934"/>
                </a:cubicBezTo>
                <a:cubicBezTo>
                  <a:pt x="4500" y="10934"/>
                  <a:pt x="4500" y="10914"/>
                  <a:pt x="4500" y="10914"/>
                </a:cubicBezTo>
                <a:cubicBezTo>
                  <a:pt x="4500" y="10914"/>
                  <a:pt x="4500" y="10893"/>
                  <a:pt x="4500" y="10893"/>
                </a:cubicBezTo>
                <a:cubicBezTo>
                  <a:pt x="4500" y="10893"/>
                  <a:pt x="4500" y="10893"/>
                  <a:pt x="4500" y="10872"/>
                </a:cubicBezTo>
                <a:cubicBezTo>
                  <a:pt x="4500" y="10872"/>
                  <a:pt x="4500" y="10852"/>
                  <a:pt x="4500" y="10852"/>
                </a:cubicBezTo>
                <a:cubicBezTo>
                  <a:pt x="4500" y="10852"/>
                  <a:pt x="4500" y="10852"/>
                  <a:pt x="4490" y="10852"/>
                </a:cubicBezTo>
                <a:cubicBezTo>
                  <a:pt x="4490" y="10852"/>
                  <a:pt x="4490" y="10831"/>
                  <a:pt x="4490" y="10831"/>
                </a:cubicBezTo>
                <a:cubicBezTo>
                  <a:pt x="4490" y="10831"/>
                  <a:pt x="4490" y="10831"/>
                  <a:pt x="4490" y="10831"/>
                </a:cubicBezTo>
                <a:cubicBezTo>
                  <a:pt x="4490" y="10831"/>
                  <a:pt x="4490" y="10810"/>
                  <a:pt x="4480" y="10810"/>
                </a:cubicBezTo>
                <a:cubicBezTo>
                  <a:pt x="4480" y="10810"/>
                  <a:pt x="4490" y="10790"/>
                  <a:pt x="4490" y="10790"/>
                </a:cubicBezTo>
                <a:cubicBezTo>
                  <a:pt x="4490" y="10790"/>
                  <a:pt x="4490" y="10769"/>
                  <a:pt x="4490" y="10769"/>
                </a:cubicBezTo>
                <a:cubicBezTo>
                  <a:pt x="4490" y="10769"/>
                  <a:pt x="4490" y="10769"/>
                  <a:pt x="4490" y="10769"/>
                </a:cubicBezTo>
                <a:cubicBezTo>
                  <a:pt x="4500" y="10769"/>
                  <a:pt x="4500" y="10748"/>
                  <a:pt x="4510" y="10748"/>
                </a:cubicBezTo>
                <a:cubicBezTo>
                  <a:pt x="4520" y="10748"/>
                  <a:pt x="4520" y="10769"/>
                  <a:pt x="4530" y="10748"/>
                </a:cubicBezTo>
                <a:cubicBezTo>
                  <a:pt x="4540" y="10748"/>
                  <a:pt x="4540" y="10728"/>
                  <a:pt x="4540" y="10728"/>
                </a:cubicBezTo>
                <a:cubicBezTo>
                  <a:pt x="4550" y="10707"/>
                  <a:pt x="4540" y="10707"/>
                  <a:pt x="4540" y="10686"/>
                </a:cubicBezTo>
                <a:cubicBezTo>
                  <a:pt x="4530" y="10666"/>
                  <a:pt x="4530" y="10666"/>
                  <a:pt x="4530" y="10666"/>
                </a:cubicBezTo>
                <a:cubicBezTo>
                  <a:pt x="4510" y="10645"/>
                  <a:pt x="4500" y="10645"/>
                  <a:pt x="4500" y="10666"/>
                </a:cubicBezTo>
                <a:cubicBezTo>
                  <a:pt x="4490" y="10686"/>
                  <a:pt x="4490" y="10707"/>
                  <a:pt x="4490" y="10707"/>
                </a:cubicBezTo>
                <a:cubicBezTo>
                  <a:pt x="4480" y="10707"/>
                  <a:pt x="4480" y="10728"/>
                  <a:pt x="4471" y="10728"/>
                </a:cubicBezTo>
                <a:cubicBezTo>
                  <a:pt x="4471" y="10748"/>
                  <a:pt x="4471" y="10748"/>
                  <a:pt x="4471" y="10748"/>
                </a:cubicBezTo>
                <a:cubicBezTo>
                  <a:pt x="4471" y="10748"/>
                  <a:pt x="4471" y="10748"/>
                  <a:pt x="4471" y="10748"/>
                </a:cubicBezTo>
                <a:cubicBezTo>
                  <a:pt x="4471" y="10769"/>
                  <a:pt x="4461" y="10748"/>
                  <a:pt x="4461" y="10748"/>
                </a:cubicBezTo>
                <a:cubicBezTo>
                  <a:pt x="4461" y="10748"/>
                  <a:pt x="4451" y="10769"/>
                  <a:pt x="4451" y="10769"/>
                </a:cubicBezTo>
                <a:cubicBezTo>
                  <a:pt x="4441" y="10769"/>
                  <a:pt x="4441" y="10769"/>
                  <a:pt x="4441" y="10790"/>
                </a:cubicBezTo>
                <a:cubicBezTo>
                  <a:pt x="4431" y="10790"/>
                  <a:pt x="4431" y="10769"/>
                  <a:pt x="4431" y="10769"/>
                </a:cubicBezTo>
                <a:cubicBezTo>
                  <a:pt x="4421" y="10769"/>
                  <a:pt x="4421" y="10790"/>
                  <a:pt x="4411" y="10790"/>
                </a:cubicBezTo>
                <a:cubicBezTo>
                  <a:pt x="4411" y="10790"/>
                  <a:pt x="4401" y="10810"/>
                  <a:pt x="4391" y="10810"/>
                </a:cubicBezTo>
                <a:cubicBezTo>
                  <a:pt x="4391" y="10831"/>
                  <a:pt x="4391" y="10831"/>
                  <a:pt x="4381" y="10831"/>
                </a:cubicBezTo>
                <a:cubicBezTo>
                  <a:pt x="4381" y="10831"/>
                  <a:pt x="4371" y="10831"/>
                  <a:pt x="4371" y="10831"/>
                </a:cubicBezTo>
                <a:cubicBezTo>
                  <a:pt x="4362" y="10831"/>
                  <a:pt x="4362" y="10852"/>
                  <a:pt x="4352" y="10852"/>
                </a:cubicBezTo>
                <a:cubicBezTo>
                  <a:pt x="4342" y="10852"/>
                  <a:pt x="4332" y="10852"/>
                  <a:pt x="4332" y="10831"/>
                </a:cubicBezTo>
                <a:cubicBezTo>
                  <a:pt x="4332" y="10831"/>
                  <a:pt x="4332" y="10831"/>
                  <a:pt x="4322" y="10831"/>
                </a:cubicBezTo>
                <a:cubicBezTo>
                  <a:pt x="4322" y="10831"/>
                  <a:pt x="4322" y="10852"/>
                  <a:pt x="4322" y="10852"/>
                </a:cubicBezTo>
                <a:cubicBezTo>
                  <a:pt x="4322" y="10852"/>
                  <a:pt x="4322" y="10872"/>
                  <a:pt x="4322" y="10872"/>
                </a:cubicBezTo>
                <a:cubicBezTo>
                  <a:pt x="4322" y="10893"/>
                  <a:pt x="4322" y="10893"/>
                  <a:pt x="4312" y="10914"/>
                </a:cubicBezTo>
                <a:cubicBezTo>
                  <a:pt x="4312" y="10914"/>
                  <a:pt x="4302" y="10914"/>
                  <a:pt x="4292" y="10914"/>
                </a:cubicBezTo>
                <a:cubicBezTo>
                  <a:pt x="4292" y="10914"/>
                  <a:pt x="4292" y="10893"/>
                  <a:pt x="4292" y="10893"/>
                </a:cubicBezTo>
                <a:cubicBezTo>
                  <a:pt x="4282" y="10872"/>
                  <a:pt x="4262" y="10893"/>
                  <a:pt x="4253" y="10914"/>
                </a:cubicBezTo>
                <a:cubicBezTo>
                  <a:pt x="4243" y="10934"/>
                  <a:pt x="4233" y="10955"/>
                  <a:pt x="4223" y="10976"/>
                </a:cubicBezTo>
                <a:cubicBezTo>
                  <a:pt x="4223" y="10976"/>
                  <a:pt x="4223" y="10976"/>
                  <a:pt x="4223" y="10976"/>
                </a:cubicBezTo>
                <a:cubicBezTo>
                  <a:pt x="4233" y="10976"/>
                  <a:pt x="4233" y="10996"/>
                  <a:pt x="4233" y="10996"/>
                </a:cubicBezTo>
                <a:cubicBezTo>
                  <a:pt x="4233" y="11017"/>
                  <a:pt x="4233" y="11017"/>
                  <a:pt x="4233" y="11038"/>
                </a:cubicBezTo>
                <a:cubicBezTo>
                  <a:pt x="4223" y="11058"/>
                  <a:pt x="4223" y="11079"/>
                  <a:pt x="4223" y="11100"/>
                </a:cubicBezTo>
                <a:cubicBezTo>
                  <a:pt x="4223" y="11100"/>
                  <a:pt x="4223" y="11120"/>
                  <a:pt x="4223" y="11120"/>
                </a:cubicBezTo>
                <a:cubicBezTo>
                  <a:pt x="4223" y="11120"/>
                  <a:pt x="4213" y="11141"/>
                  <a:pt x="4213" y="11141"/>
                </a:cubicBezTo>
                <a:cubicBezTo>
                  <a:pt x="4203" y="11141"/>
                  <a:pt x="4193" y="11162"/>
                  <a:pt x="4183" y="11182"/>
                </a:cubicBezTo>
                <a:cubicBezTo>
                  <a:pt x="4183" y="11203"/>
                  <a:pt x="4173" y="11224"/>
                  <a:pt x="4163" y="11244"/>
                </a:cubicBezTo>
                <a:cubicBezTo>
                  <a:pt x="4163" y="11244"/>
                  <a:pt x="4163" y="11244"/>
                  <a:pt x="4153" y="11265"/>
                </a:cubicBezTo>
                <a:cubicBezTo>
                  <a:pt x="4153" y="11265"/>
                  <a:pt x="4153" y="11265"/>
                  <a:pt x="4144" y="11265"/>
                </a:cubicBezTo>
                <a:cubicBezTo>
                  <a:pt x="4134" y="11265"/>
                  <a:pt x="4134" y="11265"/>
                  <a:pt x="4134" y="11286"/>
                </a:cubicBezTo>
                <a:cubicBezTo>
                  <a:pt x="4134" y="11306"/>
                  <a:pt x="4134" y="11327"/>
                  <a:pt x="4134" y="11327"/>
                </a:cubicBezTo>
                <a:cubicBezTo>
                  <a:pt x="4134" y="11327"/>
                  <a:pt x="4144" y="11348"/>
                  <a:pt x="4134" y="11348"/>
                </a:cubicBezTo>
                <a:cubicBezTo>
                  <a:pt x="4134" y="11348"/>
                  <a:pt x="4134" y="11348"/>
                  <a:pt x="4134" y="11348"/>
                </a:cubicBezTo>
                <a:cubicBezTo>
                  <a:pt x="4124" y="11348"/>
                  <a:pt x="4124" y="11327"/>
                  <a:pt x="4114" y="11327"/>
                </a:cubicBezTo>
                <a:cubicBezTo>
                  <a:pt x="4114" y="11306"/>
                  <a:pt x="4104" y="11286"/>
                  <a:pt x="4094" y="11265"/>
                </a:cubicBezTo>
                <a:cubicBezTo>
                  <a:pt x="4094" y="11306"/>
                  <a:pt x="4094" y="11327"/>
                  <a:pt x="4104" y="11368"/>
                </a:cubicBezTo>
                <a:cubicBezTo>
                  <a:pt x="4104" y="11368"/>
                  <a:pt x="4104" y="11368"/>
                  <a:pt x="4104" y="11389"/>
                </a:cubicBezTo>
                <a:cubicBezTo>
                  <a:pt x="4104" y="11389"/>
                  <a:pt x="4104" y="11389"/>
                  <a:pt x="4104" y="11410"/>
                </a:cubicBezTo>
                <a:cubicBezTo>
                  <a:pt x="4094" y="11410"/>
                  <a:pt x="4094" y="11430"/>
                  <a:pt x="4094" y="11451"/>
                </a:cubicBezTo>
                <a:cubicBezTo>
                  <a:pt x="4094" y="11451"/>
                  <a:pt x="4084" y="11430"/>
                  <a:pt x="4084" y="11430"/>
                </a:cubicBezTo>
                <a:cubicBezTo>
                  <a:pt x="4084" y="11430"/>
                  <a:pt x="4084" y="11410"/>
                  <a:pt x="4074" y="11410"/>
                </a:cubicBezTo>
                <a:cubicBezTo>
                  <a:pt x="4074" y="11410"/>
                  <a:pt x="4074" y="11430"/>
                  <a:pt x="4074" y="11430"/>
                </a:cubicBezTo>
                <a:cubicBezTo>
                  <a:pt x="4074" y="11430"/>
                  <a:pt x="4064" y="11430"/>
                  <a:pt x="4064" y="11451"/>
                </a:cubicBezTo>
                <a:cubicBezTo>
                  <a:pt x="4064" y="11451"/>
                  <a:pt x="4064" y="11451"/>
                  <a:pt x="4064" y="11472"/>
                </a:cubicBezTo>
                <a:cubicBezTo>
                  <a:pt x="4064" y="11472"/>
                  <a:pt x="4064" y="11472"/>
                  <a:pt x="4064" y="11492"/>
                </a:cubicBezTo>
                <a:cubicBezTo>
                  <a:pt x="4064" y="11492"/>
                  <a:pt x="4054" y="11492"/>
                  <a:pt x="4054" y="11492"/>
                </a:cubicBezTo>
                <a:cubicBezTo>
                  <a:pt x="4054" y="11492"/>
                  <a:pt x="4054" y="11492"/>
                  <a:pt x="4054" y="11492"/>
                </a:cubicBezTo>
                <a:cubicBezTo>
                  <a:pt x="4054" y="11492"/>
                  <a:pt x="4054" y="11492"/>
                  <a:pt x="4054" y="11513"/>
                </a:cubicBezTo>
                <a:cubicBezTo>
                  <a:pt x="4064" y="11513"/>
                  <a:pt x="4064" y="11513"/>
                  <a:pt x="4064" y="11513"/>
                </a:cubicBezTo>
                <a:cubicBezTo>
                  <a:pt x="4064" y="11534"/>
                  <a:pt x="4064" y="11534"/>
                  <a:pt x="4064" y="11554"/>
                </a:cubicBezTo>
                <a:cubicBezTo>
                  <a:pt x="4064" y="11554"/>
                  <a:pt x="4074" y="11554"/>
                  <a:pt x="4074" y="11575"/>
                </a:cubicBezTo>
                <a:cubicBezTo>
                  <a:pt x="4074" y="11575"/>
                  <a:pt x="4074" y="11575"/>
                  <a:pt x="4074" y="11575"/>
                </a:cubicBezTo>
                <a:cubicBezTo>
                  <a:pt x="4074" y="11575"/>
                  <a:pt x="4074" y="11575"/>
                  <a:pt x="4074" y="11575"/>
                </a:cubicBezTo>
                <a:cubicBezTo>
                  <a:pt x="4084" y="11596"/>
                  <a:pt x="4084" y="11596"/>
                  <a:pt x="4084" y="11596"/>
                </a:cubicBezTo>
                <a:cubicBezTo>
                  <a:pt x="4084" y="11596"/>
                  <a:pt x="4094" y="11616"/>
                  <a:pt x="4094" y="11616"/>
                </a:cubicBezTo>
                <a:cubicBezTo>
                  <a:pt x="4094" y="11616"/>
                  <a:pt x="4084" y="11616"/>
                  <a:pt x="4084" y="11616"/>
                </a:cubicBezTo>
                <a:cubicBezTo>
                  <a:pt x="4084" y="11637"/>
                  <a:pt x="4084" y="11637"/>
                  <a:pt x="4084" y="11658"/>
                </a:cubicBezTo>
                <a:cubicBezTo>
                  <a:pt x="4084" y="11658"/>
                  <a:pt x="4084" y="11678"/>
                  <a:pt x="4084" y="11678"/>
                </a:cubicBezTo>
                <a:cubicBezTo>
                  <a:pt x="4084" y="11678"/>
                  <a:pt x="4084" y="11699"/>
                  <a:pt x="4084" y="11699"/>
                </a:cubicBezTo>
                <a:cubicBezTo>
                  <a:pt x="4084" y="11699"/>
                  <a:pt x="4094" y="11699"/>
                  <a:pt x="4094" y="11699"/>
                </a:cubicBezTo>
                <a:cubicBezTo>
                  <a:pt x="4094" y="11699"/>
                  <a:pt x="4094" y="11720"/>
                  <a:pt x="4094" y="11720"/>
                </a:cubicBezTo>
                <a:cubicBezTo>
                  <a:pt x="4104" y="11720"/>
                  <a:pt x="4104" y="11740"/>
                  <a:pt x="4094" y="11740"/>
                </a:cubicBezTo>
                <a:cubicBezTo>
                  <a:pt x="4094" y="11761"/>
                  <a:pt x="4094" y="11740"/>
                  <a:pt x="4094" y="11761"/>
                </a:cubicBezTo>
                <a:cubicBezTo>
                  <a:pt x="4084" y="11761"/>
                  <a:pt x="4084" y="11761"/>
                  <a:pt x="4084" y="11761"/>
                </a:cubicBezTo>
                <a:cubicBezTo>
                  <a:pt x="4074" y="11761"/>
                  <a:pt x="4064" y="11782"/>
                  <a:pt x="4074" y="11802"/>
                </a:cubicBezTo>
                <a:cubicBezTo>
                  <a:pt x="4074" y="11802"/>
                  <a:pt x="4074" y="11802"/>
                  <a:pt x="4074" y="11823"/>
                </a:cubicBezTo>
                <a:cubicBezTo>
                  <a:pt x="4084" y="11823"/>
                  <a:pt x="4084" y="11823"/>
                  <a:pt x="4084" y="11823"/>
                </a:cubicBezTo>
                <a:cubicBezTo>
                  <a:pt x="4084" y="11844"/>
                  <a:pt x="4084" y="11844"/>
                  <a:pt x="4084" y="11844"/>
                </a:cubicBezTo>
                <a:cubicBezTo>
                  <a:pt x="4084" y="11844"/>
                  <a:pt x="4084" y="11864"/>
                  <a:pt x="4084" y="11864"/>
                </a:cubicBezTo>
                <a:cubicBezTo>
                  <a:pt x="4084" y="11864"/>
                  <a:pt x="4084" y="11885"/>
                  <a:pt x="4084" y="11885"/>
                </a:cubicBezTo>
                <a:cubicBezTo>
                  <a:pt x="4084" y="11906"/>
                  <a:pt x="4084" y="11927"/>
                  <a:pt x="4084" y="11947"/>
                </a:cubicBezTo>
                <a:cubicBezTo>
                  <a:pt x="4084" y="11968"/>
                  <a:pt x="4084" y="11989"/>
                  <a:pt x="4084" y="11989"/>
                </a:cubicBezTo>
                <a:cubicBezTo>
                  <a:pt x="4084" y="12009"/>
                  <a:pt x="4084" y="12009"/>
                  <a:pt x="4084" y="12009"/>
                </a:cubicBezTo>
                <a:cubicBezTo>
                  <a:pt x="4084" y="12009"/>
                  <a:pt x="4084" y="12009"/>
                  <a:pt x="4084" y="12009"/>
                </a:cubicBezTo>
                <a:cubicBezTo>
                  <a:pt x="4084" y="12030"/>
                  <a:pt x="4084" y="12009"/>
                  <a:pt x="4084" y="12030"/>
                </a:cubicBezTo>
                <a:cubicBezTo>
                  <a:pt x="4074" y="12030"/>
                  <a:pt x="4084" y="12030"/>
                  <a:pt x="4084" y="12030"/>
                </a:cubicBezTo>
                <a:cubicBezTo>
                  <a:pt x="4094" y="12030"/>
                  <a:pt x="4094" y="12051"/>
                  <a:pt x="4094" y="12051"/>
                </a:cubicBezTo>
                <a:cubicBezTo>
                  <a:pt x="4094" y="12051"/>
                  <a:pt x="4094" y="12051"/>
                  <a:pt x="4094" y="12051"/>
                </a:cubicBezTo>
                <a:cubicBezTo>
                  <a:pt x="4094" y="12051"/>
                  <a:pt x="4094" y="12051"/>
                  <a:pt x="4094" y="12051"/>
                </a:cubicBezTo>
                <a:cubicBezTo>
                  <a:pt x="4094" y="12051"/>
                  <a:pt x="4094" y="12051"/>
                  <a:pt x="4094" y="12071"/>
                </a:cubicBezTo>
                <a:cubicBezTo>
                  <a:pt x="4094" y="12071"/>
                  <a:pt x="4094" y="12071"/>
                  <a:pt x="4094" y="12071"/>
                </a:cubicBezTo>
                <a:cubicBezTo>
                  <a:pt x="4094" y="12071"/>
                  <a:pt x="4094" y="12092"/>
                  <a:pt x="4094" y="12092"/>
                </a:cubicBezTo>
                <a:cubicBezTo>
                  <a:pt x="4094" y="12092"/>
                  <a:pt x="4094" y="12113"/>
                  <a:pt x="4094" y="12113"/>
                </a:cubicBezTo>
                <a:cubicBezTo>
                  <a:pt x="4094" y="12113"/>
                  <a:pt x="4084" y="12113"/>
                  <a:pt x="4084" y="12113"/>
                </a:cubicBezTo>
                <a:cubicBezTo>
                  <a:pt x="4084" y="12113"/>
                  <a:pt x="4074" y="12133"/>
                  <a:pt x="4074" y="12133"/>
                </a:cubicBezTo>
                <a:cubicBezTo>
                  <a:pt x="4074" y="12133"/>
                  <a:pt x="4074" y="12154"/>
                  <a:pt x="4074" y="12154"/>
                </a:cubicBezTo>
                <a:cubicBezTo>
                  <a:pt x="4064" y="12175"/>
                  <a:pt x="4064" y="12175"/>
                  <a:pt x="4064" y="12195"/>
                </a:cubicBezTo>
                <a:cubicBezTo>
                  <a:pt x="4064" y="12195"/>
                  <a:pt x="4064" y="12195"/>
                  <a:pt x="4054" y="12216"/>
                </a:cubicBezTo>
                <a:cubicBezTo>
                  <a:pt x="4054" y="12216"/>
                  <a:pt x="4054" y="12216"/>
                  <a:pt x="4054" y="12237"/>
                </a:cubicBezTo>
                <a:cubicBezTo>
                  <a:pt x="4054" y="12237"/>
                  <a:pt x="4054" y="12237"/>
                  <a:pt x="4044" y="12237"/>
                </a:cubicBezTo>
                <a:cubicBezTo>
                  <a:pt x="4044" y="12237"/>
                  <a:pt x="4044" y="12237"/>
                  <a:pt x="4044" y="12257"/>
                </a:cubicBezTo>
                <a:cubicBezTo>
                  <a:pt x="4044" y="12257"/>
                  <a:pt x="4035" y="12257"/>
                  <a:pt x="4025" y="12257"/>
                </a:cubicBezTo>
                <a:cubicBezTo>
                  <a:pt x="4025" y="12257"/>
                  <a:pt x="4015" y="12257"/>
                  <a:pt x="4015" y="12257"/>
                </a:cubicBezTo>
                <a:cubicBezTo>
                  <a:pt x="4015" y="12278"/>
                  <a:pt x="4005" y="12278"/>
                  <a:pt x="4005" y="12278"/>
                </a:cubicBezTo>
                <a:cubicBezTo>
                  <a:pt x="4005" y="12278"/>
                  <a:pt x="4005" y="12278"/>
                  <a:pt x="4005" y="12278"/>
                </a:cubicBezTo>
                <a:cubicBezTo>
                  <a:pt x="3995" y="12278"/>
                  <a:pt x="3995" y="12278"/>
                  <a:pt x="3995" y="12278"/>
                </a:cubicBezTo>
                <a:cubicBezTo>
                  <a:pt x="3995" y="12299"/>
                  <a:pt x="3995" y="12299"/>
                  <a:pt x="3995" y="12299"/>
                </a:cubicBezTo>
                <a:cubicBezTo>
                  <a:pt x="3995" y="12319"/>
                  <a:pt x="3995" y="12319"/>
                  <a:pt x="3995" y="12319"/>
                </a:cubicBezTo>
                <a:cubicBezTo>
                  <a:pt x="3995" y="12319"/>
                  <a:pt x="3995" y="12319"/>
                  <a:pt x="3995" y="12319"/>
                </a:cubicBezTo>
                <a:cubicBezTo>
                  <a:pt x="3995" y="12319"/>
                  <a:pt x="3985" y="12319"/>
                  <a:pt x="3985" y="12319"/>
                </a:cubicBezTo>
                <a:cubicBezTo>
                  <a:pt x="3985" y="12319"/>
                  <a:pt x="3985" y="12340"/>
                  <a:pt x="3985" y="12340"/>
                </a:cubicBezTo>
                <a:cubicBezTo>
                  <a:pt x="3995" y="12340"/>
                  <a:pt x="4005" y="12361"/>
                  <a:pt x="4005" y="12381"/>
                </a:cubicBezTo>
                <a:cubicBezTo>
                  <a:pt x="3995" y="12381"/>
                  <a:pt x="3995" y="12381"/>
                  <a:pt x="3985" y="12381"/>
                </a:cubicBezTo>
                <a:cubicBezTo>
                  <a:pt x="3985" y="12381"/>
                  <a:pt x="3985" y="12381"/>
                  <a:pt x="3985" y="12381"/>
                </a:cubicBezTo>
                <a:cubicBezTo>
                  <a:pt x="3975" y="12381"/>
                  <a:pt x="3975" y="12381"/>
                  <a:pt x="3975" y="12381"/>
                </a:cubicBezTo>
                <a:cubicBezTo>
                  <a:pt x="3965" y="12381"/>
                  <a:pt x="3965" y="12381"/>
                  <a:pt x="3965" y="12402"/>
                </a:cubicBezTo>
                <a:cubicBezTo>
                  <a:pt x="3965" y="12402"/>
                  <a:pt x="3965" y="12402"/>
                  <a:pt x="3965" y="12402"/>
                </a:cubicBezTo>
                <a:cubicBezTo>
                  <a:pt x="3965" y="12423"/>
                  <a:pt x="3965" y="12423"/>
                  <a:pt x="3965" y="12423"/>
                </a:cubicBezTo>
                <a:cubicBezTo>
                  <a:pt x="3965" y="12423"/>
                  <a:pt x="3965" y="12423"/>
                  <a:pt x="3975" y="12423"/>
                </a:cubicBezTo>
                <a:cubicBezTo>
                  <a:pt x="3975" y="12423"/>
                  <a:pt x="3975" y="12423"/>
                  <a:pt x="3975" y="12423"/>
                </a:cubicBezTo>
                <a:cubicBezTo>
                  <a:pt x="3985" y="12443"/>
                  <a:pt x="3985" y="12443"/>
                  <a:pt x="3985" y="12464"/>
                </a:cubicBezTo>
                <a:cubicBezTo>
                  <a:pt x="3985" y="12464"/>
                  <a:pt x="3975" y="12464"/>
                  <a:pt x="3965" y="12464"/>
                </a:cubicBezTo>
                <a:cubicBezTo>
                  <a:pt x="3965" y="12464"/>
                  <a:pt x="3965" y="12464"/>
                  <a:pt x="3955" y="12464"/>
                </a:cubicBezTo>
                <a:cubicBezTo>
                  <a:pt x="3955" y="12464"/>
                  <a:pt x="3955" y="12464"/>
                  <a:pt x="3955" y="12464"/>
                </a:cubicBezTo>
                <a:cubicBezTo>
                  <a:pt x="3945" y="12485"/>
                  <a:pt x="3955" y="12505"/>
                  <a:pt x="3945" y="12505"/>
                </a:cubicBezTo>
                <a:cubicBezTo>
                  <a:pt x="3945" y="12485"/>
                  <a:pt x="3945" y="12485"/>
                  <a:pt x="3935" y="12485"/>
                </a:cubicBezTo>
                <a:cubicBezTo>
                  <a:pt x="3935" y="12485"/>
                  <a:pt x="3935" y="12505"/>
                  <a:pt x="3926" y="12505"/>
                </a:cubicBezTo>
                <a:cubicBezTo>
                  <a:pt x="3926" y="12505"/>
                  <a:pt x="3926" y="12526"/>
                  <a:pt x="3916" y="12526"/>
                </a:cubicBezTo>
                <a:cubicBezTo>
                  <a:pt x="3916" y="12526"/>
                  <a:pt x="3916" y="12526"/>
                  <a:pt x="3916" y="12526"/>
                </a:cubicBezTo>
                <a:cubicBezTo>
                  <a:pt x="3906" y="12526"/>
                  <a:pt x="3906" y="12547"/>
                  <a:pt x="3906" y="12547"/>
                </a:cubicBezTo>
                <a:cubicBezTo>
                  <a:pt x="3906" y="12547"/>
                  <a:pt x="3906" y="12567"/>
                  <a:pt x="3896" y="12567"/>
                </a:cubicBezTo>
                <a:cubicBezTo>
                  <a:pt x="3896" y="12567"/>
                  <a:pt x="3896" y="12567"/>
                  <a:pt x="3896" y="12567"/>
                </a:cubicBezTo>
                <a:cubicBezTo>
                  <a:pt x="3886" y="12567"/>
                  <a:pt x="3886" y="12588"/>
                  <a:pt x="3896" y="12588"/>
                </a:cubicBezTo>
                <a:cubicBezTo>
                  <a:pt x="3896" y="12588"/>
                  <a:pt x="3896" y="12609"/>
                  <a:pt x="3896" y="12609"/>
                </a:cubicBezTo>
                <a:cubicBezTo>
                  <a:pt x="3896" y="12629"/>
                  <a:pt x="3896" y="12629"/>
                  <a:pt x="3886" y="12650"/>
                </a:cubicBezTo>
                <a:cubicBezTo>
                  <a:pt x="3886" y="12671"/>
                  <a:pt x="3886" y="12691"/>
                  <a:pt x="3876" y="12691"/>
                </a:cubicBezTo>
                <a:cubicBezTo>
                  <a:pt x="3876" y="12712"/>
                  <a:pt x="3876" y="12712"/>
                  <a:pt x="3876" y="12712"/>
                </a:cubicBezTo>
                <a:cubicBezTo>
                  <a:pt x="3876" y="12712"/>
                  <a:pt x="3866" y="12733"/>
                  <a:pt x="3866" y="12733"/>
                </a:cubicBezTo>
                <a:cubicBezTo>
                  <a:pt x="3866" y="12733"/>
                  <a:pt x="3866" y="12733"/>
                  <a:pt x="3856" y="12733"/>
                </a:cubicBezTo>
                <a:cubicBezTo>
                  <a:pt x="3856" y="12753"/>
                  <a:pt x="3866" y="12753"/>
                  <a:pt x="3866" y="12753"/>
                </a:cubicBezTo>
                <a:cubicBezTo>
                  <a:pt x="3876" y="12753"/>
                  <a:pt x="3876" y="12753"/>
                  <a:pt x="3876" y="12774"/>
                </a:cubicBezTo>
                <a:cubicBezTo>
                  <a:pt x="3876" y="12774"/>
                  <a:pt x="3866" y="12774"/>
                  <a:pt x="3866" y="12774"/>
                </a:cubicBezTo>
                <a:cubicBezTo>
                  <a:pt x="3866" y="12795"/>
                  <a:pt x="3866" y="12795"/>
                  <a:pt x="3866" y="12815"/>
                </a:cubicBezTo>
                <a:cubicBezTo>
                  <a:pt x="3856" y="12836"/>
                  <a:pt x="3846" y="12836"/>
                  <a:pt x="3836" y="12836"/>
                </a:cubicBezTo>
                <a:cubicBezTo>
                  <a:pt x="3836" y="12857"/>
                  <a:pt x="3836" y="12857"/>
                  <a:pt x="3836" y="12877"/>
                </a:cubicBezTo>
                <a:cubicBezTo>
                  <a:pt x="3836" y="12877"/>
                  <a:pt x="3836" y="12898"/>
                  <a:pt x="3846" y="12898"/>
                </a:cubicBezTo>
                <a:cubicBezTo>
                  <a:pt x="3846" y="12919"/>
                  <a:pt x="3846" y="12919"/>
                  <a:pt x="3846" y="12939"/>
                </a:cubicBezTo>
                <a:cubicBezTo>
                  <a:pt x="3846" y="12939"/>
                  <a:pt x="3846" y="12960"/>
                  <a:pt x="3846" y="12981"/>
                </a:cubicBezTo>
                <a:cubicBezTo>
                  <a:pt x="3846" y="12981"/>
                  <a:pt x="3846" y="12981"/>
                  <a:pt x="3846" y="12981"/>
                </a:cubicBezTo>
                <a:cubicBezTo>
                  <a:pt x="3846" y="12981"/>
                  <a:pt x="3856" y="12981"/>
                  <a:pt x="3856" y="13001"/>
                </a:cubicBezTo>
                <a:cubicBezTo>
                  <a:pt x="3846" y="13001"/>
                  <a:pt x="3846" y="13001"/>
                  <a:pt x="3846" y="13001"/>
                </a:cubicBezTo>
                <a:cubicBezTo>
                  <a:pt x="3846" y="13001"/>
                  <a:pt x="3846" y="13001"/>
                  <a:pt x="3846" y="13022"/>
                </a:cubicBezTo>
                <a:cubicBezTo>
                  <a:pt x="3846" y="13022"/>
                  <a:pt x="3846" y="13043"/>
                  <a:pt x="3846" y="13043"/>
                </a:cubicBezTo>
                <a:cubicBezTo>
                  <a:pt x="3836" y="13063"/>
                  <a:pt x="3836" y="13063"/>
                  <a:pt x="3836" y="13063"/>
                </a:cubicBezTo>
                <a:cubicBezTo>
                  <a:pt x="3836" y="13063"/>
                  <a:pt x="3836" y="13063"/>
                  <a:pt x="3846" y="13063"/>
                </a:cubicBezTo>
                <a:cubicBezTo>
                  <a:pt x="3846" y="13063"/>
                  <a:pt x="3846" y="13063"/>
                  <a:pt x="3856" y="13063"/>
                </a:cubicBezTo>
                <a:cubicBezTo>
                  <a:pt x="3856" y="13063"/>
                  <a:pt x="3856" y="13084"/>
                  <a:pt x="3866" y="13084"/>
                </a:cubicBezTo>
                <a:cubicBezTo>
                  <a:pt x="3866" y="13084"/>
                  <a:pt x="3866" y="13084"/>
                  <a:pt x="3876" y="13084"/>
                </a:cubicBezTo>
                <a:cubicBezTo>
                  <a:pt x="3876" y="13105"/>
                  <a:pt x="3876" y="13105"/>
                  <a:pt x="3876" y="13105"/>
                </a:cubicBezTo>
                <a:cubicBezTo>
                  <a:pt x="3876" y="13105"/>
                  <a:pt x="3886" y="13105"/>
                  <a:pt x="3886" y="13125"/>
                </a:cubicBezTo>
                <a:cubicBezTo>
                  <a:pt x="3886" y="13125"/>
                  <a:pt x="3886" y="13105"/>
                  <a:pt x="3886" y="13125"/>
                </a:cubicBezTo>
                <a:cubicBezTo>
                  <a:pt x="3886" y="13105"/>
                  <a:pt x="3886" y="13105"/>
                  <a:pt x="3886" y="13084"/>
                </a:cubicBezTo>
                <a:cubicBezTo>
                  <a:pt x="3886" y="13084"/>
                  <a:pt x="3876" y="13063"/>
                  <a:pt x="3876" y="13063"/>
                </a:cubicBezTo>
                <a:cubicBezTo>
                  <a:pt x="3886" y="13063"/>
                  <a:pt x="3886" y="13063"/>
                  <a:pt x="3886" y="13084"/>
                </a:cubicBezTo>
                <a:cubicBezTo>
                  <a:pt x="3896" y="13084"/>
                  <a:pt x="3896" y="13084"/>
                  <a:pt x="3896" y="13084"/>
                </a:cubicBezTo>
                <a:cubicBezTo>
                  <a:pt x="3896" y="13084"/>
                  <a:pt x="3906" y="13084"/>
                  <a:pt x="3906" y="13084"/>
                </a:cubicBezTo>
                <a:cubicBezTo>
                  <a:pt x="3906" y="13084"/>
                  <a:pt x="3906" y="13084"/>
                  <a:pt x="3916" y="13105"/>
                </a:cubicBezTo>
                <a:cubicBezTo>
                  <a:pt x="3916" y="13105"/>
                  <a:pt x="3916" y="13105"/>
                  <a:pt x="3916" y="13125"/>
                </a:cubicBezTo>
                <a:cubicBezTo>
                  <a:pt x="3916" y="13125"/>
                  <a:pt x="3916" y="13146"/>
                  <a:pt x="3916" y="13146"/>
                </a:cubicBezTo>
                <a:cubicBezTo>
                  <a:pt x="3916" y="13167"/>
                  <a:pt x="3916" y="13167"/>
                  <a:pt x="3916" y="13167"/>
                </a:cubicBezTo>
                <a:cubicBezTo>
                  <a:pt x="3916" y="13187"/>
                  <a:pt x="3906" y="13167"/>
                  <a:pt x="3906" y="13167"/>
                </a:cubicBezTo>
                <a:cubicBezTo>
                  <a:pt x="3896" y="13187"/>
                  <a:pt x="3896" y="13187"/>
                  <a:pt x="3896" y="13208"/>
                </a:cubicBezTo>
                <a:cubicBezTo>
                  <a:pt x="3886" y="13208"/>
                  <a:pt x="3886" y="13229"/>
                  <a:pt x="3886" y="13229"/>
                </a:cubicBezTo>
                <a:cubicBezTo>
                  <a:pt x="3876" y="13229"/>
                  <a:pt x="3876" y="13229"/>
                  <a:pt x="3866" y="13229"/>
                </a:cubicBezTo>
                <a:cubicBezTo>
                  <a:pt x="3866" y="13249"/>
                  <a:pt x="3866" y="13249"/>
                  <a:pt x="3856" y="13249"/>
                </a:cubicBezTo>
                <a:cubicBezTo>
                  <a:pt x="3856" y="13270"/>
                  <a:pt x="3856" y="13270"/>
                  <a:pt x="3846" y="13291"/>
                </a:cubicBezTo>
                <a:cubicBezTo>
                  <a:pt x="3846" y="13291"/>
                  <a:pt x="3846" y="13291"/>
                  <a:pt x="3836" y="13311"/>
                </a:cubicBezTo>
                <a:cubicBezTo>
                  <a:pt x="3836" y="13311"/>
                  <a:pt x="3836" y="13311"/>
                  <a:pt x="3826" y="13311"/>
                </a:cubicBezTo>
                <a:cubicBezTo>
                  <a:pt x="3826" y="13332"/>
                  <a:pt x="3826" y="13332"/>
                  <a:pt x="3826" y="13353"/>
                </a:cubicBezTo>
                <a:cubicBezTo>
                  <a:pt x="3817" y="13353"/>
                  <a:pt x="3817" y="13394"/>
                  <a:pt x="3817" y="13415"/>
                </a:cubicBezTo>
                <a:cubicBezTo>
                  <a:pt x="3817" y="13415"/>
                  <a:pt x="3826" y="13415"/>
                  <a:pt x="3826" y="13415"/>
                </a:cubicBezTo>
                <a:cubicBezTo>
                  <a:pt x="3826" y="13415"/>
                  <a:pt x="3826" y="13435"/>
                  <a:pt x="3826" y="13435"/>
                </a:cubicBezTo>
                <a:cubicBezTo>
                  <a:pt x="3826" y="13456"/>
                  <a:pt x="3826" y="13456"/>
                  <a:pt x="3826" y="13477"/>
                </a:cubicBezTo>
                <a:cubicBezTo>
                  <a:pt x="3826" y="13477"/>
                  <a:pt x="3826" y="13477"/>
                  <a:pt x="3836" y="13477"/>
                </a:cubicBezTo>
                <a:cubicBezTo>
                  <a:pt x="3836" y="13477"/>
                  <a:pt x="3836" y="13477"/>
                  <a:pt x="3836" y="13477"/>
                </a:cubicBezTo>
                <a:cubicBezTo>
                  <a:pt x="3836" y="13477"/>
                  <a:pt x="3836" y="13497"/>
                  <a:pt x="3836" y="13497"/>
                </a:cubicBezTo>
                <a:cubicBezTo>
                  <a:pt x="3836" y="13497"/>
                  <a:pt x="3836" y="13497"/>
                  <a:pt x="3826" y="13497"/>
                </a:cubicBezTo>
                <a:cubicBezTo>
                  <a:pt x="3826" y="13497"/>
                  <a:pt x="3826" y="13497"/>
                  <a:pt x="3826" y="13497"/>
                </a:cubicBezTo>
                <a:cubicBezTo>
                  <a:pt x="3817" y="13497"/>
                  <a:pt x="3826" y="13518"/>
                  <a:pt x="3826" y="13518"/>
                </a:cubicBezTo>
                <a:cubicBezTo>
                  <a:pt x="3836" y="13539"/>
                  <a:pt x="3846" y="13539"/>
                  <a:pt x="3846" y="13559"/>
                </a:cubicBezTo>
                <a:cubicBezTo>
                  <a:pt x="3846" y="13580"/>
                  <a:pt x="3846" y="13580"/>
                  <a:pt x="3846" y="13580"/>
                </a:cubicBezTo>
                <a:cubicBezTo>
                  <a:pt x="3846" y="13601"/>
                  <a:pt x="3856" y="13601"/>
                  <a:pt x="3856" y="13601"/>
                </a:cubicBezTo>
                <a:cubicBezTo>
                  <a:pt x="3846" y="13601"/>
                  <a:pt x="3836" y="13601"/>
                  <a:pt x="3836" y="13601"/>
                </a:cubicBezTo>
                <a:cubicBezTo>
                  <a:pt x="3836" y="13601"/>
                  <a:pt x="3826" y="13601"/>
                  <a:pt x="3826" y="13621"/>
                </a:cubicBezTo>
                <a:cubicBezTo>
                  <a:pt x="3826" y="13621"/>
                  <a:pt x="3826" y="13621"/>
                  <a:pt x="3826" y="13642"/>
                </a:cubicBezTo>
                <a:cubicBezTo>
                  <a:pt x="3826" y="13642"/>
                  <a:pt x="3826" y="13642"/>
                  <a:pt x="3826" y="13642"/>
                </a:cubicBezTo>
                <a:cubicBezTo>
                  <a:pt x="3836" y="13663"/>
                  <a:pt x="3836" y="13663"/>
                  <a:pt x="3846" y="13663"/>
                </a:cubicBezTo>
                <a:cubicBezTo>
                  <a:pt x="3846" y="13663"/>
                  <a:pt x="3856" y="13663"/>
                  <a:pt x="3856" y="13683"/>
                </a:cubicBezTo>
                <a:cubicBezTo>
                  <a:pt x="3866" y="13683"/>
                  <a:pt x="3866" y="13683"/>
                  <a:pt x="3876" y="13704"/>
                </a:cubicBezTo>
                <a:cubicBezTo>
                  <a:pt x="3876" y="13704"/>
                  <a:pt x="3886" y="13704"/>
                  <a:pt x="3886" y="13725"/>
                </a:cubicBezTo>
                <a:cubicBezTo>
                  <a:pt x="3886" y="13725"/>
                  <a:pt x="3886" y="13725"/>
                  <a:pt x="3886" y="13725"/>
                </a:cubicBezTo>
                <a:cubicBezTo>
                  <a:pt x="3896" y="13745"/>
                  <a:pt x="3896" y="13725"/>
                  <a:pt x="3906" y="13725"/>
                </a:cubicBezTo>
                <a:cubicBezTo>
                  <a:pt x="3906" y="13725"/>
                  <a:pt x="3906" y="13745"/>
                  <a:pt x="3906" y="13745"/>
                </a:cubicBezTo>
                <a:cubicBezTo>
                  <a:pt x="3916" y="13745"/>
                  <a:pt x="3916" y="13745"/>
                  <a:pt x="3926" y="13766"/>
                </a:cubicBezTo>
                <a:cubicBezTo>
                  <a:pt x="3926" y="13766"/>
                  <a:pt x="3926" y="13766"/>
                  <a:pt x="3926" y="13787"/>
                </a:cubicBezTo>
                <a:cubicBezTo>
                  <a:pt x="3926" y="13787"/>
                  <a:pt x="3926" y="13787"/>
                  <a:pt x="3926" y="13787"/>
                </a:cubicBezTo>
                <a:cubicBezTo>
                  <a:pt x="3926" y="13787"/>
                  <a:pt x="3935" y="13807"/>
                  <a:pt x="3935" y="13807"/>
                </a:cubicBezTo>
                <a:cubicBezTo>
                  <a:pt x="3935" y="13807"/>
                  <a:pt x="3935" y="13807"/>
                  <a:pt x="3935" y="13828"/>
                </a:cubicBezTo>
                <a:cubicBezTo>
                  <a:pt x="3935" y="13828"/>
                  <a:pt x="3935" y="13828"/>
                  <a:pt x="3935" y="13828"/>
                </a:cubicBezTo>
                <a:cubicBezTo>
                  <a:pt x="3945" y="13849"/>
                  <a:pt x="3945" y="13849"/>
                  <a:pt x="3945" y="13869"/>
                </a:cubicBezTo>
                <a:cubicBezTo>
                  <a:pt x="3955" y="13869"/>
                  <a:pt x="3955" y="13869"/>
                  <a:pt x="3955" y="13890"/>
                </a:cubicBezTo>
                <a:cubicBezTo>
                  <a:pt x="3965" y="13890"/>
                  <a:pt x="3955" y="13890"/>
                  <a:pt x="3965" y="13911"/>
                </a:cubicBezTo>
                <a:cubicBezTo>
                  <a:pt x="3965" y="13911"/>
                  <a:pt x="3965" y="13911"/>
                  <a:pt x="3965" y="13931"/>
                </a:cubicBezTo>
                <a:cubicBezTo>
                  <a:pt x="3965" y="13931"/>
                  <a:pt x="3965" y="13952"/>
                  <a:pt x="3965" y="13973"/>
                </a:cubicBezTo>
                <a:cubicBezTo>
                  <a:pt x="3975" y="13973"/>
                  <a:pt x="3975" y="13993"/>
                  <a:pt x="3985" y="13993"/>
                </a:cubicBezTo>
                <a:cubicBezTo>
                  <a:pt x="3995" y="13993"/>
                  <a:pt x="3995" y="14014"/>
                  <a:pt x="3995" y="14014"/>
                </a:cubicBezTo>
                <a:cubicBezTo>
                  <a:pt x="4005" y="14035"/>
                  <a:pt x="4005" y="14035"/>
                  <a:pt x="4005" y="14056"/>
                </a:cubicBezTo>
                <a:cubicBezTo>
                  <a:pt x="4005" y="14076"/>
                  <a:pt x="4015" y="14076"/>
                  <a:pt x="4015" y="14097"/>
                </a:cubicBezTo>
                <a:cubicBezTo>
                  <a:pt x="4015" y="14097"/>
                  <a:pt x="4025" y="14118"/>
                  <a:pt x="4025" y="14118"/>
                </a:cubicBezTo>
                <a:cubicBezTo>
                  <a:pt x="4025" y="14138"/>
                  <a:pt x="4025" y="14138"/>
                  <a:pt x="4025" y="14159"/>
                </a:cubicBezTo>
                <a:cubicBezTo>
                  <a:pt x="4025" y="14159"/>
                  <a:pt x="4025" y="14159"/>
                  <a:pt x="4035" y="14180"/>
                </a:cubicBezTo>
                <a:cubicBezTo>
                  <a:pt x="4035" y="14180"/>
                  <a:pt x="4035" y="14200"/>
                  <a:pt x="4035" y="14200"/>
                </a:cubicBezTo>
                <a:cubicBezTo>
                  <a:pt x="4035" y="14221"/>
                  <a:pt x="4035" y="14221"/>
                  <a:pt x="4044" y="14221"/>
                </a:cubicBezTo>
                <a:cubicBezTo>
                  <a:pt x="4044" y="14221"/>
                  <a:pt x="4044" y="14242"/>
                  <a:pt x="4044" y="14242"/>
                </a:cubicBezTo>
                <a:cubicBezTo>
                  <a:pt x="4054" y="14262"/>
                  <a:pt x="4054" y="14262"/>
                  <a:pt x="4054" y="14283"/>
                </a:cubicBezTo>
                <a:cubicBezTo>
                  <a:pt x="4064" y="14283"/>
                  <a:pt x="4064" y="14304"/>
                  <a:pt x="4064" y="14304"/>
                </a:cubicBezTo>
                <a:cubicBezTo>
                  <a:pt x="4074" y="14324"/>
                  <a:pt x="4064" y="14345"/>
                  <a:pt x="4074" y="14345"/>
                </a:cubicBezTo>
                <a:cubicBezTo>
                  <a:pt x="4074" y="14366"/>
                  <a:pt x="4084" y="14366"/>
                  <a:pt x="4084" y="14366"/>
                </a:cubicBezTo>
                <a:cubicBezTo>
                  <a:pt x="4084" y="14386"/>
                  <a:pt x="4094" y="14407"/>
                  <a:pt x="4094" y="14428"/>
                </a:cubicBezTo>
                <a:cubicBezTo>
                  <a:pt x="4094" y="14428"/>
                  <a:pt x="4084" y="14428"/>
                  <a:pt x="4094" y="14448"/>
                </a:cubicBezTo>
                <a:cubicBezTo>
                  <a:pt x="4094" y="14448"/>
                  <a:pt x="4094" y="14448"/>
                  <a:pt x="4094" y="14448"/>
                </a:cubicBezTo>
                <a:cubicBezTo>
                  <a:pt x="4094" y="14448"/>
                  <a:pt x="4104" y="14469"/>
                  <a:pt x="4104" y="14469"/>
                </a:cubicBezTo>
                <a:cubicBezTo>
                  <a:pt x="4104" y="14490"/>
                  <a:pt x="4094" y="14490"/>
                  <a:pt x="4104" y="14510"/>
                </a:cubicBezTo>
                <a:cubicBezTo>
                  <a:pt x="4104" y="14510"/>
                  <a:pt x="4104" y="14510"/>
                  <a:pt x="4104" y="14510"/>
                </a:cubicBezTo>
                <a:cubicBezTo>
                  <a:pt x="4114" y="14531"/>
                  <a:pt x="4114" y="14531"/>
                  <a:pt x="4124" y="14531"/>
                </a:cubicBezTo>
                <a:cubicBezTo>
                  <a:pt x="4124" y="14531"/>
                  <a:pt x="4124" y="14552"/>
                  <a:pt x="4124" y="14552"/>
                </a:cubicBezTo>
                <a:cubicBezTo>
                  <a:pt x="4124" y="14552"/>
                  <a:pt x="4134" y="14572"/>
                  <a:pt x="4134" y="14572"/>
                </a:cubicBezTo>
                <a:cubicBezTo>
                  <a:pt x="4134" y="14572"/>
                  <a:pt x="4144" y="14572"/>
                  <a:pt x="4144" y="14593"/>
                </a:cubicBezTo>
                <a:cubicBezTo>
                  <a:pt x="4134" y="14593"/>
                  <a:pt x="4134" y="14593"/>
                  <a:pt x="4134" y="14614"/>
                </a:cubicBezTo>
                <a:cubicBezTo>
                  <a:pt x="4134" y="14634"/>
                  <a:pt x="4144" y="14634"/>
                  <a:pt x="4144" y="14634"/>
                </a:cubicBezTo>
                <a:cubicBezTo>
                  <a:pt x="4153" y="14655"/>
                  <a:pt x="4153" y="14655"/>
                  <a:pt x="4153" y="14676"/>
                </a:cubicBezTo>
                <a:cubicBezTo>
                  <a:pt x="4163" y="14676"/>
                  <a:pt x="4163" y="14676"/>
                  <a:pt x="4163" y="14696"/>
                </a:cubicBezTo>
                <a:cubicBezTo>
                  <a:pt x="4173" y="14717"/>
                  <a:pt x="4183" y="14738"/>
                  <a:pt x="4183" y="14758"/>
                </a:cubicBezTo>
                <a:cubicBezTo>
                  <a:pt x="4193" y="14779"/>
                  <a:pt x="4193" y="14779"/>
                  <a:pt x="4203" y="14800"/>
                </a:cubicBezTo>
                <a:cubicBezTo>
                  <a:pt x="4203" y="14800"/>
                  <a:pt x="4203" y="14820"/>
                  <a:pt x="4203" y="14820"/>
                </a:cubicBezTo>
                <a:cubicBezTo>
                  <a:pt x="4203" y="14820"/>
                  <a:pt x="4203" y="14820"/>
                  <a:pt x="4203" y="14841"/>
                </a:cubicBezTo>
                <a:cubicBezTo>
                  <a:pt x="4203" y="14841"/>
                  <a:pt x="4203" y="14841"/>
                  <a:pt x="4213" y="14841"/>
                </a:cubicBezTo>
                <a:cubicBezTo>
                  <a:pt x="4213" y="14862"/>
                  <a:pt x="4223" y="14882"/>
                  <a:pt x="4213" y="14882"/>
                </a:cubicBezTo>
                <a:cubicBezTo>
                  <a:pt x="4213" y="14903"/>
                  <a:pt x="4203" y="14903"/>
                  <a:pt x="4203" y="14903"/>
                </a:cubicBezTo>
                <a:cubicBezTo>
                  <a:pt x="4203" y="14903"/>
                  <a:pt x="4203" y="14903"/>
                  <a:pt x="4203" y="14903"/>
                </a:cubicBezTo>
                <a:cubicBezTo>
                  <a:pt x="4203" y="14903"/>
                  <a:pt x="4193" y="14903"/>
                  <a:pt x="4193" y="14903"/>
                </a:cubicBezTo>
                <a:cubicBezTo>
                  <a:pt x="4193" y="14903"/>
                  <a:pt x="4193" y="14903"/>
                  <a:pt x="4193" y="14924"/>
                </a:cubicBezTo>
                <a:cubicBezTo>
                  <a:pt x="4193" y="14924"/>
                  <a:pt x="4193" y="14924"/>
                  <a:pt x="4193" y="14944"/>
                </a:cubicBezTo>
                <a:cubicBezTo>
                  <a:pt x="4193" y="14944"/>
                  <a:pt x="4193" y="14944"/>
                  <a:pt x="4203" y="14944"/>
                </a:cubicBezTo>
                <a:cubicBezTo>
                  <a:pt x="4203" y="14965"/>
                  <a:pt x="4203" y="14944"/>
                  <a:pt x="4203" y="14944"/>
                </a:cubicBezTo>
                <a:cubicBezTo>
                  <a:pt x="4213" y="14944"/>
                  <a:pt x="4213" y="14965"/>
                  <a:pt x="4223" y="14965"/>
                </a:cubicBezTo>
                <a:cubicBezTo>
                  <a:pt x="4223" y="14965"/>
                  <a:pt x="4233" y="14986"/>
                  <a:pt x="4243" y="15006"/>
                </a:cubicBezTo>
                <a:cubicBezTo>
                  <a:pt x="4243" y="15006"/>
                  <a:pt x="4243" y="15006"/>
                  <a:pt x="4243" y="15027"/>
                </a:cubicBezTo>
                <a:cubicBezTo>
                  <a:pt x="4243" y="15027"/>
                  <a:pt x="4243" y="15027"/>
                  <a:pt x="4243" y="15048"/>
                </a:cubicBezTo>
                <a:cubicBezTo>
                  <a:pt x="4243" y="15068"/>
                  <a:pt x="4253" y="15068"/>
                  <a:pt x="4253" y="15068"/>
                </a:cubicBezTo>
                <a:cubicBezTo>
                  <a:pt x="4262" y="15089"/>
                  <a:pt x="4272" y="15089"/>
                  <a:pt x="4282" y="15110"/>
                </a:cubicBezTo>
                <a:cubicBezTo>
                  <a:pt x="4292" y="15130"/>
                  <a:pt x="4292" y="15151"/>
                  <a:pt x="4292" y="15151"/>
                </a:cubicBezTo>
                <a:cubicBezTo>
                  <a:pt x="4302" y="15172"/>
                  <a:pt x="4312" y="15172"/>
                  <a:pt x="4322" y="15192"/>
                </a:cubicBezTo>
                <a:cubicBezTo>
                  <a:pt x="4322" y="15192"/>
                  <a:pt x="4332" y="15192"/>
                  <a:pt x="4332" y="15213"/>
                </a:cubicBezTo>
                <a:cubicBezTo>
                  <a:pt x="4332" y="15234"/>
                  <a:pt x="4342" y="15234"/>
                  <a:pt x="4342" y="15234"/>
                </a:cubicBezTo>
                <a:cubicBezTo>
                  <a:pt x="4352" y="15213"/>
                  <a:pt x="4362" y="15234"/>
                  <a:pt x="4362" y="15234"/>
                </a:cubicBezTo>
                <a:cubicBezTo>
                  <a:pt x="4371" y="15254"/>
                  <a:pt x="4381" y="15254"/>
                  <a:pt x="4381" y="15275"/>
                </a:cubicBezTo>
                <a:cubicBezTo>
                  <a:pt x="4391" y="15275"/>
                  <a:pt x="4401" y="15275"/>
                  <a:pt x="4401" y="15296"/>
                </a:cubicBezTo>
                <a:cubicBezTo>
                  <a:pt x="4401" y="15296"/>
                  <a:pt x="4401" y="15296"/>
                  <a:pt x="4401" y="15316"/>
                </a:cubicBezTo>
                <a:cubicBezTo>
                  <a:pt x="4401" y="15316"/>
                  <a:pt x="4411" y="15316"/>
                  <a:pt x="4411" y="15316"/>
                </a:cubicBezTo>
                <a:cubicBezTo>
                  <a:pt x="4421" y="15316"/>
                  <a:pt x="4431" y="15337"/>
                  <a:pt x="4441" y="15337"/>
                </a:cubicBezTo>
                <a:cubicBezTo>
                  <a:pt x="4441" y="15337"/>
                  <a:pt x="4451" y="15358"/>
                  <a:pt x="4451" y="15358"/>
                </a:cubicBezTo>
                <a:cubicBezTo>
                  <a:pt x="4461" y="15358"/>
                  <a:pt x="4471" y="15358"/>
                  <a:pt x="4480" y="15358"/>
                </a:cubicBezTo>
                <a:cubicBezTo>
                  <a:pt x="4480" y="15378"/>
                  <a:pt x="4480" y="15378"/>
                  <a:pt x="4490" y="15378"/>
                </a:cubicBezTo>
                <a:cubicBezTo>
                  <a:pt x="4490" y="15399"/>
                  <a:pt x="4500" y="15399"/>
                  <a:pt x="4500" y="15399"/>
                </a:cubicBezTo>
                <a:cubicBezTo>
                  <a:pt x="4500" y="15399"/>
                  <a:pt x="4500" y="15420"/>
                  <a:pt x="4500" y="15420"/>
                </a:cubicBezTo>
                <a:cubicBezTo>
                  <a:pt x="4510" y="15420"/>
                  <a:pt x="4510" y="15420"/>
                  <a:pt x="4510" y="15420"/>
                </a:cubicBezTo>
                <a:cubicBezTo>
                  <a:pt x="4510" y="15440"/>
                  <a:pt x="4520" y="15440"/>
                  <a:pt x="4530" y="15440"/>
                </a:cubicBezTo>
                <a:cubicBezTo>
                  <a:pt x="4540" y="15440"/>
                  <a:pt x="4540" y="15440"/>
                  <a:pt x="4550" y="15440"/>
                </a:cubicBezTo>
                <a:cubicBezTo>
                  <a:pt x="4550" y="15440"/>
                  <a:pt x="4560" y="15461"/>
                  <a:pt x="4560" y="15461"/>
                </a:cubicBezTo>
                <a:cubicBezTo>
                  <a:pt x="4570" y="15461"/>
                  <a:pt x="4580" y="15461"/>
                  <a:pt x="4580" y="15482"/>
                </a:cubicBezTo>
                <a:cubicBezTo>
                  <a:pt x="4580" y="15482"/>
                  <a:pt x="4570" y="15482"/>
                  <a:pt x="4570" y="15502"/>
                </a:cubicBezTo>
                <a:cubicBezTo>
                  <a:pt x="4570" y="15502"/>
                  <a:pt x="4570" y="15502"/>
                  <a:pt x="4570" y="15523"/>
                </a:cubicBezTo>
                <a:cubicBezTo>
                  <a:pt x="4570" y="15523"/>
                  <a:pt x="4570" y="15523"/>
                  <a:pt x="4560" y="15523"/>
                </a:cubicBezTo>
                <a:cubicBezTo>
                  <a:pt x="4560" y="15523"/>
                  <a:pt x="4560" y="15523"/>
                  <a:pt x="4560" y="15544"/>
                </a:cubicBezTo>
                <a:cubicBezTo>
                  <a:pt x="4560" y="15544"/>
                  <a:pt x="4560" y="15544"/>
                  <a:pt x="4560" y="15544"/>
                </a:cubicBezTo>
                <a:cubicBezTo>
                  <a:pt x="4560" y="15544"/>
                  <a:pt x="4560" y="15544"/>
                  <a:pt x="4570" y="15544"/>
                </a:cubicBezTo>
                <a:cubicBezTo>
                  <a:pt x="4570" y="15544"/>
                  <a:pt x="4580" y="15544"/>
                  <a:pt x="4580" y="15544"/>
                </a:cubicBezTo>
                <a:cubicBezTo>
                  <a:pt x="4589" y="15544"/>
                  <a:pt x="4599" y="15564"/>
                  <a:pt x="4609" y="15564"/>
                </a:cubicBezTo>
                <a:cubicBezTo>
                  <a:pt x="4609" y="15585"/>
                  <a:pt x="4609" y="15585"/>
                  <a:pt x="4619" y="15585"/>
                </a:cubicBezTo>
                <a:cubicBezTo>
                  <a:pt x="4619" y="15585"/>
                  <a:pt x="4619" y="15606"/>
                  <a:pt x="4619" y="15606"/>
                </a:cubicBezTo>
                <a:cubicBezTo>
                  <a:pt x="4629" y="15606"/>
                  <a:pt x="4629" y="15606"/>
                  <a:pt x="4629" y="15606"/>
                </a:cubicBezTo>
                <a:cubicBezTo>
                  <a:pt x="4629" y="15606"/>
                  <a:pt x="4639" y="15606"/>
                  <a:pt x="4639" y="15626"/>
                </a:cubicBezTo>
                <a:cubicBezTo>
                  <a:pt x="4639" y="15626"/>
                  <a:pt x="4639" y="15626"/>
                  <a:pt x="4639" y="15626"/>
                </a:cubicBezTo>
                <a:cubicBezTo>
                  <a:pt x="4649" y="15647"/>
                  <a:pt x="4649" y="15647"/>
                  <a:pt x="4649" y="15647"/>
                </a:cubicBezTo>
                <a:cubicBezTo>
                  <a:pt x="4649" y="15647"/>
                  <a:pt x="4649" y="15668"/>
                  <a:pt x="4649" y="15668"/>
                </a:cubicBezTo>
                <a:cubicBezTo>
                  <a:pt x="4649" y="15668"/>
                  <a:pt x="4649" y="15668"/>
                  <a:pt x="4649" y="15688"/>
                </a:cubicBezTo>
                <a:cubicBezTo>
                  <a:pt x="4649" y="15709"/>
                  <a:pt x="4649" y="15730"/>
                  <a:pt x="4649" y="15750"/>
                </a:cubicBezTo>
                <a:cubicBezTo>
                  <a:pt x="4649" y="15771"/>
                  <a:pt x="4649" y="15771"/>
                  <a:pt x="4659" y="15792"/>
                </a:cubicBezTo>
                <a:cubicBezTo>
                  <a:pt x="4659" y="15792"/>
                  <a:pt x="4659" y="15792"/>
                  <a:pt x="4659" y="15812"/>
                </a:cubicBezTo>
                <a:cubicBezTo>
                  <a:pt x="4659" y="15812"/>
                  <a:pt x="4659" y="15812"/>
                  <a:pt x="4659" y="15833"/>
                </a:cubicBezTo>
                <a:cubicBezTo>
                  <a:pt x="4669" y="15833"/>
                  <a:pt x="4669" y="15833"/>
                  <a:pt x="4669" y="15854"/>
                </a:cubicBezTo>
                <a:cubicBezTo>
                  <a:pt x="4669" y="15854"/>
                  <a:pt x="4669" y="15854"/>
                  <a:pt x="4669" y="15874"/>
                </a:cubicBezTo>
                <a:cubicBezTo>
                  <a:pt x="4669" y="15874"/>
                  <a:pt x="4669" y="15895"/>
                  <a:pt x="4669" y="15895"/>
                </a:cubicBezTo>
                <a:cubicBezTo>
                  <a:pt x="4679" y="15916"/>
                  <a:pt x="4679" y="15936"/>
                  <a:pt x="4679" y="15936"/>
                </a:cubicBezTo>
                <a:cubicBezTo>
                  <a:pt x="4679" y="15957"/>
                  <a:pt x="4669" y="15978"/>
                  <a:pt x="4669" y="15998"/>
                </a:cubicBezTo>
                <a:cubicBezTo>
                  <a:pt x="4679" y="16019"/>
                  <a:pt x="4679" y="16019"/>
                  <a:pt x="4679" y="16040"/>
                </a:cubicBezTo>
                <a:cubicBezTo>
                  <a:pt x="4679" y="16060"/>
                  <a:pt x="4679" y="16060"/>
                  <a:pt x="4679" y="16081"/>
                </a:cubicBezTo>
                <a:cubicBezTo>
                  <a:pt x="4679" y="16102"/>
                  <a:pt x="4689" y="16102"/>
                  <a:pt x="4689" y="16102"/>
                </a:cubicBezTo>
                <a:cubicBezTo>
                  <a:pt x="4689" y="16122"/>
                  <a:pt x="4689" y="16143"/>
                  <a:pt x="4689" y="16164"/>
                </a:cubicBezTo>
                <a:cubicBezTo>
                  <a:pt x="4689" y="16164"/>
                  <a:pt x="4689" y="16184"/>
                  <a:pt x="4689" y="16184"/>
                </a:cubicBezTo>
                <a:cubicBezTo>
                  <a:pt x="4689" y="16205"/>
                  <a:pt x="4689" y="16205"/>
                  <a:pt x="4689" y="16205"/>
                </a:cubicBezTo>
                <a:cubicBezTo>
                  <a:pt x="4689" y="16226"/>
                  <a:pt x="4689" y="16247"/>
                  <a:pt x="4689" y="16247"/>
                </a:cubicBezTo>
                <a:cubicBezTo>
                  <a:pt x="4689" y="16267"/>
                  <a:pt x="4689" y="16288"/>
                  <a:pt x="4689" y="16309"/>
                </a:cubicBezTo>
                <a:cubicBezTo>
                  <a:pt x="4689" y="16309"/>
                  <a:pt x="4689" y="16329"/>
                  <a:pt x="4689" y="16329"/>
                </a:cubicBezTo>
                <a:cubicBezTo>
                  <a:pt x="4689" y="16350"/>
                  <a:pt x="4689" y="16350"/>
                  <a:pt x="4689" y="16350"/>
                </a:cubicBezTo>
                <a:cubicBezTo>
                  <a:pt x="4689" y="16371"/>
                  <a:pt x="4689" y="16371"/>
                  <a:pt x="4689" y="16371"/>
                </a:cubicBezTo>
                <a:cubicBezTo>
                  <a:pt x="4689" y="16391"/>
                  <a:pt x="4689" y="16391"/>
                  <a:pt x="4689" y="16391"/>
                </a:cubicBezTo>
                <a:cubicBezTo>
                  <a:pt x="4689" y="16391"/>
                  <a:pt x="4689" y="16391"/>
                  <a:pt x="4689" y="16391"/>
                </a:cubicBezTo>
                <a:cubicBezTo>
                  <a:pt x="4679" y="16412"/>
                  <a:pt x="4679" y="16412"/>
                  <a:pt x="4679" y="16412"/>
                </a:cubicBezTo>
                <a:cubicBezTo>
                  <a:pt x="4669" y="16412"/>
                  <a:pt x="4679" y="16412"/>
                  <a:pt x="4669" y="16412"/>
                </a:cubicBezTo>
                <a:cubicBezTo>
                  <a:pt x="4669" y="16433"/>
                  <a:pt x="4669" y="16433"/>
                  <a:pt x="4669" y="16433"/>
                </a:cubicBezTo>
                <a:cubicBezTo>
                  <a:pt x="4669" y="16433"/>
                  <a:pt x="4669" y="16453"/>
                  <a:pt x="4669" y="16453"/>
                </a:cubicBezTo>
                <a:cubicBezTo>
                  <a:pt x="4669" y="16453"/>
                  <a:pt x="4679" y="16474"/>
                  <a:pt x="4679" y="16474"/>
                </a:cubicBezTo>
                <a:cubicBezTo>
                  <a:pt x="4679" y="16474"/>
                  <a:pt x="4679" y="16495"/>
                  <a:pt x="4679" y="16495"/>
                </a:cubicBezTo>
                <a:cubicBezTo>
                  <a:pt x="4679" y="16495"/>
                  <a:pt x="4679" y="16495"/>
                  <a:pt x="4679" y="16495"/>
                </a:cubicBezTo>
                <a:cubicBezTo>
                  <a:pt x="4679" y="16495"/>
                  <a:pt x="4689" y="16495"/>
                  <a:pt x="4689" y="16495"/>
                </a:cubicBezTo>
                <a:cubicBezTo>
                  <a:pt x="4689" y="16495"/>
                  <a:pt x="4689" y="16495"/>
                  <a:pt x="4689" y="16495"/>
                </a:cubicBezTo>
                <a:cubicBezTo>
                  <a:pt x="4689" y="16495"/>
                  <a:pt x="4689" y="16495"/>
                  <a:pt x="4689" y="16495"/>
                </a:cubicBezTo>
                <a:cubicBezTo>
                  <a:pt x="4698" y="16515"/>
                  <a:pt x="4698" y="16536"/>
                  <a:pt x="4698" y="16536"/>
                </a:cubicBezTo>
                <a:cubicBezTo>
                  <a:pt x="4698" y="16577"/>
                  <a:pt x="4689" y="16598"/>
                  <a:pt x="4689" y="16619"/>
                </a:cubicBezTo>
                <a:cubicBezTo>
                  <a:pt x="4689" y="16639"/>
                  <a:pt x="4689" y="16639"/>
                  <a:pt x="4689" y="16660"/>
                </a:cubicBezTo>
                <a:cubicBezTo>
                  <a:pt x="4679" y="16660"/>
                  <a:pt x="4679" y="16681"/>
                  <a:pt x="4689" y="16681"/>
                </a:cubicBezTo>
                <a:cubicBezTo>
                  <a:pt x="4689" y="16701"/>
                  <a:pt x="4689" y="16701"/>
                  <a:pt x="4698" y="16701"/>
                </a:cubicBezTo>
                <a:cubicBezTo>
                  <a:pt x="4698" y="16701"/>
                  <a:pt x="4698" y="16722"/>
                  <a:pt x="4708" y="16722"/>
                </a:cubicBezTo>
                <a:cubicBezTo>
                  <a:pt x="4708" y="16722"/>
                  <a:pt x="4708" y="16722"/>
                  <a:pt x="4718" y="16722"/>
                </a:cubicBezTo>
                <a:cubicBezTo>
                  <a:pt x="4718" y="16743"/>
                  <a:pt x="4718" y="16743"/>
                  <a:pt x="4718" y="16743"/>
                </a:cubicBezTo>
                <a:cubicBezTo>
                  <a:pt x="4718" y="16743"/>
                  <a:pt x="4718" y="16763"/>
                  <a:pt x="4718" y="16763"/>
                </a:cubicBezTo>
                <a:cubicBezTo>
                  <a:pt x="4718" y="16763"/>
                  <a:pt x="4708" y="16763"/>
                  <a:pt x="4708" y="16784"/>
                </a:cubicBezTo>
                <a:cubicBezTo>
                  <a:pt x="4708" y="16784"/>
                  <a:pt x="4708" y="16784"/>
                  <a:pt x="4708" y="16784"/>
                </a:cubicBezTo>
                <a:cubicBezTo>
                  <a:pt x="4698" y="16805"/>
                  <a:pt x="4698" y="16784"/>
                  <a:pt x="4698" y="16805"/>
                </a:cubicBezTo>
                <a:cubicBezTo>
                  <a:pt x="4689" y="16805"/>
                  <a:pt x="4689" y="16825"/>
                  <a:pt x="4689" y="16825"/>
                </a:cubicBezTo>
                <a:cubicBezTo>
                  <a:pt x="4689" y="16825"/>
                  <a:pt x="4698" y="16846"/>
                  <a:pt x="4698" y="16846"/>
                </a:cubicBezTo>
                <a:cubicBezTo>
                  <a:pt x="4698" y="16867"/>
                  <a:pt x="4708" y="16846"/>
                  <a:pt x="4708" y="16846"/>
                </a:cubicBezTo>
                <a:cubicBezTo>
                  <a:pt x="4708" y="16867"/>
                  <a:pt x="4708" y="16867"/>
                  <a:pt x="4708" y="16867"/>
                </a:cubicBezTo>
                <a:cubicBezTo>
                  <a:pt x="4708" y="16887"/>
                  <a:pt x="4708" y="16887"/>
                  <a:pt x="4708" y="16908"/>
                </a:cubicBezTo>
                <a:cubicBezTo>
                  <a:pt x="4708" y="16929"/>
                  <a:pt x="4708" y="16949"/>
                  <a:pt x="4708" y="16970"/>
                </a:cubicBezTo>
                <a:cubicBezTo>
                  <a:pt x="4708" y="16991"/>
                  <a:pt x="4708" y="16991"/>
                  <a:pt x="4708" y="17011"/>
                </a:cubicBezTo>
                <a:cubicBezTo>
                  <a:pt x="4708" y="17011"/>
                  <a:pt x="4708" y="17032"/>
                  <a:pt x="4708" y="17032"/>
                </a:cubicBezTo>
                <a:cubicBezTo>
                  <a:pt x="4698" y="17032"/>
                  <a:pt x="4698" y="17032"/>
                  <a:pt x="4698" y="17053"/>
                </a:cubicBezTo>
                <a:cubicBezTo>
                  <a:pt x="4698" y="17053"/>
                  <a:pt x="4698" y="17053"/>
                  <a:pt x="4698" y="17073"/>
                </a:cubicBezTo>
                <a:cubicBezTo>
                  <a:pt x="4689" y="17073"/>
                  <a:pt x="4689" y="17073"/>
                  <a:pt x="4689" y="17094"/>
                </a:cubicBezTo>
                <a:cubicBezTo>
                  <a:pt x="4689" y="17094"/>
                  <a:pt x="4698" y="17094"/>
                  <a:pt x="4698" y="17094"/>
                </a:cubicBezTo>
                <a:cubicBezTo>
                  <a:pt x="4698" y="17094"/>
                  <a:pt x="4708" y="17094"/>
                  <a:pt x="4708" y="17094"/>
                </a:cubicBezTo>
                <a:cubicBezTo>
                  <a:pt x="4708" y="17115"/>
                  <a:pt x="4708" y="17115"/>
                  <a:pt x="4708" y="17135"/>
                </a:cubicBezTo>
                <a:cubicBezTo>
                  <a:pt x="4708" y="17135"/>
                  <a:pt x="4708" y="17135"/>
                  <a:pt x="4708" y="17135"/>
                </a:cubicBezTo>
                <a:cubicBezTo>
                  <a:pt x="4708" y="17156"/>
                  <a:pt x="4708" y="17156"/>
                  <a:pt x="4698" y="17135"/>
                </a:cubicBezTo>
                <a:cubicBezTo>
                  <a:pt x="4698" y="17156"/>
                  <a:pt x="4698" y="17156"/>
                  <a:pt x="4698" y="17156"/>
                </a:cubicBezTo>
                <a:cubicBezTo>
                  <a:pt x="4698" y="17177"/>
                  <a:pt x="4698" y="17177"/>
                  <a:pt x="4698" y="17197"/>
                </a:cubicBezTo>
                <a:cubicBezTo>
                  <a:pt x="4698" y="17197"/>
                  <a:pt x="4698" y="17218"/>
                  <a:pt x="4698" y="17239"/>
                </a:cubicBezTo>
                <a:cubicBezTo>
                  <a:pt x="4698" y="17259"/>
                  <a:pt x="4689" y="17259"/>
                  <a:pt x="4689" y="17280"/>
                </a:cubicBezTo>
                <a:cubicBezTo>
                  <a:pt x="4689" y="17280"/>
                  <a:pt x="4689" y="17301"/>
                  <a:pt x="4689" y="17321"/>
                </a:cubicBezTo>
                <a:cubicBezTo>
                  <a:pt x="4689" y="17321"/>
                  <a:pt x="4689" y="17321"/>
                  <a:pt x="4689" y="17342"/>
                </a:cubicBezTo>
                <a:cubicBezTo>
                  <a:pt x="4679" y="17342"/>
                  <a:pt x="4689" y="17363"/>
                  <a:pt x="4689" y="17363"/>
                </a:cubicBezTo>
                <a:cubicBezTo>
                  <a:pt x="4689" y="17363"/>
                  <a:pt x="4689" y="17383"/>
                  <a:pt x="4689" y="17383"/>
                </a:cubicBezTo>
                <a:cubicBezTo>
                  <a:pt x="4689" y="17383"/>
                  <a:pt x="4689" y="17383"/>
                  <a:pt x="4689" y="17404"/>
                </a:cubicBezTo>
                <a:cubicBezTo>
                  <a:pt x="4689" y="17404"/>
                  <a:pt x="4698" y="17404"/>
                  <a:pt x="4698" y="17425"/>
                </a:cubicBezTo>
                <a:cubicBezTo>
                  <a:pt x="4698" y="17425"/>
                  <a:pt x="4698" y="17425"/>
                  <a:pt x="4708" y="17425"/>
                </a:cubicBezTo>
                <a:cubicBezTo>
                  <a:pt x="4708" y="17445"/>
                  <a:pt x="4708" y="17445"/>
                  <a:pt x="4708" y="17445"/>
                </a:cubicBezTo>
                <a:cubicBezTo>
                  <a:pt x="4708" y="17445"/>
                  <a:pt x="4708" y="17466"/>
                  <a:pt x="4708" y="17466"/>
                </a:cubicBezTo>
                <a:cubicBezTo>
                  <a:pt x="4718" y="17466"/>
                  <a:pt x="4718" y="17466"/>
                  <a:pt x="4718" y="17487"/>
                </a:cubicBezTo>
                <a:cubicBezTo>
                  <a:pt x="4718" y="17487"/>
                  <a:pt x="4718" y="17507"/>
                  <a:pt x="4718" y="17528"/>
                </a:cubicBezTo>
                <a:cubicBezTo>
                  <a:pt x="4718" y="17528"/>
                  <a:pt x="4718" y="17549"/>
                  <a:pt x="4718" y="17569"/>
                </a:cubicBezTo>
                <a:cubicBezTo>
                  <a:pt x="4718" y="17569"/>
                  <a:pt x="4718" y="17569"/>
                  <a:pt x="4708" y="17569"/>
                </a:cubicBezTo>
                <a:cubicBezTo>
                  <a:pt x="4708" y="17569"/>
                  <a:pt x="4708" y="17569"/>
                  <a:pt x="4708" y="17569"/>
                </a:cubicBezTo>
                <a:cubicBezTo>
                  <a:pt x="4708" y="17569"/>
                  <a:pt x="4708" y="17549"/>
                  <a:pt x="4698" y="17549"/>
                </a:cubicBezTo>
                <a:cubicBezTo>
                  <a:pt x="4698" y="17569"/>
                  <a:pt x="4698" y="17569"/>
                  <a:pt x="4698" y="17569"/>
                </a:cubicBezTo>
                <a:cubicBezTo>
                  <a:pt x="4698" y="17590"/>
                  <a:pt x="4698" y="17611"/>
                  <a:pt x="4698" y="17631"/>
                </a:cubicBezTo>
                <a:cubicBezTo>
                  <a:pt x="4698" y="17652"/>
                  <a:pt x="4698" y="17673"/>
                  <a:pt x="4698" y="17693"/>
                </a:cubicBezTo>
                <a:cubicBezTo>
                  <a:pt x="4698" y="17693"/>
                  <a:pt x="4708" y="17714"/>
                  <a:pt x="4708" y="17714"/>
                </a:cubicBezTo>
                <a:cubicBezTo>
                  <a:pt x="4708" y="17714"/>
                  <a:pt x="4708" y="17714"/>
                  <a:pt x="4718" y="17735"/>
                </a:cubicBezTo>
                <a:cubicBezTo>
                  <a:pt x="4718" y="17735"/>
                  <a:pt x="4718" y="17755"/>
                  <a:pt x="4718" y="17776"/>
                </a:cubicBezTo>
                <a:cubicBezTo>
                  <a:pt x="4718" y="17776"/>
                  <a:pt x="4718" y="17776"/>
                  <a:pt x="4728" y="17776"/>
                </a:cubicBezTo>
                <a:cubicBezTo>
                  <a:pt x="4728" y="17776"/>
                  <a:pt x="4728" y="17776"/>
                  <a:pt x="4728" y="17797"/>
                </a:cubicBezTo>
                <a:cubicBezTo>
                  <a:pt x="4738" y="17797"/>
                  <a:pt x="4738" y="17817"/>
                  <a:pt x="4738" y="17817"/>
                </a:cubicBezTo>
                <a:cubicBezTo>
                  <a:pt x="4738" y="17817"/>
                  <a:pt x="4748" y="17838"/>
                  <a:pt x="4748" y="17838"/>
                </a:cubicBezTo>
                <a:cubicBezTo>
                  <a:pt x="4748" y="17838"/>
                  <a:pt x="4748" y="17859"/>
                  <a:pt x="4748" y="17859"/>
                </a:cubicBezTo>
                <a:cubicBezTo>
                  <a:pt x="4748" y="17859"/>
                  <a:pt x="4748" y="17879"/>
                  <a:pt x="4748" y="17879"/>
                </a:cubicBezTo>
                <a:cubicBezTo>
                  <a:pt x="4748" y="17879"/>
                  <a:pt x="4748" y="17879"/>
                  <a:pt x="4748" y="17900"/>
                </a:cubicBezTo>
                <a:cubicBezTo>
                  <a:pt x="4758" y="17900"/>
                  <a:pt x="4758" y="17900"/>
                  <a:pt x="4758" y="17900"/>
                </a:cubicBezTo>
                <a:cubicBezTo>
                  <a:pt x="4758" y="17921"/>
                  <a:pt x="4758" y="17921"/>
                  <a:pt x="4768" y="17921"/>
                </a:cubicBezTo>
                <a:cubicBezTo>
                  <a:pt x="4768" y="17921"/>
                  <a:pt x="4768" y="17941"/>
                  <a:pt x="4758" y="17941"/>
                </a:cubicBezTo>
                <a:cubicBezTo>
                  <a:pt x="4758" y="17962"/>
                  <a:pt x="4758" y="17962"/>
                  <a:pt x="4758" y="17962"/>
                </a:cubicBezTo>
                <a:cubicBezTo>
                  <a:pt x="4758" y="17983"/>
                  <a:pt x="4758" y="17983"/>
                  <a:pt x="4758" y="17983"/>
                </a:cubicBezTo>
                <a:cubicBezTo>
                  <a:pt x="4758" y="18003"/>
                  <a:pt x="4758" y="17983"/>
                  <a:pt x="4758" y="18003"/>
                </a:cubicBezTo>
                <a:cubicBezTo>
                  <a:pt x="4748" y="18003"/>
                  <a:pt x="4748" y="18003"/>
                  <a:pt x="4748" y="18003"/>
                </a:cubicBezTo>
                <a:cubicBezTo>
                  <a:pt x="4748" y="18024"/>
                  <a:pt x="4748" y="18045"/>
                  <a:pt x="4748" y="18045"/>
                </a:cubicBezTo>
                <a:cubicBezTo>
                  <a:pt x="4748" y="18065"/>
                  <a:pt x="4748" y="18065"/>
                  <a:pt x="4758" y="18065"/>
                </a:cubicBezTo>
                <a:cubicBezTo>
                  <a:pt x="4758" y="18086"/>
                  <a:pt x="4748" y="18086"/>
                  <a:pt x="4758" y="18086"/>
                </a:cubicBezTo>
                <a:cubicBezTo>
                  <a:pt x="4758" y="18107"/>
                  <a:pt x="4768" y="18107"/>
                  <a:pt x="4768" y="18107"/>
                </a:cubicBezTo>
                <a:cubicBezTo>
                  <a:pt x="4768" y="18107"/>
                  <a:pt x="4768" y="18127"/>
                  <a:pt x="4768" y="18127"/>
                </a:cubicBezTo>
                <a:cubicBezTo>
                  <a:pt x="4768" y="18148"/>
                  <a:pt x="4768" y="18148"/>
                  <a:pt x="4768" y="18169"/>
                </a:cubicBezTo>
                <a:cubicBezTo>
                  <a:pt x="4768" y="18169"/>
                  <a:pt x="4768" y="18169"/>
                  <a:pt x="4768" y="18169"/>
                </a:cubicBezTo>
                <a:cubicBezTo>
                  <a:pt x="4768" y="18189"/>
                  <a:pt x="4758" y="18210"/>
                  <a:pt x="4758" y="18210"/>
                </a:cubicBezTo>
                <a:cubicBezTo>
                  <a:pt x="4758" y="18231"/>
                  <a:pt x="4758" y="18231"/>
                  <a:pt x="4758" y="18251"/>
                </a:cubicBezTo>
                <a:cubicBezTo>
                  <a:pt x="4758" y="18251"/>
                  <a:pt x="4758" y="18251"/>
                  <a:pt x="4758" y="18251"/>
                </a:cubicBezTo>
                <a:cubicBezTo>
                  <a:pt x="4758" y="18251"/>
                  <a:pt x="4768" y="18251"/>
                  <a:pt x="4768" y="18272"/>
                </a:cubicBezTo>
                <a:cubicBezTo>
                  <a:pt x="4768" y="18272"/>
                  <a:pt x="4768" y="18293"/>
                  <a:pt x="4768" y="18293"/>
                </a:cubicBezTo>
                <a:cubicBezTo>
                  <a:pt x="4768" y="18313"/>
                  <a:pt x="4768" y="18355"/>
                  <a:pt x="4758" y="18376"/>
                </a:cubicBezTo>
                <a:cubicBezTo>
                  <a:pt x="4758" y="18355"/>
                  <a:pt x="4748" y="18376"/>
                  <a:pt x="4748" y="18396"/>
                </a:cubicBezTo>
                <a:cubicBezTo>
                  <a:pt x="4748" y="18396"/>
                  <a:pt x="4748" y="18417"/>
                  <a:pt x="4748" y="18417"/>
                </a:cubicBezTo>
                <a:cubicBezTo>
                  <a:pt x="4748" y="18438"/>
                  <a:pt x="4738" y="18438"/>
                  <a:pt x="4738" y="18458"/>
                </a:cubicBezTo>
                <a:cubicBezTo>
                  <a:pt x="4738" y="18479"/>
                  <a:pt x="4738" y="18479"/>
                  <a:pt x="4738" y="18500"/>
                </a:cubicBezTo>
                <a:cubicBezTo>
                  <a:pt x="4738" y="18500"/>
                  <a:pt x="4738" y="18500"/>
                  <a:pt x="4738" y="18520"/>
                </a:cubicBezTo>
                <a:cubicBezTo>
                  <a:pt x="4738" y="18520"/>
                  <a:pt x="4738" y="18520"/>
                  <a:pt x="4748" y="18541"/>
                </a:cubicBezTo>
                <a:cubicBezTo>
                  <a:pt x="4748" y="18541"/>
                  <a:pt x="4748" y="18541"/>
                  <a:pt x="4748" y="18541"/>
                </a:cubicBezTo>
                <a:cubicBezTo>
                  <a:pt x="4748" y="18562"/>
                  <a:pt x="4748" y="18562"/>
                  <a:pt x="4748" y="18562"/>
                </a:cubicBezTo>
                <a:cubicBezTo>
                  <a:pt x="4748" y="18582"/>
                  <a:pt x="4748" y="18603"/>
                  <a:pt x="4748" y="18603"/>
                </a:cubicBezTo>
                <a:cubicBezTo>
                  <a:pt x="4748" y="18624"/>
                  <a:pt x="4748" y="18624"/>
                  <a:pt x="4748" y="18644"/>
                </a:cubicBezTo>
                <a:cubicBezTo>
                  <a:pt x="4748" y="18665"/>
                  <a:pt x="4748" y="18665"/>
                  <a:pt x="4738" y="18665"/>
                </a:cubicBezTo>
                <a:cubicBezTo>
                  <a:pt x="4738" y="18686"/>
                  <a:pt x="4738" y="18686"/>
                  <a:pt x="4738" y="18706"/>
                </a:cubicBezTo>
                <a:cubicBezTo>
                  <a:pt x="4728" y="18727"/>
                  <a:pt x="4728" y="18706"/>
                  <a:pt x="4728" y="18686"/>
                </a:cubicBezTo>
                <a:cubicBezTo>
                  <a:pt x="4718" y="18686"/>
                  <a:pt x="4718" y="18686"/>
                  <a:pt x="4718" y="18686"/>
                </a:cubicBezTo>
                <a:cubicBezTo>
                  <a:pt x="4708" y="18686"/>
                  <a:pt x="4708" y="18706"/>
                  <a:pt x="4718" y="18727"/>
                </a:cubicBezTo>
                <a:cubicBezTo>
                  <a:pt x="4718" y="18727"/>
                  <a:pt x="4728" y="18748"/>
                  <a:pt x="4728" y="18748"/>
                </a:cubicBezTo>
                <a:cubicBezTo>
                  <a:pt x="4728" y="18768"/>
                  <a:pt x="4728" y="18768"/>
                  <a:pt x="4728" y="18789"/>
                </a:cubicBezTo>
                <a:cubicBezTo>
                  <a:pt x="4728" y="18810"/>
                  <a:pt x="4728" y="18810"/>
                  <a:pt x="4738" y="18810"/>
                </a:cubicBezTo>
                <a:cubicBezTo>
                  <a:pt x="4738" y="18810"/>
                  <a:pt x="4748" y="18810"/>
                  <a:pt x="4748" y="18830"/>
                </a:cubicBezTo>
                <a:cubicBezTo>
                  <a:pt x="4748" y="18830"/>
                  <a:pt x="4758" y="18830"/>
                  <a:pt x="4758" y="18851"/>
                </a:cubicBezTo>
                <a:cubicBezTo>
                  <a:pt x="4758" y="18851"/>
                  <a:pt x="4758" y="18872"/>
                  <a:pt x="4758" y="18872"/>
                </a:cubicBezTo>
                <a:cubicBezTo>
                  <a:pt x="4758" y="18892"/>
                  <a:pt x="4758" y="18892"/>
                  <a:pt x="4758" y="18913"/>
                </a:cubicBezTo>
                <a:cubicBezTo>
                  <a:pt x="4758" y="18913"/>
                  <a:pt x="4758" y="18934"/>
                  <a:pt x="4758" y="18934"/>
                </a:cubicBezTo>
                <a:cubicBezTo>
                  <a:pt x="4768" y="18954"/>
                  <a:pt x="4768" y="18954"/>
                  <a:pt x="4778" y="18954"/>
                </a:cubicBezTo>
                <a:cubicBezTo>
                  <a:pt x="4778" y="18954"/>
                  <a:pt x="4778" y="18975"/>
                  <a:pt x="4778" y="18975"/>
                </a:cubicBezTo>
                <a:cubicBezTo>
                  <a:pt x="4778" y="18975"/>
                  <a:pt x="4778" y="18996"/>
                  <a:pt x="4788" y="18996"/>
                </a:cubicBezTo>
                <a:cubicBezTo>
                  <a:pt x="4788" y="18996"/>
                  <a:pt x="4788" y="19016"/>
                  <a:pt x="4798" y="19016"/>
                </a:cubicBezTo>
                <a:cubicBezTo>
                  <a:pt x="4798" y="19037"/>
                  <a:pt x="4798" y="19058"/>
                  <a:pt x="4798" y="19078"/>
                </a:cubicBezTo>
                <a:cubicBezTo>
                  <a:pt x="4798" y="19099"/>
                  <a:pt x="4798" y="19120"/>
                  <a:pt x="4788" y="19120"/>
                </a:cubicBezTo>
                <a:cubicBezTo>
                  <a:pt x="4788" y="19120"/>
                  <a:pt x="4788" y="19120"/>
                  <a:pt x="4788" y="19120"/>
                </a:cubicBezTo>
                <a:cubicBezTo>
                  <a:pt x="4788" y="19120"/>
                  <a:pt x="4788" y="19120"/>
                  <a:pt x="4788" y="19120"/>
                </a:cubicBezTo>
                <a:cubicBezTo>
                  <a:pt x="4778" y="19140"/>
                  <a:pt x="4778" y="19161"/>
                  <a:pt x="4788" y="19182"/>
                </a:cubicBezTo>
                <a:cubicBezTo>
                  <a:pt x="4788" y="19182"/>
                  <a:pt x="4788" y="19182"/>
                  <a:pt x="4788" y="19202"/>
                </a:cubicBezTo>
                <a:cubicBezTo>
                  <a:pt x="4798" y="19202"/>
                  <a:pt x="4798" y="19202"/>
                  <a:pt x="4798" y="19223"/>
                </a:cubicBezTo>
                <a:cubicBezTo>
                  <a:pt x="4798" y="19223"/>
                  <a:pt x="4798" y="19223"/>
                  <a:pt x="4798" y="19244"/>
                </a:cubicBezTo>
                <a:cubicBezTo>
                  <a:pt x="4798" y="19264"/>
                  <a:pt x="4788" y="19264"/>
                  <a:pt x="4798" y="19285"/>
                </a:cubicBezTo>
                <a:cubicBezTo>
                  <a:pt x="4798" y="19285"/>
                  <a:pt x="4798" y="19306"/>
                  <a:pt x="4798" y="19306"/>
                </a:cubicBezTo>
                <a:cubicBezTo>
                  <a:pt x="4798" y="19306"/>
                  <a:pt x="4798" y="19326"/>
                  <a:pt x="4798" y="19326"/>
                </a:cubicBezTo>
                <a:cubicBezTo>
                  <a:pt x="4798" y="19326"/>
                  <a:pt x="4798" y="19326"/>
                  <a:pt x="4798" y="19326"/>
                </a:cubicBezTo>
                <a:cubicBezTo>
                  <a:pt x="4807" y="19347"/>
                  <a:pt x="4817" y="19347"/>
                  <a:pt x="4827" y="19368"/>
                </a:cubicBezTo>
                <a:cubicBezTo>
                  <a:pt x="4827" y="19388"/>
                  <a:pt x="4837" y="19388"/>
                  <a:pt x="4837" y="19388"/>
                </a:cubicBezTo>
                <a:cubicBezTo>
                  <a:pt x="4837" y="19409"/>
                  <a:pt x="4837" y="19409"/>
                  <a:pt x="4847" y="19409"/>
                </a:cubicBezTo>
                <a:cubicBezTo>
                  <a:pt x="4847" y="19409"/>
                  <a:pt x="4847" y="19409"/>
                  <a:pt x="4857" y="19409"/>
                </a:cubicBezTo>
                <a:cubicBezTo>
                  <a:pt x="4857" y="19430"/>
                  <a:pt x="4857" y="19409"/>
                  <a:pt x="4857" y="19409"/>
                </a:cubicBezTo>
                <a:cubicBezTo>
                  <a:pt x="4867" y="19409"/>
                  <a:pt x="4867" y="19430"/>
                  <a:pt x="4867" y="19430"/>
                </a:cubicBezTo>
                <a:cubicBezTo>
                  <a:pt x="4867" y="19430"/>
                  <a:pt x="4867" y="19409"/>
                  <a:pt x="4867" y="19409"/>
                </a:cubicBezTo>
                <a:cubicBezTo>
                  <a:pt x="4867" y="19388"/>
                  <a:pt x="4857" y="19388"/>
                  <a:pt x="4867" y="19368"/>
                </a:cubicBezTo>
                <a:cubicBezTo>
                  <a:pt x="4867" y="19368"/>
                  <a:pt x="4877" y="19388"/>
                  <a:pt x="4877" y="19388"/>
                </a:cubicBezTo>
                <a:cubicBezTo>
                  <a:pt x="4877" y="19388"/>
                  <a:pt x="4887" y="19388"/>
                  <a:pt x="4887" y="19388"/>
                </a:cubicBezTo>
                <a:cubicBezTo>
                  <a:pt x="4897" y="19388"/>
                  <a:pt x="4897" y="19368"/>
                  <a:pt x="4897" y="19368"/>
                </a:cubicBezTo>
                <a:cubicBezTo>
                  <a:pt x="4897" y="19368"/>
                  <a:pt x="4906" y="19368"/>
                  <a:pt x="4906" y="19368"/>
                </a:cubicBezTo>
                <a:cubicBezTo>
                  <a:pt x="4916" y="19368"/>
                  <a:pt x="4916" y="19368"/>
                  <a:pt x="4916" y="19388"/>
                </a:cubicBezTo>
                <a:cubicBezTo>
                  <a:pt x="4906" y="19388"/>
                  <a:pt x="4906" y="19409"/>
                  <a:pt x="4906" y="19409"/>
                </a:cubicBezTo>
                <a:cubicBezTo>
                  <a:pt x="4897" y="19430"/>
                  <a:pt x="4897" y="19430"/>
                  <a:pt x="4897" y="19430"/>
                </a:cubicBezTo>
                <a:cubicBezTo>
                  <a:pt x="4897" y="19430"/>
                  <a:pt x="4897" y="19430"/>
                  <a:pt x="4887" y="19450"/>
                </a:cubicBezTo>
                <a:cubicBezTo>
                  <a:pt x="4887" y="19450"/>
                  <a:pt x="4887" y="19450"/>
                  <a:pt x="4887" y="19471"/>
                </a:cubicBezTo>
                <a:cubicBezTo>
                  <a:pt x="4897" y="19471"/>
                  <a:pt x="4897" y="19450"/>
                  <a:pt x="4906" y="19450"/>
                </a:cubicBezTo>
                <a:cubicBezTo>
                  <a:pt x="4906" y="19450"/>
                  <a:pt x="4906" y="19450"/>
                  <a:pt x="4906" y="19471"/>
                </a:cubicBezTo>
                <a:cubicBezTo>
                  <a:pt x="4906" y="19471"/>
                  <a:pt x="4916" y="19471"/>
                  <a:pt x="4916" y="19471"/>
                </a:cubicBezTo>
                <a:cubicBezTo>
                  <a:pt x="4916" y="19471"/>
                  <a:pt x="4916" y="19492"/>
                  <a:pt x="4916" y="19492"/>
                </a:cubicBezTo>
                <a:cubicBezTo>
                  <a:pt x="4916" y="19492"/>
                  <a:pt x="4916" y="19492"/>
                  <a:pt x="4926" y="19492"/>
                </a:cubicBezTo>
                <a:cubicBezTo>
                  <a:pt x="4926" y="19492"/>
                  <a:pt x="4926" y="19492"/>
                  <a:pt x="4926" y="19492"/>
                </a:cubicBezTo>
                <a:cubicBezTo>
                  <a:pt x="4926" y="19512"/>
                  <a:pt x="4926" y="19512"/>
                  <a:pt x="4926" y="19512"/>
                </a:cubicBezTo>
                <a:cubicBezTo>
                  <a:pt x="4916" y="19533"/>
                  <a:pt x="4916" y="19512"/>
                  <a:pt x="4916" y="19512"/>
                </a:cubicBezTo>
                <a:cubicBezTo>
                  <a:pt x="4916" y="19512"/>
                  <a:pt x="4906" y="19492"/>
                  <a:pt x="4906" y="19492"/>
                </a:cubicBezTo>
                <a:cubicBezTo>
                  <a:pt x="4906" y="19512"/>
                  <a:pt x="4897" y="19512"/>
                  <a:pt x="4897" y="19512"/>
                </a:cubicBezTo>
                <a:cubicBezTo>
                  <a:pt x="4897" y="19533"/>
                  <a:pt x="4897" y="19533"/>
                  <a:pt x="4906" y="19533"/>
                </a:cubicBezTo>
                <a:cubicBezTo>
                  <a:pt x="4906" y="19533"/>
                  <a:pt x="4906" y="19533"/>
                  <a:pt x="4906" y="19554"/>
                </a:cubicBezTo>
                <a:cubicBezTo>
                  <a:pt x="4906" y="19554"/>
                  <a:pt x="4906" y="19554"/>
                  <a:pt x="4916" y="19554"/>
                </a:cubicBezTo>
                <a:cubicBezTo>
                  <a:pt x="4916" y="19554"/>
                  <a:pt x="4916" y="19554"/>
                  <a:pt x="4916" y="19574"/>
                </a:cubicBezTo>
                <a:cubicBezTo>
                  <a:pt x="4916" y="19574"/>
                  <a:pt x="4916" y="19574"/>
                  <a:pt x="4916" y="19574"/>
                </a:cubicBezTo>
                <a:cubicBezTo>
                  <a:pt x="4916" y="19574"/>
                  <a:pt x="4906" y="19595"/>
                  <a:pt x="4916" y="19595"/>
                </a:cubicBezTo>
                <a:cubicBezTo>
                  <a:pt x="4916" y="19595"/>
                  <a:pt x="4916" y="19595"/>
                  <a:pt x="4926" y="19595"/>
                </a:cubicBezTo>
                <a:cubicBezTo>
                  <a:pt x="4926" y="19616"/>
                  <a:pt x="4926" y="19616"/>
                  <a:pt x="4926" y="19616"/>
                </a:cubicBezTo>
                <a:cubicBezTo>
                  <a:pt x="4926" y="19636"/>
                  <a:pt x="4926" y="19636"/>
                  <a:pt x="4926" y="19636"/>
                </a:cubicBezTo>
                <a:cubicBezTo>
                  <a:pt x="4926" y="19657"/>
                  <a:pt x="4916" y="19657"/>
                  <a:pt x="4916" y="19657"/>
                </a:cubicBezTo>
                <a:cubicBezTo>
                  <a:pt x="4916" y="19657"/>
                  <a:pt x="4916" y="19678"/>
                  <a:pt x="4916" y="19678"/>
                </a:cubicBezTo>
                <a:cubicBezTo>
                  <a:pt x="4906" y="19698"/>
                  <a:pt x="4916" y="19698"/>
                  <a:pt x="4916" y="19698"/>
                </a:cubicBezTo>
                <a:cubicBezTo>
                  <a:pt x="4916" y="19719"/>
                  <a:pt x="4916" y="19719"/>
                  <a:pt x="4926" y="19719"/>
                </a:cubicBezTo>
                <a:cubicBezTo>
                  <a:pt x="4926" y="19719"/>
                  <a:pt x="4926" y="19719"/>
                  <a:pt x="4926" y="19740"/>
                </a:cubicBezTo>
                <a:cubicBezTo>
                  <a:pt x="4936" y="19740"/>
                  <a:pt x="4936" y="19740"/>
                  <a:pt x="4936" y="19740"/>
                </a:cubicBezTo>
                <a:cubicBezTo>
                  <a:pt x="4936" y="19740"/>
                  <a:pt x="4936" y="19740"/>
                  <a:pt x="4936" y="19740"/>
                </a:cubicBezTo>
                <a:cubicBezTo>
                  <a:pt x="4936" y="19740"/>
                  <a:pt x="4936" y="19740"/>
                  <a:pt x="4946" y="19740"/>
                </a:cubicBezTo>
                <a:cubicBezTo>
                  <a:pt x="4946" y="19760"/>
                  <a:pt x="4946" y="19740"/>
                  <a:pt x="4946" y="19760"/>
                </a:cubicBezTo>
                <a:cubicBezTo>
                  <a:pt x="4946" y="19760"/>
                  <a:pt x="4946" y="19760"/>
                  <a:pt x="4946" y="19760"/>
                </a:cubicBezTo>
                <a:cubicBezTo>
                  <a:pt x="4946" y="19781"/>
                  <a:pt x="4946" y="19781"/>
                  <a:pt x="4946" y="19781"/>
                </a:cubicBezTo>
                <a:cubicBezTo>
                  <a:pt x="4936" y="19781"/>
                  <a:pt x="4936" y="19781"/>
                  <a:pt x="4936" y="19781"/>
                </a:cubicBezTo>
                <a:cubicBezTo>
                  <a:pt x="4936" y="19781"/>
                  <a:pt x="4936" y="19802"/>
                  <a:pt x="4936" y="19802"/>
                </a:cubicBezTo>
                <a:cubicBezTo>
                  <a:pt x="4936" y="19802"/>
                  <a:pt x="4936" y="19802"/>
                  <a:pt x="4936" y="19802"/>
                </a:cubicBezTo>
                <a:cubicBezTo>
                  <a:pt x="4936" y="19802"/>
                  <a:pt x="4936" y="19822"/>
                  <a:pt x="4936" y="19822"/>
                </a:cubicBezTo>
                <a:cubicBezTo>
                  <a:pt x="4946" y="19822"/>
                  <a:pt x="4946" y="19822"/>
                  <a:pt x="4946" y="19822"/>
                </a:cubicBezTo>
                <a:cubicBezTo>
                  <a:pt x="4946" y="19822"/>
                  <a:pt x="4946" y="19822"/>
                  <a:pt x="4946" y="19822"/>
                </a:cubicBezTo>
                <a:cubicBezTo>
                  <a:pt x="4956" y="19822"/>
                  <a:pt x="4956" y="19822"/>
                  <a:pt x="4956" y="19822"/>
                </a:cubicBezTo>
                <a:cubicBezTo>
                  <a:pt x="4956" y="19822"/>
                  <a:pt x="4956" y="19822"/>
                  <a:pt x="4966" y="19822"/>
                </a:cubicBezTo>
                <a:cubicBezTo>
                  <a:pt x="4966" y="19843"/>
                  <a:pt x="4976" y="19843"/>
                  <a:pt x="4976" y="19843"/>
                </a:cubicBezTo>
                <a:cubicBezTo>
                  <a:pt x="4986" y="19864"/>
                  <a:pt x="4986" y="19884"/>
                  <a:pt x="4986" y="19884"/>
                </a:cubicBezTo>
                <a:cubicBezTo>
                  <a:pt x="4986" y="19905"/>
                  <a:pt x="4986" y="19905"/>
                  <a:pt x="4976" y="19905"/>
                </a:cubicBezTo>
                <a:cubicBezTo>
                  <a:pt x="4976" y="19905"/>
                  <a:pt x="4966" y="19905"/>
                  <a:pt x="4966" y="19905"/>
                </a:cubicBezTo>
                <a:cubicBezTo>
                  <a:pt x="4966" y="19926"/>
                  <a:pt x="4966" y="19926"/>
                  <a:pt x="4966" y="19926"/>
                </a:cubicBezTo>
                <a:cubicBezTo>
                  <a:pt x="4956" y="19926"/>
                  <a:pt x="4956" y="19926"/>
                  <a:pt x="4956" y="19926"/>
                </a:cubicBezTo>
                <a:cubicBezTo>
                  <a:pt x="4956" y="19926"/>
                  <a:pt x="4946" y="19946"/>
                  <a:pt x="4956" y="19946"/>
                </a:cubicBezTo>
                <a:cubicBezTo>
                  <a:pt x="4956" y="19946"/>
                  <a:pt x="4956" y="19946"/>
                  <a:pt x="4956" y="19967"/>
                </a:cubicBezTo>
                <a:cubicBezTo>
                  <a:pt x="4956" y="19967"/>
                  <a:pt x="4956" y="19967"/>
                  <a:pt x="4956" y="19967"/>
                </a:cubicBezTo>
                <a:cubicBezTo>
                  <a:pt x="4966" y="19967"/>
                  <a:pt x="4966" y="19988"/>
                  <a:pt x="4966" y="19988"/>
                </a:cubicBezTo>
                <a:cubicBezTo>
                  <a:pt x="4966" y="19988"/>
                  <a:pt x="4966" y="19988"/>
                  <a:pt x="4966" y="19988"/>
                </a:cubicBezTo>
                <a:cubicBezTo>
                  <a:pt x="4976" y="19988"/>
                  <a:pt x="4976" y="20008"/>
                  <a:pt x="4976" y="20008"/>
                </a:cubicBezTo>
                <a:cubicBezTo>
                  <a:pt x="4966" y="20008"/>
                  <a:pt x="4966" y="20008"/>
                  <a:pt x="4956" y="20008"/>
                </a:cubicBezTo>
                <a:cubicBezTo>
                  <a:pt x="4956" y="20008"/>
                  <a:pt x="4956" y="20008"/>
                  <a:pt x="4956" y="20029"/>
                </a:cubicBezTo>
                <a:cubicBezTo>
                  <a:pt x="4956" y="20029"/>
                  <a:pt x="4956" y="20029"/>
                  <a:pt x="4956" y="20029"/>
                </a:cubicBezTo>
                <a:cubicBezTo>
                  <a:pt x="4956" y="20029"/>
                  <a:pt x="4956" y="20050"/>
                  <a:pt x="4956" y="20050"/>
                </a:cubicBezTo>
                <a:cubicBezTo>
                  <a:pt x="4956" y="20050"/>
                  <a:pt x="4956" y="20050"/>
                  <a:pt x="4956" y="20050"/>
                </a:cubicBezTo>
                <a:cubicBezTo>
                  <a:pt x="4966" y="20070"/>
                  <a:pt x="4966" y="20070"/>
                  <a:pt x="4966" y="20070"/>
                </a:cubicBezTo>
                <a:cubicBezTo>
                  <a:pt x="4966" y="20070"/>
                  <a:pt x="4956" y="20091"/>
                  <a:pt x="4966" y="20091"/>
                </a:cubicBezTo>
                <a:cubicBezTo>
                  <a:pt x="4966" y="20091"/>
                  <a:pt x="4966" y="20091"/>
                  <a:pt x="4966" y="20091"/>
                </a:cubicBezTo>
                <a:cubicBezTo>
                  <a:pt x="4966" y="20091"/>
                  <a:pt x="4966" y="20091"/>
                  <a:pt x="4976" y="20112"/>
                </a:cubicBezTo>
                <a:cubicBezTo>
                  <a:pt x="4976" y="20112"/>
                  <a:pt x="4976" y="20112"/>
                  <a:pt x="4976" y="20112"/>
                </a:cubicBezTo>
                <a:cubicBezTo>
                  <a:pt x="4976" y="20112"/>
                  <a:pt x="4976" y="20112"/>
                  <a:pt x="4976" y="20132"/>
                </a:cubicBezTo>
                <a:cubicBezTo>
                  <a:pt x="4976" y="20132"/>
                  <a:pt x="4976" y="20153"/>
                  <a:pt x="4976" y="20153"/>
                </a:cubicBezTo>
                <a:cubicBezTo>
                  <a:pt x="4966" y="20153"/>
                  <a:pt x="4966" y="20174"/>
                  <a:pt x="4966" y="20174"/>
                </a:cubicBezTo>
                <a:cubicBezTo>
                  <a:pt x="4966" y="20174"/>
                  <a:pt x="4966" y="20174"/>
                  <a:pt x="4956" y="20194"/>
                </a:cubicBezTo>
                <a:cubicBezTo>
                  <a:pt x="4956" y="20174"/>
                  <a:pt x="4956" y="20174"/>
                  <a:pt x="4956" y="20174"/>
                </a:cubicBezTo>
                <a:cubicBezTo>
                  <a:pt x="4956" y="20174"/>
                  <a:pt x="4956" y="20174"/>
                  <a:pt x="4956" y="20174"/>
                </a:cubicBezTo>
                <a:cubicBezTo>
                  <a:pt x="4946" y="20174"/>
                  <a:pt x="4956" y="20153"/>
                  <a:pt x="4946" y="20153"/>
                </a:cubicBezTo>
                <a:cubicBezTo>
                  <a:pt x="4946" y="20153"/>
                  <a:pt x="4946" y="20153"/>
                  <a:pt x="4946" y="20153"/>
                </a:cubicBezTo>
                <a:cubicBezTo>
                  <a:pt x="4946" y="20132"/>
                  <a:pt x="4936" y="20132"/>
                  <a:pt x="4936" y="20112"/>
                </a:cubicBezTo>
                <a:cubicBezTo>
                  <a:pt x="4936" y="20112"/>
                  <a:pt x="4936" y="20112"/>
                  <a:pt x="4936" y="20112"/>
                </a:cubicBezTo>
                <a:cubicBezTo>
                  <a:pt x="4936" y="20091"/>
                  <a:pt x="4936" y="20091"/>
                  <a:pt x="4926" y="20091"/>
                </a:cubicBezTo>
                <a:cubicBezTo>
                  <a:pt x="4926" y="20091"/>
                  <a:pt x="4926" y="20091"/>
                  <a:pt x="4926" y="20091"/>
                </a:cubicBezTo>
                <a:cubicBezTo>
                  <a:pt x="4916" y="20091"/>
                  <a:pt x="4916" y="20091"/>
                  <a:pt x="4916" y="20091"/>
                </a:cubicBezTo>
                <a:cubicBezTo>
                  <a:pt x="4906" y="20070"/>
                  <a:pt x="4906" y="20070"/>
                  <a:pt x="4897" y="20070"/>
                </a:cubicBezTo>
                <a:cubicBezTo>
                  <a:pt x="4897" y="20070"/>
                  <a:pt x="4897" y="20091"/>
                  <a:pt x="4897" y="20091"/>
                </a:cubicBezTo>
                <a:cubicBezTo>
                  <a:pt x="4897" y="20091"/>
                  <a:pt x="4897" y="20091"/>
                  <a:pt x="4897" y="20091"/>
                </a:cubicBezTo>
                <a:cubicBezTo>
                  <a:pt x="4887" y="20112"/>
                  <a:pt x="4887" y="20112"/>
                  <a:pt x="4887" y="20112"/>
                </a:cubicBezTo>
                <a:cubicBezTo>
                  <a:pt x="4887" y="20132"/>
                  <a:pt x="4887" y="20132"/>
                  <a:pt x="4887" y="20132"/>
                </a:cubicBezTo>
                <a:cubicBezTo>
                  <a:pt x="4897" y="20132"/>
                  <a:pt x="4897" y="20132"/>
                  <a:pt x="4897" y="20132"/>
                </a:cubicBezTo>
                <a:cubicBezTo>
                  <a:pt x="4887" y="20153"/>
                  <a:pt x="4887" y="20153"/>
                  <a:pt x="4887" y="20153"/>
                </a:cubicBezTo>
                <a:cubicBezTo>
                  <a:pt x="4877" y="20153"/>
                  <a:pt x="4877" y="20153"/>
                  <a:pt x="4867" y="20153"/>
                </a:cubicBezTo>
                <a:cubicBezTo>
                  <a:pt x="4867" y="20153"/>
                  <a:pt x="4857" y="20174"/>
                  <a:pt x="4857" y="20194"/>
                </a:cubicBezTo>
                <a:cubicBezTo>
                  <a:pt x="4857" y="20194"/>
                  <a:pt x="4867" y="20194"/>
                  <a:pt x="4867" y="20215"/>
                </a:cubicBezTo>
                <a:cubicBezTo>
                  <a:pt x="4867" y="20215"/>
                  <a:pt x="4867" y="20215"/>
                  <a:pt x="4867" y="20236"/>
                </a:cubicBezTo>
                <a:cubicBezTo>
                  <a:pt x="4867" y="20236"/>
                  <a:pt x="4867" y="20236"/>
                  <a:pt x="4877" y="20256"/>
                </a:cubicBezTo>
                <a:cubicBezTo>
                  <a:pt x="4877" y="20256"/>
                  <a:pt x="4877" y="20256"/>
                  <a:pt x="4877" y="20256"/>
                </a:cubicBezTo>
                <a:cubicBezTo>
                  <a:pt x="4877" y="20256"/>
                  <a:pt x="4887" y="20236"/>
                  <a:pt x="4887" y="20236"/>
                </a:cubicBezTo>
                <a:cubicBezTo>
                  <a:pt x="4887" y="20236"/>
                  <a:pt x="4887" y="20215"/>
                  <a:pt x="4887" y="20215"/>
                </a:cubicBezTo>
                <a:cubicBezTo>
                  <a:pt x="4887" y="20215"/>
                  <a:pt x="4887" y="20194"/>
                  <a:pt x="4887" y="20194"/>
                </a:cubicBezTo>
                <a:cubicBezTo>
                  <a:pt x="4897" y="20194"/>
                  <a:pt x="4897" y="20194"/>
                  <a:pt x="4906" y="20194"/>
                </a:cubicBezTo>
                <a:cubicBezTo>
                  <a:pt x="4906" y="20194"/>
                  <a:pt x="4906" y="20215"/>
                  <a:pt x="4906" y="20215"/>
                </a:cubicBezTo>
                <a:cubicBezTo>
                  <a:pt x="4916" y="20215"/>
                  <a:pt x="4916" y="20236"/>
                  <a:pt x="4916" y="20236"/>
                </a:cubicBezTo>
                <a:cubicBezTo>
                  <a:pt x="4916" y="20236"/>
                  <a:pt x="4926" y="20236"/>
                  <a:pt x="4926" y="20236"/>
                </a:cubicBezTo>
                <a:cubicBezTo>
                  <a:pt x="4926" y="20236"/>
                  <a:pt x="4926" y="20215"/>
                  <a:pt x="4936" y="20215"/>
                </a:cubicBezTo>
                <a:cubicBezTo>
                  <a:pt x="4946" y="20215"/>
                  <a:pt x="4946" y="20236"/>
                  <a:pt x="4946" y="20256"/>
                </a:cubicBezTo>
                <a:cubicBezTo>
                  <a:pt x="4946" y="20256"/>
                  <a:pt x="4956" y="20236"/>
                  <a:pt x="4956" y="20256"/>
                </a:cubicBezTo>
                <a:cubicBezTo>
                  <a:pt x="4966" y="20256"/>
                  <a:pt x="4966" y="20256"/>
                  <a:pt x="4966" y="20256"/>
                </a:cubicBezTo>
                <a:cubicBezTo>
                  <a:pt x="4976" y="20256"/>
                  <a:pt x="4976" y="20256"/>
                  <a:pt x="4976" y="20277"/>
                </a:cubicBezTo>
                <a:cubicBezTo>
                  <a:pt x="4976" y="20277"/>
                  <a:pt x="4966" y="20277"/>
                  <a:pt x="4966" y="20277"/>
                </a:cubicBezTo>
                <a:cubicBezTo>
                  <a:pt x="4966" y="20277"/>
                  <a:pt x="4956" y="20298"/>
                  <a:pt x="4956" y="20298"/>
                </a:cubicBezTo>
                <a:cubicBezTo>
                  <a:pt x="4956" y="20298"/>
                  <a:pt x="4956" y="20298"/>
                  <a:pt x="4956" y="20318"/>
                </a:cubicBezTo>
                <a:cubicBezTo>
                  <a:pt x="4956" y="20318"/>
                  <a:pt x="4956" y="20318"/>
                  <a:pt x="4956" y="20318"/>
                </a:cubicBezTo>
                <a:cubicBezTo>
                  <a:pt x="4956" y="20318"/>
                  <a:pt x="4956" y="20339"/>
                  <a:pt x="4956" y="20360"/>
                </a:cubicBezTo>
                <a:cubicBezTo>
                  <a:pt x="4956" y="20360"/>
                  <a:pt x="4956" y="20380"/>
                  <a:pt x="4956" y="20380"/>
                </a:cubicBezTo>
                <a:cubicBezTo>
                  <a:pt x="4956" y="20380"/>
                  <a:pt x="4966" y="20380"/>
                  <a:pt x="4966" y="20380"/>
                </a:cubicBezTo>
                <a:cubicBezTo>
                  <a:pt x="4966" y="20380"/>
                  <a:pt x="4966" y="20380"/>
                  <a:pt x="4966" y="20380"/>
                </a:cubicBezTo>
                <a:cubicBezTo>
                  <a:pt x="4976" y="20380"/>
                  <a:pt x="4976" y="20380"/>
                  <a:pt x="4976" y="20380"/>
                </a:cubicBezTo>
                <a:cubicBezTo>
                  <a:pt x="4986" y="20380"/>
                  <a:pt x="4986" y="20380"/>
                  <a:pt x="4986" y="20380"/>
                </a:cubicBezTo>
                <a:cubicBezTo>
                  <a:pt x="4986" y="20380"/>
                  <a:pt x="4986" y="20401"/>
                  <a:pt x="4986" y="20401"/>
                </a:cubicBezTo>
                <a:cubicBezTo>
                  <a:pt x="4996" y="20401"/>
                  <a:pt x="4996" y="20401"/>
                  <a:pt x="4996" y="20401"/>
                </a:cubicBezTo>
                <a:cubicBezTo>
                  <a:pt x="5006" y="20401"/>
                  <a:pt x="5006" y="20401"/>
                  <a:pt x="5006" y="20380"/>
                </a:cubicBezTo>
                <a:cubicBezTo>
                  <a:pt x="5006" y="20380"/>
                  <a:pt x="5006" y="20380"/>
                  <a:pt x="5006" y="20380"/>
                </a:cubicBezTo>
                <a:cubicBezTo>
                  <a:pt x="5006" y="20380"/>
                  <a:pt x="5006" y="20380"/>
                  <a:pt x="5015" y="20380"/>
                </a:cubicBezTo>
                <a:cubicBezTo>
                  <a:pt x="5015" y="20380"/>
                  <a:pt x="5015" y="20401"/>
                  <a:pt x="5015" y="20401"/>
                </a:cubicBezTo>
                <a:cubicBezTo>
                  <a:pt x="5015" y="20401"/>
                  <a:pt x="5015" y="20422"/>
                  <a:pt x="5025" y="20422"/>
                </a:cubicBezTo>
                <a:cubicBezTo>
                  <a:pt x="5025" y="20422"/>
                  <a:pt x="5025" y="20422"/>
                  <a:pt x="5025" y="20422"/>
                </a:cubicBezTo>
                <a:cubicBezTo>
                  <a:pt x="5025" y="20422"/>
                  <a:pt x="5025" y="20442"/>
                  <a:pt x="5035" y="20442"/>
                </a:cubicBezTo>
                <a:cubicBezTo>
                  <a:pt x="5025" y="20442"/>
                  <a:pt x="5025" y="20442"/>
                  <a:pt x="5015" y="20442"/>
                </a:cubicBezTo>
                <a:cubicBezTo>
                  <a:pt x="5015" y="20442"/>
                  <a:pt x="5006" y="20442"/>
                  <a:pt x="5006" y="20442"/>
                </a:cubicBezTo>
                <a:cubicBezTo>
                  <a:pt x="5006" y="20442"/>
                  <a:pt x="5006" y="20422"/>
                  <a:pt x="4996" y="20422"/>
                </a:cubicBezTo>
                <a:cubicBezTo>
                  <a:pt x="4996" y="20442"/>
                  <a:pt x="4996" y="20442"/>
                  <a:pt x="4996" y="20442"/>
                </a:cubicBezTo>
                <a:cubicBezTo>
                  <a:pt x="4996" y="20442"/>
                  <a:pt x="4996" y="20463"/>
                  <a:pt x="4996" y="20463"/>
                </a:cubicBezTo>
                <a:cubicBezTo>
                  <a:pt x="4996" y="20463"/>
                  <a:pt x="5006" y="20463"/>
                  <a:pt x="5006" y="20484"/>
                </a:cubicBezTo>
                <a:cubicBezTo>
                  <a:pt x="5015" y="20484"/>
                  <a:pt x="5015" y="20484"/>
                  <a:pt x="5015" y="20484"/>
                </a:cubicBezTo>
                <a:cubicBezTo>
                  <a:pt x="5025" y="20484"/>
                  <a:pt x="5025" y="20504"/>
                  <a:pt x="5025" y="20504"/>
                </a:cubicBezTo>
                <a:cubicBezTo>
                  <a:pt x="5025" y="20504"/>
                  <a:pt x="5015" y="20504"/>
                  <a:pt x="5015" y="20504"/>
                </a:cubicBezTo>
                <a:cubicBezTo>
                  <a:pt x="5015" y="20504"/>
                  <a:pt x="5015" y="20525"/>
                  <a:pt x="5015" y="20525"/>
                </a:cubicBezTo>
                <a:cubicBezTo>
                  <a:pt x="5015" y="20525"/>
                  <a:pt x="5015" y="20525"/>
                  <a:pt x="5006" y="20525"/>
                </a:cubicBezTo>
                <a:cubicBezTo>
                  <a:pt x="5006" y="20546"/>
                  <a:pt x="5015" y="20546"/>
                  <a:pt x="5006" y="20546"/>
                </a:cubicBezTo>
                <a:cubicBezTo>
                  <a:pt x="5006" y="20567"/>
                  <a:pt x="5006" y="20567"/>
                  <a:pt x="5006" y="20567"/>
                </a:cubicBezTo>
                <a:cubicBezTo>
                  <a:pt x="5006" y="20587"/>
                  <a:pt x="5015" y="20587"/>
                  <a:pt x="5015" y="20587"/>
                </a:cubicBezTo>
                <a:cubicBezTo>
                  <a:pt x="5015" y="20587"/>
                  <a:pt x="5015" y="20587"/>
                  <a:pt x="5015" y="20608"/>
                </a:cubicBezTo>
                <a:cubicBezTo>
                  <a:pt x="5015" y="20608"/>
                  <a:pt x="5015" y="20608"/>
                  <a:pt x="5025" y="20629"/>
                </a:cubicBezTo>
                <a:cubicBezTo>
                  <a:pt x="5025" y="20629"/>
                  <a:pt x="5025" y="20629"/>
                  <a:pt x="5025" y="20629"/>
                </a:cubicBezTo>
                <a:cubicBezTo>
                  <a:pt x="5025" y="20629"/>
                  <a:pt x="5025" y="20608"/>
                  <a:pt x="5025" y="20608"/>
                </a:cubicBezTo>
                <a:cubicBezTo>
                  <a:pt x="5035" y="20608"/>
                  <a:pt x="5035" y="20587"/>
                  <a:pt x="5045" y="20608"/>
                </a:cubicBezTo>
                <a:cubicBezTo>
                  <a:pt x="5045" y="20608"/>
                  <a:pt x="5045" y="20608"/>
                  <a:pt x="5045" y="20629"/>
                </a:cubicBezTo>
                <a:cubicBezTo>
                  <a:pt x="5045" y="20629"/>
                  <a:pt x="5045" y="20629"/>
                  <a:pt x="5045" y="20629"/>
                </a:cubicBezTo>
                <a:cubicBezTo>
                  <a:pt x="5045" y="20629"/>
                  <a:pt x="5035" y="20649"/>
                  <a:pt x="5035" y="20649"/>
                </a:cubicBezTo>
                <a:cubicBezTo>
                  <a:pt x="5045" y="20649"/>
                  <a:pt x="5045" y="20649"/>
                  <a:pt x="5045" y="20649"/>
                </a:cubicBezTo>
                <a:cubicBezTo>
                  <a:pt x="5045" y="20649"/>
                  <a:pt x="5045" y="20670"/>
                  <a:pt x="5045" y="20670"/>
                </a:cubicBezTo>
                <a:cubicBezTo>
                  <a:pt x="5035" y="20670"/>
                  <a:pt x="5045" y="20670"/>
                  <a:pt x="5045" y="20670"/>
                </a:cubicBezTo>
                <a:cubicBezTo>
                  <a:pt x="5045" y="20670"/>
                  <a:pt x="5055" y="20670"/>
                  <a:pt x="5055" y="20691"/>
                </a:cubicBezTo>
                <a:cubicBezTo>
                  <a:pt x="5055" y="20691"/>
                  <a:pt x="5055" y="20691"/>
                  <a:pt x="5055" y="20711"/>
                </a:cubicBezTo>
                <a:cubicBezTo>
                  <a:pt x="5055" y="20711"/>
                  <a:pt x="5045" y="20711"/>
                  <a:pt x="5045" y="20711"/>
                </a:cubicBezTo>
                <a:cubicBezTo>
                  <a:pt x="5045" y="20732"/>
                  <a:pt x="5055" y="20732"/>
                  <a:pt x="5055" y="20732"/>
                </a:cubicBezTo>
                <a:cubicBezTo>
                  <a:pt x="5055" y="20732"/>
                  <a:pt x="5055" y="20732"/>
                  <a:pt x="5055" y="20753"/>
                </a:cubicBezTo>
                <a:cubicBezTo>
                  <a:pt x="5055" y="20753"/>
                  <a:pt x="5055" y="20753"/>
                  <a:pt x="5055" y="20753"/>
                </a:cubicBezTo>
                <a:cubicBezTo>
                  <a:pt x="5065" y="20753"/>
                  <a:pt x="5065" y="20773"/>
                  <a:pt x="5055" y="20773"/>
                </a:cubicBezTo>
                <a:cubicBezTo>
                  <a:pt x="5055" y="20773"/>
                  <a:pt x="5045" y="20773"/>
                  <a:pt x="5045" y="20773"/>
                </a:cubicBezTo>
                <a:cubicBezTo>
                  <a:pt x="5045" y="20773"/>
                  <a:pt x="5055" y="20794"/>
                  <a:pt x="5055" y="20794"/>
                </a:cubicBezTo>
                <a:cubicBezTo>
                  <a:pt x="5065" y="20794"/>
                  <a:pt x="5065" y="20794"/>
                  <a:pt x="5065" y="20794"/>
                </a:cubicBezTo>
                <a:cubicBezTo>
                  <a:pt x="5075" y="20794"/>
                  <a:pt x="5075" y="20794"/>
                  <a:pt x="5075" y="20794"/>
                </a:cubicBezTo>
                <a:cubicBezTo>
                  <a:pt x="5075" y="20794"/>
                  <a:pt x="5085" y="20794"/>
                  <a:pt x="5085" y="20794"/>
                </a:cubicBezTo>
                <a:cubicBezTo>
                  <a:pt x="5085" y="20815"/>
                  <a:pt x="5085" y="20815"/>
                  <a:pt x="5075" y="20815"/>
                </a:cubicBezTo>
                <a:cubicBezTo>
                  <a:pt x="5075" y="20815"/>
                  <a:pt x="5075" y="20815"/>
                  <a:pt x="5075" y="20815"/>
                </a:cubicBezTo>
                <a:cubicBezTo>
                  <a:pt x="5075" y="20815"/>
                  <a:pt x="5075" y="20835"/>
                  <a:pt x="5075" y="20835"/>
                </a:cubicBezTo>
                <a:cubicBezTo>
                  <a:pt x="5075" y="20835"/>
                  <a:pt x="5075" y="20856"/>
                  <a:pt x="5075" y="20856"/>
                </a:cubicBezTo>
                <a:cubicBezTo>
                  <a:pt x="5075" y="20856"/>
                  <a:pt x="5065" y="20856"/>
                  <a:pt x="5065" y="20856"/>
                </a:cubicBezTo>
                <a:cubicBezTo>
                  <a:pt x="5065" y="20856"/>
                  <a:pt x="5075" y="20856"/>
                  <a:pt x="5075" y="20856"/>
                </a:cubicBezTo>
                <a:cubicBezTo>
                  <a:pt x="5075" y="20877"/>
                  <a:pt x="5085" y="20877"/>
                  <a:pt x="5085" y="20877"/>
                </a:cubicBezTo>
                <a:cubicBezTo>
                  <a:pt x="5085" y="20877"/>
                  <a:pt x="5085" y="20877"/>
                  <a:pt x="5095" y="20877"/>
                </a:cubicBezTo>
                <a:cubicBezTo>
                  <a:pt x="5095" y="20877"/>
                  <a:pt x="5095" y="20877"/>
                  <a:pt x="5095" y="20877"/>
                </a:cubicBezTo>
                <a:cubicBezTo>
                  <a:pt x="5095" y="20877"/>
                  <a:pt x="5095" y="20877"/>
                  <a:pt x="5105" y="20877"/>
                </a:cubicBezTo>
                <a:cubicBezTo>
                  <a:pt x="5105" y="20877"/>
                  <a:pt x="5105" y="20856"/>
                  <a:pt x="5105" y="20856"/>
                </a:cubicBezTo>
                <a:cubicBezTo>
                  <a:pt x="5105" y="20856"/>
                  <a:pt x="5105" y="20856"/>
                  <a:pt x="5105" y="20835"/>
                </a:cubicBezTo>
                <a:cubicBezTo>
                  <a:pt x="5105" y="20835"/>
                  <a:pt x="5095" y="20835"/>
                  <a:pt x="5105" y="20815"/>
                </a:cubicBezTo>
                <a:cubicBezTo>
                  <a:pt x="5105" y="20815"/>
                  <a:pt x="5115" y="20835"/>
                  <a:pt x="5115" y="20835"/>
                </a:cubicBezTo>
                <a:cubicBezTo>
                  <a:pt x="5115" y="20835"/>
                  <a:pt x="5115" y="20856"/>
                  <a:pt x="5115" y="20856"/>
                </a:cubicBezTo>
                <a:cubicBezTo>
                  <a:pt x="5115" y="20856"/>
                  <a:pt x="5115" y="20856"/>
                  <a:pt x="5115" y="20877"/>
                </a:cubicBezTo>
                <a:cubicBezTo>
                  <a:pt x="5115" y="20877"/>
                  <a:pt x="5105" y="20877"/>
                  <a:pt x="5105" y="20877"/>
                </a:cubicBezTo>
                <a:cubicBezTo>
                  <a:pt x="5105" y="20897"/>
                  <a:pt x="5105" y="20897"/>
                  <a:pt x="5115" y="20897"/>
                </a:cubicBezTo>
                <a:cubicBezTo>
                  <a:pt x="5115" y="20897"/>
                  <a:pt x="5115" y="20918"/>
                  <a:pt x="5124" y="20918"/>
                </a:cubicBezTo>
                <a:cubicBezTo>
                  <a:pt x="5124" y="20918"/>
                  <a:pt x="5124" y="20918"/>
                  <a:pt x="5124" y="20897"/>
                </a:cubicBezTo>
                <a:cubicBezTo>
                  <a:pt x="5134" y="20897"/>
                  <a:pt x="5134" y="20897"/>
                  <a:pt x="5134" y="20897"/>
                </a:cubicBezTo>
                <a:cubicBezTo>
                  <a:pt x="5134" y="20897"/>
                  <a:pt x="5134" y="20918"/>
                  <a:pt x="5144" y="20918"/>
                </a:cubicBezTo>
                <a:cubicBezTo>
                  <a:pt x="5144" y="20918"/>
                  <a:pt x="5144" y="20918"/>
                  <a:pt x="5144" y="20939"/>
                </a:cubicBezTo>
                <a:cubicBezTo>
                  <a:pt x="5144" y="20939"/>
                  <a:pt x="5144" y="20939"/>
                  <a:pt x="5144" y="20959"/>
                </a:cubicBezTo>
                <a:cubicBezTo>
                  <a:pt x="5144" y="20959"/>
                  <a:pt x="5154" y="20959"/>
                  <a:pt x="5154" y="20980"/>
                </a:cubicBezTo>
                <a:cubicBezTo>
                  <a:pt x="5164" y="20980"/>
                  <a:pt x="5164" y="20980"/>
                  <a:pt x="5164" y="21001"/>
                </a:cubicBezTo>
                <a:cubicBezTo>
                  <a:pt x="5174" y="21001"/>
                  <a:pt x="5174" y="21001"/>
                  <a:pt x="5174" y="21001"/>
                </a:cubicBezTo>
                <a:cubicBezTo>
                  <a:pt x="5174" y="21001"/>
                  <a:pt x="5174" y="21001"/>
                  <a:pt x="5184" y="21021"/>
                </a:cubicBezTo>
                <a:cubicBezTo>
                  <a:pt x="5184" y="21021"/>
                  <a:pt x="5184" y="21021"/>
                  <a:pt x="5184" y="21001"/>
                </a:cubicBezTo>
                <a:cubicBezTo>
                  <a:pt x="5184" y="21001"/>
                  <a:pt x="5184" y="21001"/>
                  <a:pt x="5184" y="20980"/>
                </a:cubicBezTo>
                <a:cubicBezTo>
                  <a:pt x="5184" y="20980"/>
                  <a:pt x="5184" y="20980"/>
                  <a:pt x="5184" y="20980"/>
                </a:cubicBezTo>
                <a:cubicBezTo>
                  <a:pt x="5184" y="20980"/>
                  <a:pt x="5194" y="20980"/>
                  <a:pt x="5194" y="20980"/>
                </a:cubicBezTo>
                <a:cubicBezTo>
                  <a:pt x="5204" y="20980"/>
                  <a:pt x="5204" y="20980"/>
                  <a:pt x="5204" y="20980"/>
                </a:cubicBezTo>
                <a:cubicBezTo>
                  <a:pt x="5214" y="20980"/>
                  <a:pt x="5214" y="20980"/>
                  <a:pt x="5214" y="20980"/>
                </a:cubicBezTo>
                <a:cubicBezTo>
                  <a:pt x="5224" y="20980"/>
                  <a:pt x="5233" y="21001"/>
                  <a:pt x="5233" y="21021"/>
                </a:cubicBezTo>
                <a:cubicBezTo>
                  <a:pt x="5233" y="21021"/>
                  <a:pt x="5233" y="21021"/>
                  <a:pt x="5233" y="21021"/>
                </a:cubicBezTo>
                <a:cubicBezTo>
                  <a:pt x="5233" y="21021"/>
                  <a:pt x="5233" y="21021"/>
                  <a:pt x="5233" y="21021"/>
                </a:cubicBezTo>
                <a:cubicBezTo>
                  <a:pt x="5233" y="21042"/>
                  <a:pt x="5224" y="21042"/>
                  <a:pt x="5224" y="21042"/>
                </a:cubicBezTo>
                <a:cubicBezTo>
                  <a:pt x="5214" y="21042"/>
                  <a:pt x="5214" y="21042"/>
                  <a:pt x="5214" y="21042"/>
                </a:cubicBezTo>
                <a:cubicBezTo>
                  <a:pt x="5204" y="21042"/>
                  <a:pt x="5204" y="21042"/>
                  <a:pt x="5204" y="21042"/>
                </a:cubicBezTo>
                <a:cubicBezTo>
                  <a:pt x="5204" y="21063"/>
                  <a:pt x="5204" y="21063"/>
                  <a:pt x="5194" y="21063"/>
                </a:cubicBezTo>
                <a:cubicBezTo>
                  <a:pt x="5194" y="21063"/>
                  <a:pt x="5184" y="21063"/>
                  <a:pt x="5184" y="21063"/>
                </a:cubicBezTo>
                <a:cubicBezTo>
                  <a:pt x="5184" y="21063"/>
                  <a:pt x="5184" y="21083"/>
                  <a:pt x="5184" y="21083"/>
                </a:cubicBezTo>
                <a:cubicBezTo>
                  <a:pt x="5184" y="21083"/>
                  <a:pt x="5184" y="21104"/>
                  <a:pt x="5184" y="21104"/>
                </a:cubicBezTo>
                <a:cubicBezTo>
                  <a:pt x="5184" y="21104"/>
                  <a:pt x="5184" y="21104"/>
                  <a:pt x="5194" y="21104"/>
                </a:cubicBezTo>
                <a:cubicBezTo>
                  <a:pt x="5194" y="21125"/>
                  <a:pt x="5194" y="21125"/>
                  <a:pt x="5194" y="21125"/>
                </a:cubicBezTo>
                <a:cubicBezTo>
                  <a:pt x="5204" y="21145"/>
                  <a:pt x="5214" y="21125"/>
                  <a:pt x="5214" y="21125"/>
                </a:cubicBezTo>
                <a:cubicBezTo>
                  <a:pt x="5224" y="21125"/>
                  <a:pt x="5224" y="21125"/>
                  <a:pt x="5224" y="21125"/>
                </a:cubicBezTo>
                <a:cubicBezTo>
                  <a:pt x="5224" y="21104"/>
                  <a:pt x="5224" y="21104"/>
                  <a:pt x="5224" y="21104"/>
                </a:cubicBezTo>
                <a:cubicBezTo>
                  <a:pt x="5224" y="21104"/>
                  <a:pt x="5224" y="21104"/>
                  <a:pt x="5224" y="21104"/>
                </a:cubicBezTo>
                <a:cubicBezTo>
                  <a:pt x="5224" y="21083"/>
                  <a:pt x="5224" y="21083"/>
                  <a:pt x="5233" y="21083"/>
                </a:cubicBezTo>
                <a:cubicBezTo>
                  <a:pt x="5233" y="21083"/>
                  <a:pt x="5233" y="21083"/>
                  <a:pt x="5243" y="21083"/>
                </a:cubicBezTo>
                <a:cubicBezTo>
                  <a:pt x="5243" y="21083"/>
                  <a:pt x="5243" y="21083"/>
                  <a:pt x="5243" y="21083"/>
                </a:cubicBezTo>
                <a:cubicBezTo>
                  <a:pt x="5243" y="21083"/>
                  <a:pt x="5243" y="21083"/>
                  <a:pt x="5243" y="21083"/>
                </a:cubicBezTo>
                <a:cubicBezTo>
                  <a:pt x="5243" y="21104"/>
                  <a:pt x="5253" y="21104"/>
                  <a:pt x="5253" y="21104"/>
                </a:cubicBezTo>
                <a:cubicBezTo>
                  <a:pt x="5253" y="21125"/>
                  <a:pt x="5253" y="21125"/>
                  <a:pt x="5253" y="21125"/>
                </a:cubicBezTo>
                <a:cubicBezTo>
                  <a:pt x="5253" y="21125"/>
                  <a:pt x="5253" y="21145"/>
                  <a:pt x="5263" y="21145"/>
                </a:cubicBezTo>
                <a:cubicBezTo>
                  <a:pt x="5263" y="21145"/>
                  <a:pt x="5263" y="21145"/>
                  <a:pt x="5273" y="21145"/>
                </a:cubicBezTo>
                <a:cubicBezTo>
                  <a:pt x="5273" y="21145"/>
                  <a:pt x="5273" y="21145"/>
                  <a:pt x="5273" y="21145"/>
                </a:cubicBezTo>
                <a:cubicBezTo>
                  <a:pt x="5273" y="21145"/>
                  <a:pt x="5273" y="21145"/>
                  <a:pt x="5273" y="21145"/>
                </a:cubicBezTo>
                <a:cubicBezTo>
                  <a:pt x="5283" y="21145"/>
                  <a:pt x="5283" y="21145"/>
                  <a:pt x="5283" y="21145"/>
                </a:cubicBezTo>
                <a:cubicBezTo>
                  <a:pt x="5283" y="21145"/>
                  <a:pt x="5293" y="21145"/>
                  <a:pt x="5293" y="21145"/>
                </a:cubicBezTo>
                <a:cubicBezTo>
                  <a:pt x="5283" y="21166"/>
                  <a:pt x="5283" y="21166"/>
                  <a:pt x="5273" y="21166"/>
                </a:cubicBezTo>
                <a:cubicBezTo>
                  <a:pt x="5273" y="21166"/>
                  <a:pt x="5273" y="21166"/>
                  <a:pt x="5273" y="21166"/>
                </a:cubicBezTo>
                <a:cubicBezTo>
                  <a:pt x="5273" y="21166"/>
                  <a:pt x="5273" y="21187"/>
                  <a:pt x="5273" y="21187"/>
                </a:cubicBezTo>
                <a:cubicBezTo>
                  <a:pt x="5283" y="21187"/>
                  <a:pt x="5283" y="21187"/>
                  <a:pt x="5293" y="21187"/>
                </a:cubicBezTo>
                <a:cubicBezTo>
                  <a:pt x="5293" y="21187"/>
                  <a:pt x="5293" y="21207"/>
                  <a:pt x="5303" y="21207"/>
                </a:cubicBezTo>
                <a:cubicBezTo>
                  <a:pt x="5303" y="21207"/>
                  <a:pt x="5303" y="21207"/>
                  <a:pt x="5303" y="21207"/>
                </a:cubicBezTo>
                <a:cubicBezTo>
                  <a:pt x="5313" y="21207"/>
                  <a:pt x="5313" y="21207"/>
                  <a:pt x="5313" y="21187"/>
                </a:cubicBezTo>
                <a:cubicBezTo>
                  <a:pt x="5313" y="21187"/>
                  <a:pt x="5313" y="21187"/>
                  <a:pt x="5313" y="21166"/>
                </a:cubicBezTo>
                <a:cubicBezTo>
                  <a:pt x="5323" y="21166"/>
                  <a:pt x="5333" y="21166"/>
                  <a:pt x="5333" y="21166"/>
                </a:cubicBezTo>
                <a:cubicBezTo>
                  <a:pt x="5342" y="21187"/>
                  <a:pt x="5342" y="21207"/>
                  <a:pt x="5342" y="21207"/>
                </a:cubicBezTo>
                <a:cubicBezTo>
                  <a:pt x="5333" y="21228"/>
                  <a:pt x="5333" y="21207"/>
                  <a:pt x="5333" y="21207"/>
                </a:cubicBezTo>
                <a:cubicBezTo>
                  <a:pt x="5323" y="21228"/>
                  <a:pt x="5323" y="21228"/>
                  <a:pt x="5323" y="21228"/>
                </a:cubicBezTo>
                <a:cubicBezTo>
                  <a:pt x="5323" y="21228"/>
                  <a:pt x="5323" y="21249"/>
                  <a:pt x="5323" y="21249"/>
                </a:cubicBezTo>
                <a:cubicBezTo>
                  <a:pt x="5323" y="21249"/>
                  <a:pt x="5323" y="21249"/>
                  <a:pt x="5323" y="21249"/>
                </a:cubicBezTo>
                <a:cubicBezTo>
                  <a:pt x="5313" y="21249"/>
                  <a:pt x="5313" y="21249"/>
                  <a:pt x="5313" y="21249"/>
                </a:cubicBezTo>
                <a:cubicBezTo>
                  <a:pt x="5313" y="21249"/>
                  <a:pt x="5313" y="21269"/>
                  <a:pt x="5313" y="21269"/>
                </a:cubicBezTo>
                <a:cubicBezTo>
                  <a:pt x="5313" y="21269"/>
                  <a:pt x="5313" y="21290"/>
                  <a:pt x="5313" y="21290"/>
                </a:cubicBezTo>
                <a:cubicBezTo>
                  <a:pt x="5313" y="21311"/>
                  <a:pt x="5323" y="21290"/>
                  <a:pt x="5323" y="21290"/>
                </a:cubicBezTo>
                <a:cubicBezTo>
                  <a:pt x="5333" y="21290"/>
                  <a:pt x="5333" y="21290"/>
                  <a:pt x="5333" y="21290"/>
                </a:cubicBezTo>
                <a:cubicBezTo>
                  <a:pt x="5342" y="21311"/>
                  <a:pt x="5342" y="21311"/>
                  <a:pt x="5342" y="21311"/>
                </a:cubicBezTo>
                <a:cubicBezTo>
                  <a:pt x="5352" y="21311"/>
                  <a:pt x="5352" y="21311"/>
                  <a:pt x="5362" y="21311"/>
                </a:cubicBezTo>
                <a:cubicBezTo>
                  <a:pt x="5362" y="21331"/>
                  <a:pt x="5372" y="21331"/>
                  <a:pt x="5382" y="21331"/>
                </a:cubicBezTo>
                <a:cubicBezTo>
                  <a:pt x="5382" y="21331"/>
                  <a:pt x="5382" y="21311"/>
                  <a:pt x="5382" y="21311"/>
                </a:cubicBezTo>
                <a:cubicBezTo>
                  <a:pt x="5382" y="21311"/>
                  <a:pt x="5382" y="21311"/>
                  <a:pt x="5372" y="21290"/>
                </a:cubicBezTo>
                <a:cubicBezTo>
                  <a:pt x="5372" y="21290"/>
                  <a:pt x="5372" y="21290"/>
                  <a:pt x="5372" y="21269"/>
                </a:cubicBezTo>
                <a:cubicBezTo>
                  <a:pt x="5372" y="21269"/>
                  <a:pt x="5382" y="21269"/>
                  <a:pt x="5372" y="21249"/>
                </a:cubicBezTo>
                <a:cubicBezTo>
                  <a:pt x="5372" y="21249"/>
                  <a:pt x="5372" y="21249"/>
                  <a:pt x="5372" y="21228"/>
                </a:cubicBezTo>
                <a:cubicBezTo>
                  <a:pt x="5372" y="21228"/>
                  <a:pt x="5372" y="21228"/>
                  <a:pt x="5372" y="21228"/>
                </a:cubicBezTo>
                <a:cubicBezTo>
                  <a:pt x="5372" y="21228"/>
                  <a:pt x="5372" y="21207"/>
                  <a:pt x="5372" y="21207"/>
                </a:cubicBezTo>
                <a:cubicBezTo>
                  <a:pt x="5372" y="21207"/>
                  <a:pt x="5372" y="21187"/>
                  <a:pt x="5362" y="21187"/>
                </a:cubicBezTo>
                <a:cubicBezTo>
                  <a:pt x="5362" y="21187"/>
                  <a:pt x="5362" y="21166"/>
                  <a:pt x="5362" y="21166"/>
                </a:cubicBezTo>
                <a:cubicBezTo>
                  <a:pt x="5362" y="21166"/>
                  <a:pt x="5362" y="21166"/>
                  <a:pt x="5372" y="21145"/>
                </a:cubicBezTo>
                <a:cubicBezTo>
                  <a:pt x="5372" y="21145"/>
                  <a:pt x="5372" y="21145"/>
                  <a:pt x="5372" y="21145"/>
                </a:cubicBezTo>
                <a:cubicBezTo>
                  <a:pt x="5382" y="21145"/>
                  <a:pt x="5382" y="21166"/>
                  <a:pt x="5382" y="21166"/>
                </a:cubicBezTo>
                <a:cubicBezTo>
                  <a:pt x="5392" y="21166"/>
                  <a:pt x="5392" y="21145"/>
                  <a:pt x="5392" y="21145"/>
                </a:cubicBezTo>
                <a:cubicBezTo>
                  <a:pt x="5392" y="21125"/>
                  <a:pt x="5392" y="21125"/>
                  <a:pt x="5402" y="21125"/>
                </a:cubicBezTo>
                <a:cubicBezTo>
                  <a:pt x="5402" y="21125"/>
                  <a:pt x="5412" y="21125"/>
                  <a:pt x="5412" y="21125"/>
                </a:cubicBezTo>
                <a:cubicBezTo>
                  <a:pt x="5422" y="21125"/>
                  <a:pt x="5422" y="21104"/>
                  <a:pt x="5422" y="21104"/>
                </a:cubicBezTo>
                <a:cubicBezTo>
                  <a:pt x="5422" y="21104"/>
                  <a:pt x="5422" y="21104"/>
                  <a:pt x="5422" y="21083"/>
                </a:cubicBezTo>
                <a:cubicBezTo>
                  <a:pt x="5422" y="21083"/>
                  <a:pt x="5422" y="21083"/>
                  <a:pt x="5422" y="21083"/>
                </a:cubicBezTo>
                <a:cubicBezTo>
                  <a:pt x="5422" y="21083"/>
                  <a:pt x="5432" y="21083"/>
                  <a:pt x="5432" y="21083"/>
                </a:cubicBezTo>
                <a:cubicBezTo>
                  <a:pt x="5432" y="21083"/>
                  <a:pt x="5442" y="21083"/>
                  <a:pt x="5442" y="21083"/>
                </a:cubicBezTo>
                <a:cubicBezTo>
                  <a:pt x="5451" y="21083"/>
                  <a:pt x="5461" y="21083"/>
                  <a:pt x="5461" y="21083"/>
                </a:cubicBezTo>
                <a:cubicBezTo>
                  <a:pt x="5461" y="21083"/>
                  <a:pt x="5471" y="21104"/>
                  <a:pt x="5471" y="21083"/>
                </a:cubicBezTo>
                <a:cubicBezTo>
                  <a:pt x="5481" y="21063"/>
                  <a:pt x="5471" y="21042"/>
                  <a:pt x="5471" y="21042"/>
                </a:cubicBezTo>
                <a:cubicBezTo>
                  <a:pt x="5461" y="21021"/>
                  <a:pt x="5461" y="21021"/>
                  <a:pt x="5451" y="21001"/>
                </a:cubicBezTo>
                <a:cubicBezTo>
                  <a:pt x="5442" y="21001"/>
                  <a:pt x="5432" y="20980"/>
                  <a:pt x="5432" y="20980"/>
                </a:cubicBezTo>
                <a:cubicBezTo>
                  <a:pt x="5422" y="20959"/>
                  <a:pt x="5412" y="20959"/>
                  <a:pt x="5412" y="20939"/>
                </a:cubicBezTo>
                <a:cubicBezTo>
                  <a:pt x="5412" y="20939"/>
                  <a:pt x="5412" y="20939"/>
                  <a:pt x="5412" y="20939"/>
                </a:cubicBezTo>
                <a:cubicBezTo>
                  <a:pt x="5412" y="20939"/>
                  <a:pt x="5402" y="20918"/>
                  <a:pt x="5402" y="20918"/>
                </a:cubicBezTo>
                <a:cubicBezTo>
                  <a:pt x="5402" y="20918"/>
                  <a:pt x="5392" y="20897"/>
                  <a:pt x="5392" y="20897"/>
                </a:cubicBezTo>
                <a:cubicBezTo>
                  <a:pt x="5392" y="20897"/>
                  <a:pt x="5392" y="20897"/>
                  <a:pt x="5392" y="20877"/>
                </a:cubicBezTo>
                <a:cubicBezTo>
                  <a:pt x="5402" y="20877"/>
                  <a:pt x="5392" y="20856"/>
                  <a:pt x="5392" y="20856"/>
                </a:cubicBezTo>
                <a:cubicBezTo>
                  <a:pt x="5392" y="20835"/>
                  <a:pt x="5372" y="20815"/>
                  <a:pt x="5372" y="20794"/>
                </a:cubicBezTo>
                <a:cubicBezTo>
                  <a:pt x="5372" y="20794"/>
                  <a:pt x="5372" y="20773"/>
                  <a:pt x="5372" y="20773"/>
                </a:cubicBezTo>
                <a:cubicBezTo>
                  <a:pt x="5372" y="20773"/>
                  <a:pt x="5372" y="20773"/>
                  <a:pt x="5372" y="20773"/>
                </a:cubicBezTo>
                <a:cubicBezTo>
                  <a:pt x="5382" y="20773"/>
                  <a:pt x="5382" y="20773"/>
                  <a:pt x="5382" y="20773"/>
                </a:cubicBezTo>
                <a:cubicBezTo>
                  <a:pt x="5392" y="20773"/>
                  <a:pt x="5392" y="20753"/>
                  <a:pt x="5402" y="20753"/>
                </a:cubicBezTo>
                <a:cubicBezTo>
                  <a:pt x="5402" y="20753"/>
                  <a:pt x="5402" y="20753"/>
                  <a:pt x="5412" y="20753"/>
                </a:cubicBezTo>
                <a:cubicBezTo>
                  <a:pt x="5412" y="20753"/>
                  <a:pt x="5412" y="20753"/>
                  <a:pt x="5422" y="20753"/>
                </a:cubicBezTo>
                <a:cubicBezTo>
                  <a:pt x="5422" y="20753"/>
                  <a:pt x="5422" y="20732"/>
                  <a:pt x="5432" y="20732"/>
                </a:cubicBezTo>
                <a:cubicBezTo>
                  <a:pt x="5432" y="20732"/>
                  <a:pt x="5432" y="20732"/>
                  <a:pt x="5432" y="20732"/>
                </a:cubicBezTo>
                <a:cubicBezTo>
                  <a:pt x="5432" y="20732"/>
                  <a:pt x="5432" y="20732"/>
                  <a:pt x="5432" y="20732"/>
                </a:cubicBezTo>
                <a:cubicBezTo>
                  <a:pt x="5442" y="20732"/>
                  <a:pt x="5442" y="20732"/>
                  <a:pt x="5442" y="20732"/>
                </a:cubicBezTo>
                <a:cubicBezTo>
                  <a:pt x="5442" y="20732"/>
                  <a:pt x="5442" y="20711"/>
                  <a:pt x="5442" y="20711"/>
                </a:cubicBezTo>
                <a:cubicBezTo>
                  <a:pt x="5442" y="20691"/>
                  <a:pt x="5432" y="20670"/>
                  <a:pt x="5432" y="20649"/>
                </a:cubicBezTo>
                <a:cubicBezTo>
                  <a:pt x="5432" y="20649"/>
                  <a:pt x="5422" y="20629"/>
                  <a:pt x="5422" y="20608"/>
                </a:cubicBezTo>
                <a:cubicBezTo>
                  <a:pt x="5422" y="20608"/>
                  <a:pt x="5422" y="20587"/>
                  <a:pt x="5422" y="20587"/>
                </a:cubicBezTo>
                <a:cubicBezTo>
                  <a:pt x="5422" y="20587"/>
                  <a:pt x="5422" y="20587"/>
                  <a:pt x="5422" y="20587"/>
                </a:cubicBezTo>
                <a:cubicBezTo>
                  <a:pt x="5422" y="20587"/>
                  <a:pt x="5422" y="20587"/>
                  <a:pt x="5422" y="20587"/>
                </a:cubicBezTo>
                <a:cubicBezTo>
                  <a:pt x="5422" y="20567"/>
                  <a:pt x="5422" y="20567"/>
                  <a:pt x="5422" y="20567"/>
                </a:cubicBezTo>
                <a:cubicBezTo>
                  <a:pt x="5432" y="20567"/>
                  <a:pt x="5432" y="20546"/>
                  <a:pt x="5432" y="20546"/>
                </a:cubicBezTo>
                <a:cubicBezTo>
                  <a:pt x="5432" y="20546"/>
                  <a:pt x="5432" y="20525"/>
                  <a:pt x="5432" y="20525"/>
                </a:cubicBezTo>
                <a:cubicBezTo>
                  <a:pt x="5432" y="20525"/>
                  <a:pt x="5442" y="20525"/>
                  <a:pt x="5442" y="20525"/>
                </a:cubicBezTo>
                <a:cubicBezTo>
                  <a:pt x="5442" y="20525"/>
                  <a:pt x="5442" y="20504"/>
                  <a:pt x="5451" y="20504"/>
                </a:cubicBezTo>
                <a:cubicBezTo>
                  <a:pt x="5451" y="20484"/>
                  <a:pt x="5451" y="20484"/>
                  <a:pt x="5461" y="20484"/>
                </a:cubicBezTo>
                <a:cubicBezTo>
                  <a:pt x="5461" y="20484"/>
                  <a:pt x="5461" y="20463"/>
                  <a:pt x="5471" y="20463"/>
                </a:cubicBezTo>
                <a:cubicBezTo>
                  <a:pt x="5471" y="20463"/>
                  <a:pt x="5471" y="20463"/>
                  <a:pt x="5471" y="20463"/>
                </a:cubicBezTo>
                <a:cubicBezTo>
                  <a:pt x="5471" y="20463"/>
                  <a:pt x="5481" y="20463"/>
                  <a:pt x="5481" y="20463"/>
                </a:cubicBezTo>
                <a:cubicBezTo>
                  <a:pt x="5481" y="20442"/>
                  <a:pt x="5491" y="20442"/>
                  <a:pt x="5481" y="20422"/>
                </a:cubicBezTo>
                <a:cubicBezTo>
                  <a:pt x="5481" y="20401"/>
                  <a:pt x="5511" y="20380"/>
                  <a:pt x="5501" y="20360"/>
                </a:cubicBezTo>
                <a:cubicBezTo>
                  <a:pt x="5501" y="20360"/>
                  <a:pt x="5491" y="20339"/>
                  <a:pt x="5491" y="20339"/>
                </a:cubicBezTo>
                <a:cubicBezTo>
                  <a:pt x="5491" y="20339"/>
                  <a:pt x="5501" y="20318"/>
                  <a:pt x="5491" y="20318"/>
                </a:cubicBezTo>
                <a:cubicBezTo>
                  <a:pt x="5491" y="20318"/>
                  <a:pt x="5491" y="20318"/>
                  <a:pt x="5491" y="20318"/>
                </a:cubicBezTo>
                <a:cubicBezTo>
                  <a:pt x="5491" y="20318"/>
                  <a:pt x="5491" y="20298"/>
                  <a:pt x="5491" y="20298"/>
                </a:cubicBezTo>
                <a:cubicBezTo>
                  <a:pt x="5491" y="20298"/>
                  <a:pt x="5491" y="20298"/>
                  <a:pt x="5481" y="20298"/>
                </a:cubicBezTo>
                <a:cubicBezTo>
                  <a:pt x="5481" y="20298"/>
                  <a:pt x="5481" y="20298"/>
                  <a:pt x="5481" y="20298"/>
                </a:cubicBezTo>
                <a:cubicBezTo>
                  <a:pt x="5471" y="20277"/>
                  <a:pt x="5471" y="20277"/>
                  <a:pt x="5471" y="20277"/>
                </a:cubicBezTo>
                <a:cubicBezTo>
                  <a:pt x="5471" y="20256"/>
                  <a:pt x="5471" y="20256"/>
                  <a:pt x="5461" y="20256"/>
                </a:cubicBezTo>
                <a:cubicBezTo>
                  <a:pt x="5461" y="20256"/>
                  <a:pt x="5451" y="20277"/>
                  <a:pt x="5451" y="20277"/>
                </a:cubicBezTo>
                <a:cubicBezTo>
                  <a:pt x="5442" y="20277"/>
                  <a:pt x="5442" y="20256"/>
                  <a:pt x="5432" y="20256"/>
                </a:cubicBezTo>
                <a:cubicBezTo>
                  <a:pt x="5422" y="20256"/>
                  <a:pt x="5412" y="20236"/>
                  <a:pt x="5402" y="20236"/>
                </a:cubicBezTo>
                <a:cubicBezTo>
                  <a:pt x="5402" y="20215"/>
                  <a:pt x="5392" y="20215"/>
                  <a:pt x="5392" y="20215"/>
                </a:cubicBezTo>
                <a:cubicBezTo>
                  <a:pt x="5392" y="20215"/>
                  <a:pt x="5382" y="20194"/>
                  <a:pt x="5382" y="20194"/>
                </a:cubicBezTo>
                <a:cubicBezTo>
                  <a:pt x="5372" y="20194"/>
                  <a:pt x="5362" y="20174"/>
                  <a:pt x="5352" y="20153"/>
                </a:cubicBezTo>
                <a:cubicBezTo>
                  <a:pt x="5352" y="20153"/>
                  <a:pt x="5342" y="20153"/>
                  <a:pt x="5342" y="20132"/>
                </a:cubicBezTo>
                <a:cubicBezTo>
                  <a:pt x="5333" y="20132"/>
                  <a:pt x="5323" y="20132"/>
                  <a:pt x="5323" y="20132"/>
                </a:cubicBezTo>
                <a:cubicBezTo>
                  <a:pt x="5333" y="20112"/>
                  <a:pt x="5342" y="20091"/>
                  <a:pt x="5342" y="20070"/>
                </a:cubicBezTo>
                <a:cubicBezTo>
                  <a:pt x="5333" y="20070"/>
                  <a:pt x="5342" y="20050"/>
                  <a:pt x="5333" y="20029"/>
                </a:cubicBezTo>
                <a:cubicBezTo>
                  <a:pt x="5333" y="20029"/>
                  <a:pt x="5333" y="20029"/>
                  <a:pt x="5333" y="20008"/>
                </a:cubicBezTo>
                <a:cubicBezTo>
                  <a:pt x="5333" y="20008"/>
                  <a:pt x="5342" y="20008"/>
                  <a:pt x="5342" y="19988"/>
                </a:cubicBezTo>
                <a:cubicBezTo>
                  <a:pt x="5342" y="19988"/>
                  <a:pt x="5352" y="19967"/>
                  <a:pt x="5352" y="19967"/>
                </a:cubicBezTo>
                <a:cubicBezTo>
                  <a:pt x="5352" y="19967"/>
                  <a:pt x="5352" y="19988"/>
                  <a:pt x="5362" y="19967"/>
                </a:cubicBezTo>
                <a:cubicBezTo>
                  <a:pt x="5362" y="19967"/>
                  <a:pt x="5372" y="19967"/>
                  <a:pt x="5372" y="19967"/>
                </a:cubicBezTo>
                <a:cubicBezTo>
                  <a:pt x="5372" y="19946"/>
                  <a:pt x="5372" y="19946"/>
                  <a:pt x="5372" y="19946"/>
                </a:cubicBezTo>
                <a:cubicBezTo>
                  <a:pt x="5372" y="19946"/>
                  <a:pt x="5382" y="19967"/>
                  <a:pt x="5382" y="19967"/>
                </a:cubicBezTo>
                <a:cubicBezTo>
                  <a:pt x="5382" y="19967"/>
                  <a:pt x="5382" y="19946"/>
                  <a:pt x="5382" y="19946"/>
                </a:cubicBezTo>
                <a:cubicBezTo>
                  <a:pt x="5392" y="19946"/>
                  <a:pt x="5392" y="19946"/>
                  <a:pt x="5392" y="19946"/>
                </a:cubicBezTo>
                <a:cubicBezTo>
                  <a:pt x="5402" y="19946"/>
                  <a:pt x="5402" y="19946"/>
                  <a:pt x="5402" y="19946"/>
                </a:cubicBezTo>
                <a:cubicBezTo>
                  <a:pt x="5412" y="19926"/>
                  <a:pt x="5422" y="19926"/>
                  <a:pt x="5432" y="19926"/>
                </a:cubicBezTo>
                <a:cubicBezTo>
                  <a:pt x="5432" y="19926"/>
                  <a:pt x="5442" y="19926"/>
                  <a:pt x="5442" y="19926"/>
                </a:cubicBezTo>
                <a:cubicBezTo>
                  <a:pt x="5432" y="19926"/>
                  <a:pt x="5432" y="19926"/>
                  <a:pt x="5422" y="19926"/>
                </a:cubicBezTo>
                <a:cubicBezTo>
                  <a:pt x="5412" y="19905"/>
                  <a:pt x="5412" y="19905"/>
                  <a:pt x="5412" y="19905"/>
                </a:cubicBezTo>
                <a:cubicBezTo>
                  <a:pt x="5422" y="19884"/>
                  <a:pt x="5432" y="19884"/>
                  <a:pt x="5432" y="19864"/>
                </a:cubicBezTo>
                <a:cubicBezTo>
                  <a:pt x="5432" y="19843"/>
                  <a:pt x="5432" y="19822"/>
                  <a:pt x="5432" y="19822"/>
                </a:cubicBezTo>
                <a:cubicBezTo>
                  <a:pt x="5432" y="19802"/>
                  <a:pt x="5422" y="19781"/>
                  <a:pt x="5422" y="19760"/>
                </a:cubicBezTo>
                <a:cubicBezTo>
                  <a:pt x="5412" y="19760"/>
                  <a:pt x="5412" y="19760"/>
                  <a:pt x="5412" y="19760"/>
                </a:cubicBezTo>
                <a:cubicBezTo>
                  <a:pt x="5412" y="19760"/>
                  <a:pt x="5402" y="19760"/>
                  <a:pt x="5402" y="19760"/>
                </a:cubicBezTo>
                <a:cubicBezTo>
                  <a:pt x="5402" y="19740"/>
                  <a:pt x="5402" y="19740"/>
                  <a:pt x="5402" y="19719"/>
                </a:cubicBezTo>
                <a:cubicBezTo>
                  <a:pt x="5402" y="19719"/>
                  <a:pt x="5402" y="19719"/>
                  <a:pt x="5412" y="19719"/>
                </a:cubicBezTo>
                <a:cubicBezTo>
                  <a:pt x="5422" y="19698"/>
                  <a:pt x="5422" y="19698"/>
                  <a:pt x="5432" y="19678"/>
                </a:cubicBezTo>
                <a:cubicBezTo>
                  <a:pt x="5432" y="19678"/>
                  <a:pt x="5442" y="19657"/>
                  <a:pt x="5432" y="19657"/>
                </a:cubicBezTo>
                <a:cubicBezTo>
                  <a:pt x="5432" y="19636"/>
                  <a:pt x="5432" y="19636"/>
                  <a:pt x="5432" y="19636"/>
                </a:cubicBezTo>
                <a:cubicBezTo>
                  <a:pt x="5432" y="19636"/>
                  <a:pt x="5442" y="19636"/>
                  <a:pt x="5442" y="19616"/>
                </a:cubicBezTo>
                <a:cubicBezTo>
                  <a:pt x="5442" y="19616"/>
                  <a:pt x="5442" y="19595"/>
                  <a:pt x="5432" y="19595"/>
                </a:cubicBezTo>
                <a:cubicBezTo>
                  <a:pt x="5432" y="19595"/>
                  <a:pt x="5422" y="19595"/>
                  <a:pt x="5422" y="19595"/>
                </a:cubicBezTo>
                <a:cubicBezTo>
                  <a:pt x="5412" y="19595"/>
                  <a:pt x="5412" y="19595"/>
                  <a:pt x="5402" y="19595"/>
                </a:cubicBezTo>
                <a:cubicBezTo>
                  <a:pt x="5402" y="19595"/>
                  <a:pt x="5402" y="19595"/>
                  <a:pt x="5402" y="19574"/>
                </a:cubicBezTo>
                <a:cubicBezTo>
                  <a:pt x="5402" y="19574"/>
                  <a:pt x="5402" y="19574"/>
                  <a:pt x="5412" y="19574"/>
                </a:cubicBezTo>
                <a:cubicBezTo>
                  <a:pt x="5412" y="19554"/>
                  <a:pt x="5412" y="19554"/>
                  <a:pt x="5422" y="19554"/>
                </a:cubicBezTo>
                <a:cubicBezTo>
                  <a:pt x="5422" y="19533"/>
                  <a:pt x="5422" y="19512"/>
                  <a:pt x="5412" y="19512"/>
                </a:cubicBezTo>
                <a:cubicBezTo>
                  <a:pt x="5412" y="19512"/>
                  <a:pt x="5412" y="19512"/>
                  <a:pt x="5412" y="19512"/>
                </a:cubicBezTo>
                <a:cubicBezTo>
                  <a:pt x="5412" y="19492"/>
                  <a:pt x="5412" y="19492"/>
                  <a:pt x="5402" y="19492"/>
                </a:cubicBezTo>
                <a:cubicBezTo>
                  <a:pt x="5392" y="19492"/>
                  <a:pt x="5382" y="19471"/>
                  <a:pt x="5382" y="19450"/>
                </a:cubicBezTo>
                <a:cubicBezTo>
                  <a:pt x="5372" y="19450"/>
                  <a:pt x="5372" y="19430"/>
                  <a:pt x="5372" y="19430"/>
                </a:cubicBezTo>
                <a:cubicBezTo>
                  <a:pt x="5372" y="19409"/>
                  <a:pt x="5372" y="19409"/>
                  <a:pt x="5372" y="19409"/>
                </a:cubicBezTo>
                <a:cubicBezTo>
                  <a:pt x="5382" y="19409"/>
                  <a:pt x="5372" y="19409"/>
                  <a:pt x="5362" y="19388"/>
                </a:cubicBezTo>
                <a:cubicBezTo>
                  <a:pt x="5362" y="19388"/>
                  <a:pt x="5362" y="19388"/>
                  <a:pt x="5362" y="19368"/>
                </a:cubicBezTo>
                <a:cubicBezTo>
                  <a:pt x="5352" y="19368"/>
                  <a:pt x="5352" y="19347"/>
                  <a:pt x="5342" y="19347"/>
                </a:cubicBezTo>
                <a:cubicBezTo>
                  <a:pt x="5342" y="19326"/>
                  <a:pt x="5342" y="19306"/>
                  <a:pt x="5342" y="19285"/>
                </a:cubicBezTo>
                <a:cubicBezTo>
                  <a:pt x="5342" y="19285"/>
                  <a:pt x="5352" y="19285"/>
                  <a:pt x="5352" y="19264"/>
                </a:cubicBezTo>
                <a:cubicBezTo>
                  <a:pt x="5352" y="19264"/>
                  <a:pt x="5352" y="19244"/>
                  <a:pt x="5352" y="19264"/>
                </a:cubicBezTo>
                <a:cubicBezTo>
                  <a:pt x="5362" y="19264"/>
                  <a:pt x="5362" y="19264"/>
                  <a:pt x="5362" y="19264"/>
                </a:cubicBezTo>
                <a:cubicBezTo>
                  <a:pt x="5372" y="19264"/>
                  <a:pt x="5372" y="19285"/>
                  <a:pt x="5382" y="19285"/>
                </a:cubicBezTo>
                <a:cubicBezTo>
                  <a:pt x="5382" y="19285"/>
                  <a:pt x="5382" y="19285"/>
                  <a:pt x="5392" y="19306"/>
                </a:cubicBezTo>
                <a:cubicBezTo>
                  <a:pt x="5392" y="19306"/>
                  <a:pt x="5392" y="19306"/>
                  <a:pt x="5392" y="19306"/>
                </a:cubicBezTo>
                <a:cubicBezTo>
                  <a:pt x="5392" y="19306"/>
                  <a:pt x="5392" y="19306"/>
                  <a:pt x="5402" y="19306"/>
                </a:cubicBezTo>
                <a:cubicBezTo>
                  <a:pt x="5402" y="19306"/>
                  <a:pt x="5402" y="19306"/>
                  <a:pt x="5412" y="19306"/>
                </a:cubicBezTo>
                <a:cubicBezTo>
                  <a:pt x="5412" y="19306"/>
                  <a:pt x="5422" y="19306"/>
                  <a:pt x="5422" y="19306"/>
                </a:cubicBezTo>
                <a:cubicBezTo>
                  <a:pt x="5422" y="19306"/>
                  <a:pt x="5432" y="19306"/>
                  <a:pt x="5432" y="19306"/>
                </a:cubicBezTo>
                <a:cubicBezTo>
                  <a:pt x="5432" y="19306"/>
                  <a:pt x="5442" y="19306"/>
                  <a:pt x="5442" y="19306"/>
                </a:cubicBezTo>
                <a:cubicBezTo>
                  <a:pt x="5442" y="19306"/>
                  <a:pt x="5442" y="19306"/>
                  <a:pt x="5442" y="19306"/>
                </a:cubicBezTo>
                <a:cubicBezTo>
                  <a:pt x="5442" y="19326"/>
                  <a:pt x="5451" y="19306"/>
                  <a:pt x="5451" y="19306"/>
                </a:cubicBezTo>
                <a:cubicBezTo>
                  <a:pt x="5451" y="19306"/>
                  <a:pt x="5461" y="19306"/>
                  <a:pt x="5461" y="19326"/>
                </a:cubicBezTo>
                <a:cubicBezTo>
                  <a:pt x="5461" y="19326"/>
                  <a:pt x="5461" y="19326"/>
                  <a:pt x="5461" y="19326"/>
                </a:cubicBezTo>
                <a:cubicBezTo>
                  <a:pt x="5461" y="19326"/>
                  <a:pt x="5471" y="19326"/>
                  <a:pt x="5471" y="19326"/>
                </a:cubicBezTo>
                <a:cubicBezTo>
                  <a:pt x="5471" y="19306"/>
                  <a:pt x="5481" y="19306"/>
                  <a:pt x="5481" y="19306"/>
                </a:cubicBezTo>
                <a:cubicBezTo>
                  <a:pt x="5481" y="19326"/>
                  <a:pt x="5491" y="19306"/>
                  <a:pt x="5501" y="19306"/>
                </a:cubicBezTo>
                <a:cubicBezTo>
                  <a:pt x="5501" y="19306"/>
                  <a:pt x="5501" y="19285"/>
                  <a:pt x="5511" y="19285"/>
                </a:cubicBezTo>
                <a:cubicBezTo>
                  <a:pt x="5521" y="19285"/>
                  <a:pt x="5531" y="19285"/>
                  <a:pt x="5521" y="19264"/>
                </a:cubicBezTo>
                <a:cubicBezTo>
                  <a:pt x="5521" y="19264"/>
                  <a:pt x="5521" y="19264"/>
                  <a:pt x="5521" y="19244"/>
                </a:cubicBezTo>
                <a:cubicBezTo>
                  <a:pt x="5521" y="19244"/>
                  <a:pt x="5511" y="19244"/>
                  <a:pt x="5511" y="19223"/>
                </a:cubicBezTo>
                <a:cubicBezTo>
                  <a:pt x="5511" y="19223"/>
                  <a:pt x="5511" y="19223"/>
                  <a:pt x="5511" y="19223"/>
                </a:cubicBezTo>
                <a:cubicBezTo>
                  <a:pt x="5501" y="19202"/>
                  <a:pt x="5491" y="19202"/>
                  <a:pt x="5501" y="19182"/>
                </a:cubicBezTo>
                <a:cubicBezTo>
                  <a:pt x="5501" y="19182"/>
                  <a:pt x="5511" y="19182"/>
                  <a:pt x="5511" y="19161"/>
                </a:cubicBezTo>
                <a:cubicBezTo>
                  <a:pt x="5501" y="19161"/>
                  <a:pt x="5501" y="19161"/>
                  <a:pt x="5501" y="19161"/>
                </a:cubicBezTo>
                <a:cubicBezTo>
                  <a:pt x="5501" y="19140"/>
                  <a:pt x="5501" y="19140"/>
                  <a:pt x="5501" y="19140"/>
                </a:cubicBezTo>
                <a:cubicBezTo>
                  <a:pt x="5501" y="19140"/>
                  <a:pt x="5501" y="19120"/>
                  <a:pt x="5501" y="19120"/>
                </a:cubicBezTo>
                <a:cubicBezTo>
                  <a:pt x="5501" y="19120"/>
                  <a:pt x="5501" y="19120"/>
                  <a:pt x="5501" y="19099"/>
                </a:cubicBezTo>
                <a:cubicBezTo>
                  <a:pt x="5501" y="19099"/>
                  <a:pt x="5501" y="19099"/>
                  <a:pt x="5501" y="19099"/>
                </a:cubicBezTo>
                <a:cubicBezTo>
                  <a:pt x="5501" y="19099"/>
                  <a:pt x="5501" y="19099"/>
                  <a:pt x="5501" y="19078"/>
                </a:cubicBezTo>
                <a:cubicBezTo>
                  <a:pt x="5511" y="19078"/>
                  <a:pt x="5511" y="19058"/>
                  <a:pt x="5501" y="19058"/>
                </a:cubicBezTo>
                <a:cubicBezTo>
                  <a:pt x="5501" y="19058"/>
                  <a:pt x="5501" y="19037"/>
                  <a:pt x="5491" y="19037"/>
                </a:cubicBezTo>
                <a:cubicBezTo>
                  <a:pt x="5491" y="19037"/>
                  <a:pt x="5491" y="19016"/>
                  <a:pt x="5491" y="19016"/>
                </a:cubicBezTo>
                <a:cubicBezTo>
                  <a:pt x="5481" y="18996"/>
                  <a:pt x="5471" y="18996"/>
                  <a:pt x="5471" y="18975"/>
                </a:cubicBezTo>
                <a:cubicBezTo>
                  <a:pt x="5471" y="18975"/>
                  <a:pt x="5471" y="18954"/>
                  <a:pt x="5471" y="18954"/>
                </a:cubicBezTo>
                <a:cubicBezTo>
                  <a:pt x="5491" y="18934"/>
                  <a:pt x="5501" y="18996"/>
                  <a:pt x="5521" y="18996"/>
                </a:cubicBezTo>
                <a:cubicBezTo>
                  <a:pt x="5531" y="18996"/>
                  <a:pt x="5531" y="18996"/>
                  <a:pt x="5541" y="18996"/>
                </a:cubicBezTo>
                <a:cubicBezTo>
                  <a:pt x="5541" y="18996"/>
                  <a:pt x="5551" y="18996"/>
                  <a:pt x="5551" y="18996"/>
                </a:cubicBezTo>
                <a:cubicBezTo>
                  <a:pt x="5551" y="18996"/>
                  <a:pt x="5551" y="18996"/>
                  <a:pt x="5551" y="18996"/>
                </a:cubicBezTo>
                <a:cubicBezTo>
                  <a:pt x="5560" y="18996"/>
                  <a:pt x="5560" y="18996"/>
                  <a:pt x="5570" y="18996"/>
                </a:cubicBezTo>
                <a:cubicBezTo>
                  <a:pt x="5570" y="18996"/>
                  <a:pt x="5570" y="18996"/>
                  <a:pt x="5580" y="18996"/>
                </a:cubicBezTo>
                <a:cubicBezTo>
                  <a:pt x="5580" y="18975"/>
                  <a:pt x="5590" y="18996"/>
                  <a:pt x="5590" y="18996"/>
                </a:cubicBezTo>
                <a:cubicBezTo>
                  <a:pt x="5600" y="18996"/>
                  <a:pt x="5610" y="18975"/>
                  <a:pt x="5620" y="18975"/>
                </a:cubicBezTo>
                <a:cubicBezTo>
                  <a:pt x="5620" y="18975"/>
                  <a:pt x="5630" y="18954"/>
                  <a:pt x="5640" y="18954"/>
                </a:cubicBezTo>
                <a:cubicBezTo>
                  <a:pt x="5650" y="18954"/>
                  <a:pt x="5660" y="18954"/>
                  <a:pt x="5660" y="18934"/>
                </a:cubicBezTo>
                <a:cubicBezTo>
                  <a:pt x="5669" y="18934"/>
                  <a:pt x="5669" y="18934"/>
                  <a:pt x="5669" y="18934"/>
                </a:cubicBezTo>
                <a:cubicBezTo>
                  <a:pt x="5679" y="18934"/>
                  <a:pt x="5679" y="18934"/>
                  <a:pt x="5679" y="18913"/>
                </a:cubicBezTo>
                <a:cubicBezTo>
                  <a:pt x="5689" y="18913"/>
                  <a:pt x="5689" y="18913"/>
                  <a:pt x="5699" y="18913"/>
                </a:cubicBezTo>
                <a:cubicBezTo>
                  <a:pt x="5699" y="18913"/>
                  <a:pt x="5709" y="18892"/>
                  <a:pt x="5709" y="18892"/>
                </a:cubicBezTo>
                <a:cubicBezTo>
                  <a:pt x="5709" y="18892"/>
                  <a:pt x="5719" y="18913"/>
                  <a:pt x="5719" y="18892"/>
                </a:cubicBezTo>
                <a:cubicBezTo>
                  <a:pt x="5729" y="18892"/>
                  <a:pt x="5729" y="18892"/>
                  <a:pt x="5739" y="18892"/>
                </a:cubicBezTo>
                <a:cubicBezTo>
                  <a:pt x="5739" y="18892"/>
                  <a:pt x="5739" y="18892"/>
                  <a:pt x="5739" y="18872"/>
                </a:cubicBezTo>
                <a:cubicBezTo>
                  <a:pt x="5749" y="18872"/>
                  <a:pt x="5749" y="18872"/>
                  <a:pt x="5749" y="18872"/>
                </a:cubicBezTo>
                <a:cubicBezTo>
                  <a:pt x="5759" y="18851"/>
                  <a:pt x="5759" y="18851"/>
                  <a:pt x="5749" y="18851"/>
                </a:cubicBezTo>
                <a:cubicBezTo>
                  <a:pt x="5749" y="18851"/>
                  <a:pt x="5749" y="18851"/>
                  <a:pt x="5749" y="18830"/>
                </a:cubicBezTo>
                <a:cubicBezTo>
                  <a:pt x="5749" y="18830"/>
                  <a:pt x="5759" y="18830"/>
                  <a:pt x="5759" y="18830"/>
                </a:cubicBezTo>
                <a:cubicBezTo>
                  <a:pt x="5759" y="18830"/>
                  <a:pt x="5769" y="18810"/>
                  <a:pt x="5769" y="18810"/>
                </a:cubicBezTo>
                <a:cubicBezTo>
                  <a:pt x="5769" y="18810"/>
                  <a:pt x="5769" y="18789"/>
                  <a:pt x="5769" y="18789"/>
                </a:cubicBezTo>
                <a:cubicBezTo>
                  <a:pt x="5769" y="18789"/>
                  <a:pt x="5769" y="18768"/>
                  <a:pt x="5769" y="18768"/>
                </a:cubicBezTo>
                <a:cubicBezTo>
                  <a:pt x="5769" y="18748"/>
                  <a:pt x="5769" y="18748"/>
                  <a:pt x="5769" y="18748"/>
                </a:cubicBezTo>
                <a:cubicBezTo>
                  <a:pt x="5769" y="18727"/>
                  <a:pt x="5769" y="18727"/>
                  <a:pt x="5778" y="18727"/>
                </a:cubicBezTo>
                <a:cubicBezTo>
                  <a:pt x="5778" y="18706"/>
                  <a:pt x="5778" y="18706"/>
                  <a:pt x="5778" y="18706"/>
                </a:cubicBezTo>
                <a:cubicBezTo>
                  <a:pt x="5778" y="18686"/>
                  <a:pt x="5778" y="18686"/>
                  <a:pt x="5788" y="18686"/>
                </a:cubicBezTo>
                <a:cubicBezTo>
                  <a:pt x="5788" y="18665"/>
                  <a:pt x="5788" y="18665"/>
                  <a:pt x="5788" y="18644"/>
                </a:cubicBezTo>
                <a:cubicBezTo>
                  <a:pt x="5798" y="18624"/>
                  <a:pt x="5798" y="18624"/>
                  <a:pt x="5788" y="18603"/>
                </a:cubicBezTo>
                <a:cubicBezTo>
                  <a:pt x="5788" y="18603"/>
                  <a:pt x="5778" y="18582"/>
                  <a:pt x="5778" y="18582"/>
                </a:cubicBezTo>
                <a:cubicBezTo>
                  <a:pt x="5778" y="18562"/>
                  <a:pt x="5788" y="18562"/>
                  <a:pt x="5788" y="18541"/>
                </a:cubicBezTo>
                <a:cubicBezTo>
                  <a:pt x="5788" y="18541"/>
                  <a:pt x="5778" y="18541"/>
                  <a:pt x="5769" y="18541"/>
                </a:cubicBezTo>
                <a:cubicBezTo>
                  <a:pt x="5769" y="18541"/>
                  <a:pt x="5759" y="18541"/>
                  <a:pt x="5759" y="18541"/>
                </a:cubicBezTo>
                <a:cubicBezTo>
                  <a:pt x="5749" y="18541"/>
                  <a:pt x="5739" y="18541"/>
                  <a:pt x="5739" y="18520"/>
                </a:cubicBezTo>
                <a:cubicBezTo>
                  <a:pt x="5739" y="18520"/>
                  <a:pt x="5749" y="18500"/>
                  <a:pt x="5739" y="18500"/>
                </a:cubicBezTo>
                <a:cubicBezTo>
                  <a:pt x="5739" y="18500"/>
                  <a:pt x="5729" y="18500"/>
                  <a:pt x="5729" y="18479"/>
                </a:cubicBezTo>
                <a:cubicBezTo>
                  <a:pt x="5729" y="18479"/>
                  <a:pt x="5729" y="18479"/>
                  <a:pt x="5729" y="18479"/>
                </a:cubicBezTo>
                <a:cubicBezTo>
                  <a:pt x="5729" y="18458"/>
                  <a:pt x="5729" y="18458"/>
                  <a:pt x="5729" y="18458"/>
                </a:cubicBezTo>
                <a:cubicBezTo>
                  <a:pt x="5729" y="18438"/>
                  <a:pt x="5739" y="18438"/>
                  <a:pt x="5739" y="18438"/>
                </a:cubicBezTo>
                <a:cubicBezTo>
                  <a:pt x="5739" y="18438"/>
                  <a:pt x="5729" y="18417"/>
                  <a:pt x="5729" y="18417"/>
                </a:cubicBezTo>
                <a:cubicBezTo>
                  <a:pt x="5729" y="18417"/>
                  <a:pt x="5739" y="18417"/>
                  <a:pt x="5739" y="18396"/>
                </a:cubicBezTo>
                <a:cubicBezTo>
                  <a:pt x="5729" y="18396"/>
                  <a:pt x="5729" y="18396"/>
                  <a:pt x="5729" y="18376"/>
                </a:cubicBezTo>
                <a:cubicBezTo>
                  <a:pt x="5719" y="18376"/>
                  <a:pt x="5719" y="18376"/>
                  <a:pt x="5719" y="18355"/>
                </a:cubicBezTo>
                <a:cubicBezTo>
                  <a:pt x="5719" y="18355"/>
                  <a:pt x="5719" y="18355"/>
                  <a:pt x="5709" y="18334"/>
                </a:cubicBezTo>
                <a:cubicBezTo>
                  <a:pt x="5709" y="18334"/>
                  <a:pt x="5699" y="18334"/>
                  <a:pt x="5699" y="18334"/>
                </a:cubicBezTo>
                <a:cubicBezTo>
                  <a:pt x="5689" y="18313"/>
                  <a:pt x="5689" y="18313"/>
                  <a:pt x="5689" y="18293"/>
                </a:cubicBezTo>
                <a:cubicBezTo>
                  <a:pt x="5689" y="18293"/>
                  <a:pt x="5679" y="18293"/>
                  <a:pt x="5669" y="18293"/>
                </a:cubicBezTo>
                <a:cubicBezTo>
                  <a:pt x="5669" y="18293"/>
                  <a:pt x="5660" y="18293"/>
                  <a:pt x="5660" y="18293"/>
                </a:cubicBezTo>
                <a:cubicBezTo>
                  <a:pt x="5660" y="18272"/>
                  <a:pt x="5650" y="18272"/>
                  <a:pt x="5650" y="18272"/>
                </a:cubicBezTo>
                <a:cubicBezTo>
                  <a:pt x="5640" y="18272"/>
                  <a:pt x="5640" y="18272"/>
                  <a:pt x="5640" y="18272"/>
                </a:cubicBezTo>
                <a:cubicBezTo>
                  <a:pt x="5640" y="18251"/>
                  <a:pt x="5630" y="18231"/>
                  <a:pt x="5630" y="18210"/>
                </a:cubicBezTo>
                <a:cubicBezTo>
                  <a:pt x="5630" y="18210"/>
                  <a:pt x="5640" y="18189"/>
                  <a:pt x="5630" y="18169"/>
                </a:cubicBezTo>
                <a:cubicBezTo>
                  <a:pt x="5630" y="18169"/>
                  <a:pt x="5630" y="18169"/>
                  <a:pt x="5630" y="18169"/>
                </a:cubicBezTo>
                <a:cubicBezTo>
                  <a:pt x="5640" y="18169"/>
                  <a:pt x="5640" y="18169"/>
                  <a:pt x="5640" y="18169"/>
                </a:cubicBezTo>
                <a:cubicBezTo>
                  <a:pt x="5640" y="18169"/>
                  <a:pt x="5650" y="18189"/>
                  <a:pt x="5650" y="18189"/>
                </a:cubicBezTo>
                <a:cubicBezTo>
                  <a:pt x="5660" y="18189"/>
                  <a:pt x="5669" y="18189"/>
                  <a:pt x="5669" y="18210"/>
                </a:cubicBezTo>
                <a:cubicBezTo>
                  <a:pt x="5669" y="18231"/>
                  <a:pt x="5669" y="18251"/>
                  <a:pt x="5679" y="18251"/>
                </a:cubicBezTo>
                <a:cubicBezTo>
                  <a:pt x="5689" y="18272"/>
                  <a:pt x="5689" y="18251"/>
                  <a:pt x="5699" y="18251"/>
                </a:cubicBezTo>
                <a:cubicBezTo>
                  <a:pt x="5699" y="18251"/>
                  <a:pt x="5699" y="18251"/>
                  <a:pt x="5709" y="18251"/>
                </a:cubicBezTo>
                <a:cubicBezTo>
                  <a:pt x="5709" y="18251"/>
                  <a:pt x="5719" y="18231"/>
                  <a:pt x="5719" y="18231"/>
                </a:cubicBezTo>
                <a:cubicBezTo>
                  <a:pt x="5729" y="18251"/>
                  <a:pt x="5719" y="18251"/>
                  <a:pt x="5729" y="18251"/>
                </a:cubicBezTo>
                <a:cubicBezTo>
                  <a:pt x="5729" y="18251"/>
                  <a:pt x="5739" y="18251"/>
                  <a:pt x="5739" y="18251"/>
                </a:cubicBezTo>
                <a:cubicBezTo>
                  <a:pt x="5739" y="18251"/>
                  <a:pt x="5739" y="18272"/>
                  <a:pt x="5749" y="18272"/>
                </a:cubicBezTo>
                <a:cubicBezTo>
                  <a:pt x="5749" y="18272"/>
                  <a:pt x="5749" y="18293"/>
                  <a:pt x="5749" y="18293"/>
                </a:cubicBezTo>
                <a:cubicBezTo>
                  <a:pt x="5749" y="18293"/>
                  <a:pt x="5749" y="18293"/>
                  <a:pt x="5759" y="18313"/>
                </a:cubicBezTo>
                <a:cubicBezTo>
                  <a:pt x="5759" y="18313"/>
                  <a:pt x="5759" y="18313"/>
                  <a:pt x="5769" y="18313"/>
                </a:cubicBezTo>
                <a:cubicBezTo>
                  <a:pt x="5769" y="18313"/>
                  <a:pt x="5769" y="18313"/>
                  <a:pt x="5769" y="18313"/>
                </a:cubicBezTo>
                <a:cubicBezTo>
                  <a:pt x="5778" y="18313"/>
                  <a:pt x="5778" y="18313"/>
                  <a:pt x="5778" y="18313"/>
                </a:cubicBezTo>
                <a:cubicBezTo>
                  <a:pt x="5778" y="18313"/>
                  <a:pt x="5778" y="18334"/>
                  <a:pt x="5788" y="18313"/>
                </a:cubicBezTo>
                <a:cubicBezTo>
                  <a:pt x="5788" y="18313"/>
                  <a:pt x="5798" y="18293"/>
                  <a:pt x="5808" y="18293"/>
                </a:cubicBezTo>
                <a:cubicBezTo>
                  <a:pt x="5808" y="18293"/>
                  <a:pt x="5808" y="18313"/>
                  <a:pt x="5808" y="18313"/>
                </a:cubicBezTo>
                <a:cubicBezTo>
                  <a:pt x="5808" y="18313"/>
                  <a:pt x="5818" y="18293"/>
                  <a:pt x="5818" y="18293"/>
                </a:cubicBezTo>
                <a:cubicBezTo>
                  <a:pt x="5828" y="18293"/>
                  <a:pt x="5828" y="18293"/>
                  <a:pt x="5828" y="18293"/>
                </a:cubicBezTo>
                <a:cubicBezTo>
                  <a:pt x="5828" y="18293"/>
                  <a:pt x="5838" y="18293"/>
                  <a:pt x="5838" y="18293"/>
                </a:cubicBezTo>
                <a:cubicBezTo>
                  <a:pt x="5848" y="18293"/>
                  <a:pt x="5848" y="18293"/>
                  <a:pt x="5848" y="18293"/>
                </a:cubicBezTo>
                <a:cubicBezTo>
                  <a:pt x="5858" y="18313"/>
                  <a:pt x="5858" y="18313"/>
                  <a:pt x="5858" y="18313"/>
                </a:cubicBezTo>
                <a:cubicBezTo>
                  <a:pt x="5858" y="18313"/>
                  <a:pt x="5868" y="18313"/>
                  <a:pt x="5868" y="18313"/>
                </a:cubicBezTo>
                <a:cubicBezTo>
                  <a:pt x="5868" y="18313"/>
                  <a:pt x="5868" y="18334"/>
                  <a:pt x="5868" y="18334"/>
                </a:cubicBezTo>
                <a:cubicBezTo>
                  <a:pt x="5868" y="18334"/>
                  <a:pt x="5878" y="18334"/>
                  <a:pt x="5878" y="18334"/>
                </a:cubicBezTo>
                <a:cubicBezTo>
                  <a:pt x="5878" y="18334"/>
                  <a:pt x="5887" y="18334"/>
                  <a:pt x="5887" y="18313"/>
                </a:cubicBezTo>
                <a:cubicBezTo>
                  <a:pt x="5887" y="18313"/>
                  <a:pt x="5897" y="18293"/>
                  <a:pt x="5897" y="18272"/>
                </a:cubicBezTo>
                <a:cubicBezTo>
                  <a:pt x="5897" y="18272"/>
                  <a:pt x="5907" y="18272"/>
                  <a:pt x="5907" y="18251"/>
                </a:cubicBezTo>
                <a:cubicBezTo>
                  <a:pt x="5907" y="18251"/>
                  <a:pt x="5917" y="18231"/>
                  <a:pt x="5917" y="18231"/>
                </a:cubicBezTo>
                <a:cubicBezTo>
                  <a:pt x="5927" y="18231"/>
                  <a:pt x="5927" y="18251"/>
                  <a:pt x="5927" y="18251"/>
                </a:cubicBezTo>
                <a:cubicBezTo>
                  <a:pt x="5937" y="18231"/>
                  <a:pt x="5937" y="18231"/>
                  <a:pt x="5937" y="18210"/>
                </a:cubicBezTo>
                <a:cubicBezTo>
                  <a:pt x="5937" y="18210"/>
                  <a:pt x="5937" y="18210"/>
                  <a:pt x="5937" y="18189"/>
                </a:cubicBezTo>
                <a:cubicBezTo>
                  <a:pt x="5937" y="18189"/>
                  <a:pt x="5947" y="18169"/>
                  <a:pt x="5947" y="18169"/>
                </a:cubicBezTo>
                <a:cubicBezTo>
                  <a:pt x="5947" y="18148"/>
                  <a:pt x="5957" y="18148"/>
                  <a:pt x="5957" y="18148"/>
                </a:cubicBezTo>
                <a:cubicBezTo>
                  <a:pt x="5947" y="18148"/>
                  <a:pt x="5947" y="18148"/>
                  <a:pt x="5947" y="18127"/>
                </a:cubicBezTo>
                <a:cubicBezTo>
                  <a:pt x="5947" y="18127"/>
                  <a:pt x="5947" y="18127"/>
                  <a:pt x="5957" y="18107"/>
                </a:cubicBezTo>
                <a:cubicBezTo>
                  <a:pt x="5957" y="18107"/>
                  <a:pt x="5957" y="18107"/>
                  <a:pt x="5957" y="18107"/>
                </a:cubicBezTo>
                <a:cubicBezTo>
                  <a:pt x="5967" y="18086"/>
                  <a:pt x="5977" y="18086"/>
                  <a:pt x="5977" y="18086"/>
                </a:cubicBezTo>
                <a:cubicBezTo>
                  <a:pt x="5986" y="18065"/>
                  <a:pt x="5986" y="18045"/>
                  <a:pt x="5996" y="18024"/>
                </a:cubicBezTo>
                <a:cubicBezTo>
                  <a:pt x="5996" y="18003"/>
                  <a:pt x="5996" y="17983"/>
                  <a:pt x="5996" y="17962"/>
                </a:cubicBezTo>
                <a:cubicBezTo>
                  <a:pt x="5996" y="17962"/>
                  <a:pt x="6006" y="17962"/>
                  <a:pt x="6006" y="17941"/>
                </a:cubicBezTo>
                <a:cubicBezTo>
                  <a:pt x="6006" y="17941"/>
                  <a:pt x="6006" y="17941"/>
                  <a:pt x="6006" y="17921"/>
                </a:cubicBezTo>
                <a:cubicBezTo>
                  <a:pt x="6006" y="17921"/>
                  <a:pt x="6006" y="17921"/>
                  <a:pt x="6006" y="17900"/>
                </a:cubicBezTo>
                <a:cubicBezTo>
                  <a:pt x="6006" y="17900"/>
                  <a:pt x="6006" y="17900"/>
                  <a:pt x="6006" y="17900"/>
                </a:cubicBezTo>
                <a:cubicBezTo>
                  <a:pt x="6006" y="17900"/>
                  <a:pt x="6006" y="17900"/>
                  <a:pt x="6006" y="17879"/>
                </a:cubicBezTo>
                <a:cubicBezTo>
                  <a:pt x="6006" y="17879"/>
                  <a:pt x="6006" y="17859"/>
                  <a:pt x="6016" y="17859"/>
                </a:cubicBezTo>
                <a:cubicBezTo>
                  <a:pt x="6016" y="17859"/>
                  <a:pt x="6016" y="17859"/>
                  <a:pt x="6026" y="17859"/>
                </a:cubicBezTo>
                <a:cubicBezTo>
                  <a:pt x="6026" y="17859"/>
                  <a:pt x="6026" y="17859"/>
                  <a:pt x="6026" y="17838"/>
                </a:cubicBezTo>
                <a:cubicBezTo>
                  <a:pt x="6036" y="17838"/>
                  <a:pt x="6036" y="17838"/>
                  <a:pt x="6026" y="17817"/>
                </a:cubicBezTo>
                <a:cubicBezTo>
                  <a:pt x="6026" y="17817"/>
                  <a:pt x="6016" y="17817"/>
                  <a:pt x="6016" y="17817"/>
                </a:cubicBezTo>
                <a:cubicBezTo>
                  <a:pt x="6016" y="17817"/>
                  <a:pt x="6016" y="17797"/>
                  <a:pt x="6016" y="17797"/>
                </a:cubicBezTo>
                <a:cubicBezTo>
                  <a:pt x="6016" y="17797"/>
                  <a:pt x="6016" y="17776"/>
                  <a:pt x="6016" y="17776"/>
                </a:cubicBezTo>
                <a:cubicBezTo>
                  <a:pt x="6006" y="17776"/>
                  <a:pt x="6006" y="17755"/>
                  <a:pt x="6016" y="17755"/>
                </a:cubicBezTo>
                <a:cubicBezTo>
                  <a:pt x="6016" y="17735"/>
                  <a:pt x="6026" y="17714"/>
                  <a:pt x="6026" y="17693"/>
                </a:cubicBezTo>
                <a:cubicBezTo>
                  <a:pt x="6026" y="17693"/>
                  <a:pt x="6036" y="17693"/>
                  <a:pt x="6036" y="17673"/>
                </a:cubicBezTo>
                <a:cubicBezTo>
                  <a:pt x="6036" y="17673"/>
                  <a:pt x="6036" y="17673"/>
                  <a:pt x="6026" y="17673"/>
                </a:cubicBezTo>
                <a:cubicBezTo>
                  <a:pt x="6036" y="17652"/>
                  <a:pt x="6036" y="17631"/>
                  <a:pt x="6036" y="17631"/>
                </a:cubicBezTo>
                <a:cubicBezTo>
                  <a:pt x="6036" y="17631"/>
                  <a:pt x="6036" y="17611"/>
                  <a:pt x="6036" y="17611"/>
                </a:cubicBezTo>
                <a:cubicBezTo>
                  <a:pt x="6036" y="17611"/>
                  <a:pt x="6046" y="17611"/>
                  <a:pt x="6046" y="17611"/>
                </a:cubicBezTo>
                <a:cubicBezTo>
                  <a:pt x="6046" y="17590"/>
                  <a:pt x="6046" y="17590"/>
                  <a:pt x="6046" y="17590"/>
                </a:cubicBezTo>
                <a:cubicBezTo>
                  <a:pt x="6046" y="17569"/>
                  <a:pt x="6046" y="17569"/>
                  <a:pt x="6046" y="17549"/>
                </a:cubicBezTo>
                <a:cubicBezTo>
                  <a:pt x="6056" y="17569"/>
                  <a:pt x="6056" y="17569"/>
                  <a:pt x="6066" y="17569"/>
                </a:cubicBezTo>
                <a:cubicBezTo>
                  <a:pt x="6066" y="17569"/>
                  <a:pt x="6066" y="17569"/>
                  <a:pt x="6076" y="17569"/>
                </a:cubicBezTo>
                <a:cubicBezTo>
                  <a:pt x="6076" y="17569"/>
                  <a:pt x="6076" y="17569"/>
                  <a:pt x="6076" y="17590"/>
                </a:cubicBezTo>
                <a:cubicBezTo>
                  <a:pt x="6086" y="17590"/>
                  <a:pt x="6076" y="17611"/>
                  <a:pt x="6076" y="17611"/>
                </a:cubicBezTo>
                <a:cubicBezTo>
                  <a:pt x="6076" y="17631"/>
                  <a:pt x="6076" y="17631"/>
                  <a:pt x="6076" y="17631"/>
                </a:cubicBezTo>
                <a:cubicBezTo>
                  <a:pt x="6086" y="17631"/>
                  <a:pt x="6086" y="17652"/>
                  <a:pt x="6076" y="17652"/>
                </a:cubicBezTo>
                <a:cubicBezTo>
                  <a:pt x="6076" y="17652"/>
                  <a:pt x="6076" y="17652"/>
                  <a:pt x="6066" y="17652"/>
                </a:cubicBezTo>
                <a:cubicBezTo>
                  <a:pt x="6066" y="17673"/>
                  <a:pt x="6066" y="17673"/>
                  <a:pt x="6066" y="17673"/>
                </a:cubicBezTo>
                <a:cubicBezTo>
                  <a:pt x="6066" y="17673"/>
                  <a:pt x="6066" y="17673"/>
                  <a:pt x="6066" y="17693"/>
                </a:cubicBezTo>
                <a:cubicBezTo>
                  <a:pt x="6066" y="17693"/>
                  <a:pt x="6066" y="17693"/>
                  <a:pt x="6066" y="17693"/>
                </a:cubicBezTo>
                <a:cubicBezTo>
                  <a:pt x="6066" y="17714"/>
                  <a:pt x="6056" y="17714"/>
                  <a:pt x="6056" y="17714"/>
                </a:cubicBezTo>
                <a:cubicBezTo>
                  <a:pt x="6056" y="17714"/>
                  <a:pt x="6066" y="17735"/>
                  <a:pt x="6066" y="17735"/>
                </a:cubicBezTo>
                <a:cubicBezTo>
                  <a:pt x="6066" y="17735"/>
                  <a:pt x="6056" y="17735"/>
                  <a:pt x="6056" y="17755"/>
                </a:cubicBezTo>
                <a:cubicBezTo>
                  <a:pt x="6056" y="17755"/>
                  <a:pt x="6056" y="17755"/>
                  <a:pt x="6056" y="17776"/>
                </a:cubicBezTo>
                <a:cubicBezTo>
                  <a:pt x="6056" y="17776"/>
                  <a:pt x="6066" y="17755"/>
                  <a:pt x="6066" y="17755"/>
                </a:cubicBezTo>
                <a:cubicBezTo>
                  <a:pt x="6076" y="17755"/>
                  <a:pt x="6076" y="17735"/>
                  <a:pt x="6076" y="17735"/>
                </a:cubicBezTo>
                <a:cubicBezTo>
                  <a:pt x="6076" y="17714"/>
                  <a:pt x="6076" y="17714"/>
                  <a:pt x="6086" y="17714"/>
                </a:cubicBezTo>
                <a:cubicBezTo>
                  <a:pt x="6086" y="17693"/>
                  <a:pt x="6086" y="17693"/>
                  <a:pt x="6086" y="17693"/>
                </a:cubicBezTo>
                <a:cubicBezTo>
                  <a:pt x="6086" y="17673"/>
                  <a:pt x="6086" y="17673"/>
                  <a:pt x="6095" y="17652"/>
                </a:cubicBezTo>
                <a:cubicBezTo>
                  <a:pt x="6095" y="17652"/>
                  <a:pt x="6095" y="17652"/>
                  <a:pt x="6095" y="17652"/>
                </a:cubicBezTo>
                <a:cubicBezTo>
                  <a:pt x="6095" y="17631"/>
                  <a:pt x="6095" y="17631"/>
                  <a:pt x="6095" y="17631"/>
                </a:cubicBezTo>
                <a:cubicBezTo>
                  <a:pt x="6095" y="17611"/>
                  <a:pt x="6105" y="17611"/>
                  <a:pt x="6105" y="17590"/>
                </a:cubicBezTo>
                <a:cubicBezTo>
                  <a:pt x="6115" y="17590"/>
                  <a:pt x="6105" y="17590"/>
                  <a:pt x="6105" y="17569"/>
                </a:cubicBezTo>
                <a:cubicBezTo>
                  <a:pt x="6105" y="17549"/>
                  <a:pt x="6105" y="17549"/>
                  <a:pt x="6115" y="17528"/>
                </a:cubicBezTo>
                <a:cubicBezTo>
                  <a:pt x="6115" y="17528"/>
                  <a:pt x="6115" y="17528"/>
                  <a:pt x="6115" y="17507"/>
                </a:cubicBezTo>
                <a:cubicBezTo>
                  <a:pt x="6115" y="17507"/>
                  <a:pt x="6115" y="17507"/>
                  <a:pt x="6115" y="17487"/>
                </a:cubicBezTo>
                <a:cubicBezTo>
                  <a:pt x="6115" y="17487"/>
                  <a:pt x="6115" y="17466"/>
                  <a:pt x="6115" y="17466"/>
                </a:cubicBezTo>
                <a:cubicBezTo>
                  <a:pt x="6125" y="17445"/>
                  <a:pt x="6115" y="17445"/>
                  <a:pt x="6125" y="17425"/>
                </a:cubicBezTo>
                <a:cubicBezTo>
                  <a:pt x="6125" y="17425"/>
                  <a:pt x="6135" y="17404"/>
                  <a:pt x="6135" y="17404"/>
                </a:cubicBezTo>
                <a:cubicBezTo>
                  <a:pt x="6145" y="17383"/>
                  <a:pt x="6145" y="17383"/>
                  <a:pt x="6155" y="17363"/>
                </a:cubicBezTo>
                <a:cubicBezTo>
                  <a:pt x="6155" y="17363"/>
                  <a:pt x="6165" y="17342"/>
                  <a:pt x="6165" y="17321"/>
                </a:cubicBezTo>
                <a:cubicBezTo>
                  <a:pt x="6165" y="17321"/>
                  <a:pt x="6165" y="17301"/>
                  <a:pt x="6165" y="17301"/>
                </a:cubicBezTo>
                <a:cubicBezTo>
                  <a:pt x="6175" y="17280"/>
                  <a:pt x="6175" y="17280"/>
                  <a:pt x="6175" y="17301"/>
                </a:cubicBezTo>
                <a:cubicBezTo>
                  <a:pt x="6175" y="17280"/>
                  <a:pt x="6175" y="17280"/>
                  <a:pt x="6175" y="17280"/>
                </a:cubicBezTo>
                <a:cubicBezTo>
                  <a:pt x="6185" y="17259"/>
                  <a:pt x="6185" y="17239"/>
                  <a:pt x="6185" y="17239"/>
                </a:cubicBezTo>
                <a:cubicBezTo>
                  <a:pt x="6175" y="17218"/>
                  <a:pt x="6185" y="17197"/>
                  <a:pt x="6185" y="17177"/>
                </a:cubicBezTo>
                <a:cubicBezTo>
                  <a:pt x="6195" y="17177"/>
                  <a:pt x="6204" y="17156"/>
                  <a:pt x="6204" y="17135"/>
                </a:cubicBezTo>
                <a:cubicBezTo>
                  <a:pt x="6195" y="17135"/>
                  <a:pt x="6195" y="17135"/>
                  <a:pt x="6195" y="17115"/>
                </a:cubicBezTo>
                <a:cubicBezTo>
                  <a:pt x="6195" y="17115"/>
                  <a:pt x="6195" y="17115"/>
                  <a:pt x="6195" y="17094"/>
                </a:cubicBezTo>
                <a:cubicBezTo>
                  <a:pt x="6195" y="17094"/>
                  <a:pt x="6195" y="17094"/>
                  <a:pt x="6195" y="17073"/>
                </a:cubicBezTo>
                <a:cubicBezTo>
                  <a:pt x="6195" y="17073"/>
                  <a:pt x="6185" y="17073"/>
                  <a:pt x="6185" y="17073"/>
                </a:cubicBezTo>
                <a:cubicBezTo>
                  <a:pt x="6185" y="17073"/>
                  <a:pt x="6185" y="17053"/>
                  <a:pt x="6185" y="17032"/>
                </a:cubicBezTo>
                <a:cubicBezTo>
                  <a:pt x="6185" y="17032"/>
                  <a:pt x="6175" y="17032"/>
                  <a:pt x="6175" y="17032"/>
                </a:cubicBezTo>
                <a:cubicBezTo>
                  <a:pt x="6175" y="17011"/>
                  <a:pt x="6175" y="17011"/>
                  <a:pt x="6175" y="17011"/>
                </a:cubicBezTo>
                <a:cubicBezTo>
                  <a:pt x="6175" y="16991"/>
                  <a:pt x="6175" y="16991"/>
                  <a:pt x="6175" y="16970"/>
                </a:cubicBezTo>
                <a:cubicBezTo>
                  <a:pt x="6175" y="16970"/>
                  <a:pt x="6175" y="16970"/>
                  <a:pt x="6175" y="16949"/>
                </a:cubicBezTo>
                <a:cubicBezTo>
                  <a:pt x="6175" y="16949"/>
                  <a:pt x="6165" y="16949"/>
                  <a:pt x="6165" y="16929"/>
                </a:cubicBezTo>
                <a:cubicBezTo>
                  <a:pt x="6185" y="16929"/>
                  <a:pt x="6165" y="16908"/>
                  <a:pt x="6165" y="16908"/>
                </a:cubicBezTo>
                <a:cubicBezTo>
                  <a:pt x="6165" y="16887"/>
                  <a:pt x="6175" y="16887"/>
                  <a:pt x="6175" y="16887"/>
                </a:cubicBezTo>
                <a:cubicBezTo>
                  <a:pt x="6175" y="16887"/>
                  <a:pt x="6175" y="16887"/>
                  <a:pt x="6175" y="16887"/>
                </a:cubicBezTo>
                <a:cubicBezTo>
                  <a:pt x="6175" y="16867"/>
                  <a:pt x="6165" y="16867"/>
                  <a:pt x="6165" y="16846"/>
                </a:cubicBezTo>
                <a:cubicBezTo>
                  <a:pt x="6165" y="16846"/>
                  <a:pt x="6175" y="16825"/>
                  <a:pt x="6175" y="16825"/>
                </a:cubicBezTo>
                <a:cubicBezTo>
                  <a:pt x="6175" y="16805"/>
                  <a:pt x="6165" y="16784"/>
                  <a:pt x="6165" y="16784"/>
                </a:cubicBezTo>
                <a:cubicBezTo>
                  <a:pt x="6165" y="16784"/>
                  <a:pt x="6175" y="16763"/>
                  <a:pt x="6175" y="16763"/>
                </a:cubicBezTo>
                <a:cubicBezTo>
                  <a:pt x="6175" y="16763"/>
                  <a:pt x="6175" y="16763"/>
                  <a:pt x="6175" y="16763"/>
                </a:cubicBezTo>
                <a:cubicBezTo>
                  <a:pt x="6175" y="16743"/>
                  <a:pt x="6185" y="16743"/>
                  <a:pt x="6185" y="16743"/>
                </a:cubicBezTo>
                <a:cubicBezTo>
                  <a:pt x="6195" y="16763"/>
                  <a:pt x="6185" y="16763"/>
                  <a:pt x="6195" y="16763"/>
                </a:cubicBezTo>
                <a:cubicBezTo>
                  <a:pt x="6204" y="16763"/>
                  <a:pt x="6204" y="16743"/>
                  <a:pt x="6204" y="16722"/>
                </a:cubicBezTo>
                <a:cubicBezTo>
                  <a:pt x="6204" y="16722"/>
                  <a:pt x="6204" y="16722"/>
                  <a:pt x="6214" y="16701"/>
                </a:cubicBezTo>
                <a:cubicBezTo>
                  <a:pt x="6214" y="16701"/>
                  <a:pt x="6214" y="16701"/>
                  <a:pt x="6224" y="16681"/>
                </a:cubicBezTo>
                <a:cubicBezTo>
                  <a:pt x="6224" y="16681"/>
                  <a:pt x="6224" y="16681"/>
                  <a:pt x="6224" y="16681"/>
                </a:cubicBezTo>
                <a:cubicBezTo>
                  <a:pt x="6234" y="16660"/>
                  <a:pt x="6234" y="16660"/>
                  <a:pt x="6234" y="16660"/>
                </a:cubicBezTo>
                <a:cubicBezTo>
                  <a:pt x="6244" y="16639"/>
                  <a:pt x="6254" y="16619"/>
                  <a:pt x="6264" y="16619"/>
                </a:cubicBezTo>
                <a:cubicBezTo>
                  <a:pt x="6274" y="16577"/>
                  <a:pt x="6284" y="16577"/>
                  <a:pt x="6304" y="16557"/>
                </a:cubicBezTo>
                <a:cubicBezTo>
                  <a:pt x="6304" y="16536"/>
                  <a:pt x="6313" y="16536"/>
                  <a:pt x="6323" y="16515"/>
                </a:cubicBezTo>
                <a:cubicBezTo>
                  <a:pt x="6323" y="16515"/>
                  <a:pt x="6333" y="16515"/>
                  <a:pt x="6333" y="16495"/>
                </a:cubicBezTo>
                <a:cubicBezTo>
                  <a:pt x="6343" y="16495"/>
                  <a:pt x="6343" y="16495"/>
                  <a:pt x="6343" y="16495"/>
                </a:cubicBezTo>
                <a:cubicBezTo>
                  <a:pt x="6353" y="16495"/>
                  <a:pt x="6353" y="16495"/>
                  <a:pt x="6363" y="16495"/>
                </a:cubicBezTo>
                <a:cubicBezTo>
                  <a:pt x="6363" y="16495"/>
                  <a:pt x="6363" y="16515"/>
                  <a:pt x="6363" y="16515"/>
                </a:cubicBezTo>
                <a:cubicBezTo>
                  <a:pt x="6363" y="16515"/>
                  <a:pt x="6363" y="16515"/>
                  <a:pt x="6363" y="16515"/>
                </a:cubicBezTo>
                <a:cubicBezTo>
                  <a:pt x="6363" y="16515"/>
                  <a:pt x="6363" y="16515"/>
                  <a:pt x="6363" y="16536"/>
                </a:cubicBezTo>
                <a:cubicBezTo>
                  <a:pt x="6373" y="16536"/>
                  <a:pt x="6373" y="16536"/>
                  <a:pt x="6373" y="16536"/>
                </a:cubicBezTo>
                <a:cubicBezTo>
                  <a:pt x="6373" y="16536"/>
                  <a:pt x="6373" y="16536"/>
                  <a:pt x="6383" y="16536"/>
                </a:cubicBezTo>
                <a:cubicBezTo>
                  <a:pt x="6383" y="16536"/>
                  <a:pt x="6383" y="16515"/>
                  <a:pt x="6383" y="16515"/>
                </a:cubicBezTo>
                <a:cubicBezTo>
                  <a:pt x="6383" y="16515"/>
                  <a:pt x="6373" y="16495"/>
                  <a:pt x="6373" y="16474"/>
                </a:cubicBezTo>
                <a:cubicBezTo>
                  <a:pt x="6383" y="16474"/>
                  <a:pt x="6383" y="16474"/>
                  <a:pt x="6393" y="16474"/>
                </a:cubicBezTo>
                <a:cubicBezTo>
                  <a:pt x="6393" y="16474"/>
                  <a:pt x="6393" y="16474"/>
                  <a:pt x="6403" y="16474"/>
                </a:cubicBezTo>
                <a:cubicBezTo>
                  <a:pt x="6403" y="16474"/>
                  <a:pt x="6413" y="16453"/>
                  <a:pt x="6413" y="16453"/>
                </a:cubicBezTo>
                <a:cubicBezTo>
                  <a:pt x="6413" y="16433"/>
                  <a:pt x="6413" y="16433"/>
                  <a:pt x="6403" y="16433"/>
                </a:cubicBezTo>
                <a:cubicBezTo>
                  <a:pt x="6403" y="16412"/>
                  <a:pt x="6403" y="16412"/>
                  <a:pt x="6413" y="16391"/>
                </a:cubicBezTo>
                <a:cubicBezTo>
                  <a:pt x="6413" y="16391"/>
                  <a:pt x="6413" y="16391"/>
                  <a:pt x="6422" y="16391"/>
                </a:cubicBezTo>
                <a:cubicBezTo>
                  <a:pt x="6422" y="16391"/>
                  <a:pt x="6422" y="16412"/>
                  <a:pt x="6432" y="16412"/>
                </a:cubicBezTo>
                <a:cubicBezTo>
                  <a:pt x="6432" y="16412"/>
                  <a:pt x="6442" y="16412"/>
                  <a:pt x="6442" y="16412"/>
                </a:cubicBezTo>
                <a:cubicBezTo>
                  <a:pt x="6452" y="16412"/>
                  <a:pt x="6462" y="16391"/>
                  <a:pt x="6472" y="16391"/>
                </a:cubicBezTo>
                <a:cubicBezTo>
                  <a:pt x="6472" y="16391"/>
                  <a:pt x="6482" y="16391"/>
                  <a:pt x="6492" y="16391"/>
                </a:cubicBezTo>
                <a:cubicBezTo>
                  <a:pt x="6492" y="16391"/>
                  <a:pt x="6502" y="16391"/>
                  <a:pt x="6502" y="16391"/>
                </a:cubicBezTo>
                <a:cubicBezTo>
                  <a:pt x="6512" y="16391"/>
                  <a:pt x="6522" y="16391"/>
                  <a:pt x="6531" y="16391"/>
                </a:cubicBezTo>
                <a:cubicBezTo>
                  <a:pt x="6541" y="16391"/>
                  <a:pt x="6551" y="16371"/>
                  <a:pt x="6561" y="16371"/>
                </a:cubicBezTo>
                <a:cubicBezTo>
                  <a:pt x="6561" y="16371"/>
                  <a:pt x="6571" y="16371"/>
                  <a:pt x="6581" y="16391"/>
                </a:cubicBezTo>
                <a:cubicBezTo>
                  <a:pt x="6581" y="16391"/>
                  <a:pt x="6591" y="16391"/>
                  <a:pt x="6591" y="16391"/>
                </a:cubicBezTo>
                <a:cubicBezTo>
                  <a:pt x="6601" y="16371"/>
                  <a:pt x="6591" y="16350"/>
                  <a:pt x="6591" y="16329"/>
                </a:cubicBezTo>
                <a:cubicBezTo>
                  <a:pt x="6591" y="16329"/>
                  <a:pt x="6591" y="16309"/>
                  <a:pt x="6591" y="16309"/>
                </a:cubicBezTo>
                <a:cubicBezTo>
                  <a:pt x="6591" y="16309"/>
                  <a:pt x="6591" y="16309"/>
                  <a:pt x="6591" y="16288"/>
                </a:cubicBezTo>
                <a:cubicBezTo>
                  <a:pt x="6591" y="16288"/>
                  <a:pt x="6591" y="16288"/>
                  <a:pt x="6601" y="16288"/>
                </a:cubicBezTo>
                <a:cubicBezTo>
                  <a:pt x="6611" y="16267"/>
                  <a:pt x="6611" y="16267"/>
                  <a:pt x="6621" y="16267"/>
                </a:cubicBezTo>
                <a:cubicBezTo>
                  <a:pt x="6621" y="16267"/>
                  <a:pt x="6631" y="16267"/>
                  <a:pt x="6631" y="16247"/>
                </a:cubicBezTo>
                <a:cubicBezTo>
                  <a:pt x="6631" y="16267"/>
                  <a:pt x="6640" y="16247"/>
                  <a:pt x="6640" y="16247"/>
                </a:cubicBezTo>
                <a:cubicBezTo>
                  <a:pt x="6650" y="16226"/>
                  <a:pt x="6640" y="16205"/>
                  <a:pt x="6640" y="16184"/>
                </a:cubicBezTo>
                <a:cubicBezTo>
                  <a:pt x="6640" y="16184"/>
                  <a:pt x="6640" y="16164"/>
                  <a:pt x="6640" y="16143"/>
                </a:cubicBezTo>
                <a:cubicBezTo>
                  <a:pt x="6640" y="16143"/>
                  <a:pt x="6640" y="16143"/>
                  <a:pt x="6640" y="16122"/>
                </a:cubicBezTo>
                <a:cubicBezTo>
                  <a:pt x="6650" y="16122"/>
                  <a:pt x="6650" y="16122"/>
                  <a:pt x="6650" y="16122"/>
                </a:cubicBezTo>
                <a:cubicBezTo>
                  <a:pt x="6640" y="16102"/>
                  <a:pt x="6640" y="16102"/>
                  <a:pt x="6640" y="16102"/>
                </a:cubicBezTo>
                <a:cubicBezTo>
                  <a:pt x="6640" y="16102"/>
                  <a:pt x="6650" y="16102"/>
                  <a:pt x="6650" y="16102"/>
                </a:cubicBezTo>
                <a:cubicBezTo>
                  <a:pt x="6650" y="16081"/>
                  <a:pt x="6640" y="16081"/>
                  <a:pt x="6640" y="16081"/>
                </a:cubicBezTo>
                <a:cubicBezTo>
                  <a:pt x="6640" y="16081"/>
                  <a:pt x="6650" y="16060"/>
                  <a:pt x="6650" y="16060"/>
                </a:cubicBezTo>
                <a:cubicBezTo>
                  <a:pt x="6650" y="16060"/>
                  <a:pt x="6650" y="16060"/>
                  <a:pt x="6660" y="16040"/>
                </a:cubicBezTo>
                <a:cubicBezTo>
                  <a:pt x="6660" y="16040"/>
                  <a:pt x="6670" y="16040"/>
                  <a:pt x="6670" y="16019"/>
                </a:cubicBezTo>
                <a:cubicBezTo>
                  <a:pt x="6670" y="16019"/>
                  <a:pt x="6670" y="16019"/>
                  <a:pt x="6670" y="16019"/>
                </a:cubicBezTo>
                <a:cubicBezTo>
                  <a:pt x="6670" y="16019"/>
                  <a:pt x="6670" y="15998"/>
                  <a:pt x="6670" y="15998"/>
                </a:cubicBezTo>
                <a:cubicBezTo>
                  <a:pt x="6670" y="15998"/>
                  <a:pt x="6670" y="15978"/>
                  <a:pt x="6670" y="15957"/>
                </a:cubicBezTo>
                <a:cubicBezTo>
                  <a:pt x="6670" y="15957"/>
                  <a:pt x="6670" y="15957"/>
                  <a:pt x="6680" y="15957"/>
                </a:cubicBezTo>
                <a:cubicBezTo>
                  <a:pt x="6680" y="15957"/>
                  <a:pt x="6680" y="15957"/>
                  <a:pt x="6680" y="15957"/>
                </a:cubicBezTo>
                <a:cubicBezTo>
                  <a:pt x="6680" y="15936"/>
                  <a:pt x="6680" y="15936"/>
                  <a:pt x="6680" y="15936"/>
                </a:cubicBezTo>
                <a:cubicBezTo>
                  <a:pt x="6690" y="15916"/>
                  <a:pt x="6690" y="15916"/>
                  <a:pt x="6690" y="15916"/>
                </a:cubicBezTo>
                <a:cubicBezTo>
                  <a:pt x="6690" y="15895"/>
                  <a:pt x="6690" y="15895"/>
                  <a:pt x="6690" y="15895"/>
                </a:cubicBezTo>
                <a:cubicBezTo>
                  <a:pt x="6690" y="15895"/>
                  <a:pt x="6690" y="15895"/>
                  <a:pt x="6690" y="15895"/>
                </a:cubicBezTo>
                <a:cubicBezTo>
                  <a:pt x="6690" y="15874"/>
                  <a:pt x="6700" y="15874"/>
                  <a:pt x="6700" y="15874"/>
                </a:cubicBezTo>
                <a:cubicBezTo>
                  <a:pt x="6700" y="15854"/>
                  <a:pt x="6700" y="15854"/>
                  <a:pt x="6700" y="15854"/>
                </a:cubicBezTo>
                <a:cubicBezTo>
                  <a:pt x="6710" y="15854"/>
                  <a:pt x="6710" y="15854"/>
                  <a:pt x="6710" y="15854"/>
                </a:cubicBezTo>
                <a:cubicBezTo>
                  <a:pt x="6720" y="15854"/>
                  <a:pt x="6720" y="15833"/>
                  <a:pt x="6710" y="15812"/>
                </a:cubicBezTo>
                <a:cubicBezTo>
                  <a:pt x="6710" y="15812"/>
                  <a:pt x="6710" y="15792"/>
                  <a:pt x="6710" y="15771"/>
                </a:cubicBezTo>
                <a:cubicBezTo>
                  <a:pt x="6710" y="15750"/>
                  <a:pt x="6710" y="15750"/>
                  <a:pt x="6720" y="15730"/>
                </a:cubicBezTo>
                <a:cubicBezTo>
                  <a:pt x="6720" y="15709"/>
                  <a:pt x="6720" y="15688"/>
                  <a:pt x="6720" y="15688"/>
                </a:cubicBezTo>
                <a:cubicBezTo>
                  <a:pt x="6720" y="15668"/>
                  <a:pt x="6720" y="15647"/>
                  <a:pt x="6720" y="15626"/>
                </a:cubicBezTo>
                <a:cubicBezTo>
                  <a:pt x="6720" y="15606"/>
                  <a:pt x="6720" y="15606"/>
                  <a:pt x="6720" y="15585"/>
                </a:cubicBezTo>
                <a:cubicBezTo>
                  <a:pt x="6720" y="15585"/>
                  <a:pt x="6720" y="15564"/>
                  <a:pt x="6730" y="15544"/>
                </a:cubicBezTo>
                <a:cubicBezTo>
                  <a:pt x="6730" y="15544"/>
                  <a:pt x="6740" y="15564"/>
                  <a:pt x="6740" y="15544"/>
                </a:cubicBezTo>
                <a:cubicBezTo>
                  <a:pt x="6749" y="15544"/>
                  <a:pt x="6749" y="15523"/>
                  <a:pt x="6749" y="15502"/>
                </a:cubicBezTo>
                <a:cubicBezTo>
                  <a:pt x="6749" y="15482"/>
                  <a:pt x="6740" y="15482"/>
                  <a:pt x="6740" y="15461"/>
                </a:cubicBezTo>
                <a:cubicBezTo>
                  <a:pt x="6740" y="15440"/>
                  <a:pt x="6740" y="15420"/>
                  <a:pt x="6740" y="15399"/>
                </a:cubicBezTo>
                <a:cubicBezTo>
                  <a:pt x="6749" y="15378"/>
                  <a:pt x="6749" y="15378"/>
                  <a:pt x="6749" y="15358"/>
                </a:cubicBezTo>
                <a:cubicBezTo>
                  <a:pt x="6749" y="15337"/>
                  <a:pt x="6749" y="15316"/>
                  <a:pt x="6749" y="15296"/>
                </a:cubicBezTo>
                <a:cubicBezTo>
                  <a:pt x="6749" y="15275"/>
                  <a:pt x="6759" y="15254"/>
                  <a:pt x="6759" y="15234"/>
                </a:cubicBezTo>
                <a:cubicBezTo>
                  <a:pt x="6759" y="15213"/>
                  <a:pt x="6759" y="15192"/>
                  <a:pt x="6749" y="15172"/>
                </a:cubicBezTo>
                <a:cubicBezTo>
                  <a:pt x="6749" y="15151"/>
                  <a:pt x="6749" y="15130"/>
                  <a:pt x="6749" y="15130"/>
                </a:cubicBezTo>
                <a:cubicBezTo>
                  <a:pt x="6749" y="15110"/>
                  <a:pt x="6749" y="15089"/>
                  <a:pt x="6749" y="15068"/>
                </a:cubicBezTo>
                <a:cubicBezTo>
                  <a:pt x="6740" y="15027"/>
                  <a:pt x="6730" y="15006"/>
                  <a:pt x="6740" y="14965"/>
                </a:cubicBezTo>
                <a:cubicBezTo>
                  <a:pt x="6740" y="14944"/>
                  <a:pt x="6740" y="14924"/>
                  <a:pt x="6740" y="14903"/>
                </a:cubicBezTo>
                <a:cubicBezTo>
                  <a:pt x="6740" y="14882"/>
                  <a:pt x="6740" y="14862"/>
                  <a:pt x="6740" y="14841"/>
                </a:cubicBezTo>
                <a:cubicBezTo>
                  <a:pt x="6740" y="14841"/>
                  <a:pt x="6740" y="14820"/>
                  <a:pt x="6740" y="14820"/>
                </a:cubicBezTo>
                <a:cubicBezTo>
                  <a:pt x="6740" y="14800"/>
                  <a:pt x="6740" y="14800"/>
                  <a:pt x="6740" y="14779"/>
                </a:cubicBezTo>
                <a:cubicBezTo>
                  <a:pt x="6740" y="14779"/>
                  <a:pt x="6749" y="14779"/>
                  <a:pt x="6749" y="14758"/>
                </a:cubicBezTo>
                <a:cubicBezTo>
                  <a:pt x="6749" y="14758"/>
                  <a:pt x="6740" y="14758"/>
                  <a:pt x="6740" y="14758"/>
                </a:cubicBezTo>
                <a:cubicBezTo>
                  <a:pt x="6740" y="14738"/>
                  <a:pt x="6730" y="14738"/>
                  <a:pt x="6740" y="14738"/>
                </a:cubicBezTo>
                <a:cubicBezTo>
                  <a:pt x="6740" y="14717"/>
                  <a:pt x="6749" y="14696"/>
                  <a:pt x="6749" y="14696"/>
                </a:cubicBezTo>
                <a:cubicBezTo>
                  <a:pt x="6759" y="14696"/>
                  <a:pt x="6769" y="14717"/>
                  <a:pt x="6769" y="14738"/>
                </a:cubicBezTo>
                <a:cubicBezTo>
                  <a:pt x="6779" y="14738"/>
                  <a:pt x="6779" y="14738"/>
                  <a:pt x="6779" y="14758"/>
                </a:cubicBezTo>
                <a:cubicBezTo>
                  <a:pt x="6779" y="14758"/>
                  <a:pt x="6779" y="14758"/>
                  <a:pt x="6789" y="14779"/>
                </a:cubicBezTo>
                <a:cubicBezTo>
                  <a:pt x="6789" y="14779"/>
                  <a:pt x="6799" y="14758"/>
                  <a:pt x="6799" y="14758"/>
                </a:cubicBezTo>
                <a:cubicBezTo>
                  <a:pt x="6809" y="14738"/>
                  <a:pt x="6809" y="14696"/>
                  <a:pt x="6819" y="14676"/>
                </a:cubicBezTo>
                <a:cubicBezTo>
                  <a:pt x="6829" y="14655"/>
                  <a:pt x="6829" y="14634"/>
                  <a:pt x="6839" y="14614"/>
                </a:cubicBezTo>
                <a:cubicBezTo>
                  <a:pt x="6839" y="14593"/>
                  <a:pt x="6839" y="14572"/>
                  <a:pt x="6839" y="14552"/>
                </a:cubicBezTo>
                <a:cubicBezTo>
                  <a:pt x="6829" y="14531"/>
                  <a:pt x="6839" y="14531"/>
                  <a:pt x="6839" y="14510"/>
                </a:cubicBezTo>
                <a:cubicBezTo>
                  <a:pt x="6839" y="14490"/>
                  <a:pt x="6839" y="14469"/>
                  <a:pt x="6849" y="14448"/>
                </a:cubicBezTo>
                <a:cubicBezTo>
                  <a:pt x="6849" y="14428"/>
                  <a:pt x="6858" y="14428"/>
                  <a:pt x="6868" y="14407"/>
                </a:cubicBezTo>
                <a:cubicBezTo>
                  <a:pt x="6878" y="14407"/>
                  <a:pt x="6888" y="14386"/>
                  <a:pt x="6898" y="14366"/>
                </a:cubicBezTo>
                <a:cubicBezTo>
                  <a:pt x="6908" y="14345"/>
                  <a:pt x="6908" y="14324"/>
                  <a:pt x="6918" y="14324"/>
                </a:cubicBezTo>
                <a:cubicBezTo>
                  <a:pt x="6928" y="14304"/>
                  <a:pt x="6928" y="14262"/>
                  <a:pt x="6938" y="14242"/>
                </a:cubicBezTo>
                <a:cubicBezTo>
                  <a:pt x="6938" y="14221"/>
                  <a:pt x="6948" y="14221"/>
                  <a:pt x="6958" y="14200"/>
                </a:cubicBezTo>
                <a:cubicBezTo>
                  <a:pt x="6958" y="14180"/>
                  <a:pt x="6977" y="14159"/>
                  <a:pt x="6977" y="14138"/>
                </a:cubicBezTo>
                <a:cubicBezTo>
                  <a:pt x="6977" y="14138"/>
                  <a:pt x="6967" y="14118"/>
                  <a:pt x="6967" y="14118"/>
                </a:cubicBezTo>
                <a:cubicBezTo>
                  <a:pt x="6977" y="14097"/>
                  <a:pt x="6977" y="14076"/>
                  <a:pt x="6977" y="14076"/>
                </a:cubicBezTo>
                <a:cubicBezTo>
                  <a:pt x="6987" y="14076"/>
                  <a:pt x="6987" y="14056"/>
                  <a:pt x="6987" y="14056"/>
                </a:cubicBezTo>
                <a:cubicBezTo>
                  <a:pt x="6987" y="14056"/>
                  <a:pt x="6987" y="14056"/>
                  <a:pt x="6997" y="14056"/>
                </a:cubicBezTo>
                <a:cubicBezTo>
                  <a:pt x="6997" y="14035"/>
                  <a:pt x="6987" y="14035"/>
                  <a:pt x="6997" y="14014"/>
                </a:cubicBezTo>
                <a:cubicBezTo>
                  <a:pt x="6997" y="13993"/>
                  <a:pt x="7007" y="13973"/>
                  <a:pt x="7007" y="13952"/>
                </a:cubicBezTo>
                <a:cubicBezTo>
                  <a:pt x="7007" y="13952"/>
                  <a:pt x="6997" y="13952"/>
                  <a:pt x="6997" y="13931"/>
                </a:cubicBezTo>
                <a:cubicBezTo>
                  <a:pt x="6997" y="13931"/>
                  <a:pt x="6997" y="13911"/>
                  <a:pt x="7007" y="13911"/>
                </a:cubicBezTo>
                <a:close/>
                <a:moveTo>
                  <a:pt x="5759" y="21455"/>
                </a:moveTo>
                <a:cubicBezTo>
                  <a:pt x="5759" y="21455"/>
                  <a:pt x="5769" y="21455"/>
                  <a:pt x="5769" y="21476"/>
                </a:cubicBezTo>
                <a:cubicBezTo>
                  <a:pt x="5769" y="21497"/>
                  <a:pt x="5749" y="21497"/>
                  <a:pt x="5749" y="21497"/>
                </a:cubicBezTo>
                <a:cubicBezTo>
                  <a:pt x="5739" y="21497"/>
                  <a:pt x="5729" y="21497"/>
                  <a:pt x="5719" y="21497"/>
                </a:cubicBezTo>
                <a:cubicBezTo>
                  <a:pt x="5719" y="21497"/>
                  <a:pt x="5719" y="21497"/>
                  <a:pt x="5709" y="21497"/>
                </a:cubicBezTo>
                <a:cubicBezTo>
                  <a:pt x="5709" y="21497"/>
                  <a:pt x="5709" y="21517"/>
                  <a:pt x="5709" y="21517"/>
                </a:cubicBezTo>
                <a:cubicBezTo>
                  <a:pt x="5709" y="21517"/>
                  <a:pt x="5709" y="21538"/>
                  <a:pt x="5709" y="21538"/>
                </a:cubicBezTo>
                <a:cubicBezTo>
                  <a:pt x="5699" y="21538"/>
                  <a:pt x="5699" y="21538"/>
                  <a:pt x="5699" y="21538"/>
                </a:cubicBezTo>
                <a:cubicBezTo>
                  <a:pt x="5699" y="21538"/>
                  <a:pt x="5699" y="21538"/>
                  <a:pt x="5689" y="21538"/>
                </a:cubicBezTo>
                <a:cubicBezTo>
                  <a:pt x="5689" y="21538"/>
                  <a:pt x="5689" y="21538"/>
                  <a:pt x="5689" y="21538"/>
                </a:cubicBezTo>
                <a:cubicBezTo>
                  <a:pt x="5689" y="21538"/>
                  <a:pt x="5689" y="21538"/>
                  <a:pt x="5689" y="21517"/>
                </a:cubicBezTo>
                <a:cubicBezTo>
                  <a:pt x="5679" y="21517"/>
                  <a:pt x="5679" y="21517"/>
                  <a:pt x="5669" y="21517"/>
                </a:cubicBezTo>
                <a:cubicBezTo>
                  <a:pt x="5669" y="21517"/>
                  <a:pt x="5669" y="21517"/>
                  <a:pt x="5669" y="21517"/>
                </a:cubicBezTo>
                <a:cubicBezTo>
                  <a:pt x="5669" y="21517"/>
                  <a:pt x="5669" y="21538"/>
                  <a:pt x="5669" y="21538"/>
                </a:cubicBezTo>
                <a:cubicBezTo>
                  <a:pt x="5660" y="21538"/>
                  <a:pt x="5660" y="21538"/>
                  <a:pt x="5650" y="21538"/>
                </a:cubicBezTo>
                <a:cubicBezTo>
                  <a:pt x="5640" y="21538"/>
                  <a:pt x="5640" y="21538"/>
                  <a:pt x="5630" y="21538"/>
                </a:cubicBezTo>
                <a:cubicBezTo>
                  <a:pt x="5630" y="21517"/>
                  <a:pt x="5620" y="21517"/>
                  <a:pt x="5620" y="21517"/>
                </a:cubicBezTo>
                <a:cubicBezTo>
                  <a:pt x="5610" y="21517"/>
                  <a:pt x="5610" y="21517"/>
                  <a:pt x="5600" y="21517"/>
                </a:cubicBezTo>
                <a:cubicBezTo>
                  <a:pt x="5600" y="21517"/>
                  <a:pt x="5600" y="21517"/>
                  <a:pt x="5600" y="21517"/>
                </a:cubicBezTo>
                <a:cubicBezTo>
                  <a:pt x="5600" y="21517"/>
                  <a:pt x="5600" y="21517"/>
                  <a:pt x="5600" y="21497"/>
                </a:cubicBezTo>
                <a:cubicBezTo>
                  <a:pt x="5600" y="21497"/>
                  <a:pt x="5590" y="21497"/>
                  <a:pt x="5590" y="21497"/>
                </a:cubicBezTo>
                <a:cubicBezTo>
                  <a:pt x="5590" y="21497"/>
                  <a:pt x="5590" y="21497"/>
                  <a:pt x="5590" y="21497"/>
                </a:cubicBezTo>
                <a:cubicBezTo>
                  <a:pt x="5590" y="21497"/>
                  <a:pt x="5580" y="21497"/>
                  <a:pt x="5580" y="21497"/>
                </a:cubicBezTo>
                <a:cubicBezTo>
                  <a:pt x="5570" y="21497"/>
                  <a:pt x="5580" y="21517"/>
                  <a:pt x="5570" y="21517"/>
                </a:cubicBezTo>
                <a:cubicBezTo>
                  <a:pt x="5570" y="21517"/>
                  <a:pt x="5570" y="21517"/>
                  <a:pt x="5570" y="21517"/>
                </a:cubicBezTo>
                <a:cubicBezTo>
                  <a:pt x="5570" y="21517"/>
                  <a:pt x="5570" y="21517"/>
                  <a:pt x="5570" y="21517"/>
                </a:cubicBezTo>
                <a:cubicBezTo>
                  <a:pt x="5560" y="21517"/>
                  <a:pt x="5560" y="21517"/>
                  <a:pt x="5560" y="21517"/>
                </a:cubicBezTo>
                <a:cubicBezTo>
                  <a:pt x="5551" y="21517"/>
                  <a:pt x="5551" y="21538"/>
                  <a:pt x="5551" y="21538"/>
                </a:cubicBezTo>
                <a:cubicBezTo>
                  <a:pt x="5541" y="21538"/>
                  <a:pt x="5541" y="21538"/>
                  <a:pt x="5541" y="21538"/>
                </a:cubicBezTo>
                <a:cubicBezTo>
                  <a:pt x="5541" y="21538"/>
                  <a:pt x="5541" y="21559"/>
                  <a:pt x="5541" y="21559"/>
                </a:cubicBezTo>
                <a:cubicBezTo>
                  <a:pt x="5531" y="21559"/>
                  <a:pt x="5531" y="21538"/>
                  <a:pt x="5521" y="21538"/>
                </a:cubicBezTo>
                <a:cubicBezTo>
                  <a:pt x="5521" y="21538"/>
                  <a:pt x="5511" y="21538"/>
                  <a:pt x="5511" y="21538"/>
                </a:cubicBezTo>
                <a:cubicBezTo>
                  <a:pt x="5501" y="21517"/>
                  <a:pt x="5491" y="21517"/>
                  <a:pt x="5491" y="21517"/>
                </a:cubicBezTo>
                <a:cubicBezTo>
                  <a:pt x="5491" y="21517"/>
                  <a:pt x="5501" y="21497"/>
                  <a:pt x="5501" y="21497"/>
                </a:cubicBezTo>
                <a:cubicBezTo>
                  <a:pt x="5501" y="21476"/>
                  <a:pt x="5491" y="21476"/>
                  <a:pt x="5491" y="21476"/>
                </a:cubicBezTo>
                <a:cubicBezTo>
                  <a:pt x="5491" y="21476"/>
                  <a:pt x="5491" y="21476"/>
                  <a:pt x="5481" y="21476"/>
                </a:cubicBezTo>
                <a:cubicBezTo>
                  <a:pt x="5481" y="21455"/>
                  <a:pt x="5481" y="21455"/>
                  <a:pt x="5481" y="21455"/>
                </a:cubicBezTo>
                <a:cubicBezTo>
                  <a:pt x="5471" y="21455"/>
                  <a:pt x="5471" y="21455"/>
                  <a:pt x="5471" y="21455"/>
                </a:cubicBezTo>
                <a:cubicBezTo>
                  <a:pt x="5461" y="21476"/>
                  <a:pt x="5451" y="21476"/>
                  <a:pt x="5451" y="21455"/>
                </a:cubicBezTo>
                <a:cubicBezTo>
                  <a:pt x="5451" y="21455"/>
                  <a:pt x="5451" y="21455"/>
                  <a:pt x="5451" y="21435"/>
                </a:cubicBezTo>
                <a:cubicBezTo>
                  <a:pt x="5442" y="21435"/>
                  <a:pt x="5442" y="21435"/>
                  <a:pt x="5442" y="21435"/>
                </a:cubicBezTo>
                <a:cubicBezTo>
                  <a:pt x="5432" y="21435"/>
                  <a:pt x="5422" y="21435"/>
                  <a:pt x="5412" y="21435"/>
                </a:cubicBezTo>
                <a:cubicBezTo>
                  <a:pt x="5412" y="21435"/>
                  <a:pt x="5382" y="21435"/>
                  <a:pt x="5392" y="21414"/>
                </a:cubicBezTo>
                <a:cubicBezTo>
                  <a:pt x="5392" y="21414"/>
                  <a:pt x="5392" y="21414"/>
                  <a:pt x="5402" y="21414"/>
                </a:cubicBezTo>
                <a:cubicBezTo>
                  <a:pt x="5402" y="21414"/>
                  <a:pt x="5402" y="21414"/>
                  <a:pt x="5412" y="21414"/>
                </a:cubicBezTo>
                <a:cubicBezTo>
                  <a:pt x="5402" y="21393"/>
                  <a:pt x="5412" y="21393"/>
                  <a:pt x="5412" y="21393"/>
                </a:cubicBezTo>
                <a:cubicBezTo>
                  <a:pt x="5422" y="21393"/>
                  <a:pt x="5422" y="21393"/>
                  <a:pt x="5432" y="21393"/>
                </a:cubicBezTo>
                <a:cubicBezTo>
                  <a:pt x="5432" y="21393"/>
                  <a:pt x="5432" y="21393"/>
                  <a:pt x="5432" y="21393"/>
                </a:cubicBezTo>
                <a:cubicBezTo>
                  <a:pt x="5442" y="21393"/>
                  <a:pt x="5432" y="21393"/>
                  <a:pt x="5432" y="21393"/>
                </a:cubicBezTo>
                <a:cubicBezTo>
                  <a:pt x="5432" y="21373"/>
                  <a:pt x="5451" y="21393"/>
                  <a:pt x="5451" y="21393"/>
                </a:cubicBezTo>
                <a:cubicBezTo>
                  <a:pt x="5461" y="21414"/>
                  <a:pt x="5461" y="21414"/>
                  <a:pt x="5471" y="21414"/>
                </a:cubicBezTo>
                <a:cubicBezTo>
                  <a:pt x="5481" y="21435"/>
                  <a:pt x="5491" y="21435"/>
                  <a:pt x="5501" y="21435"/>
                </a:cubicBezTo>
                <a:cubicBezTo>
                  <a:pt x="5501" y="21435"/>
                  <a:pt x="5521" y="21435"/>
                  <a:pt x="5511" y="21414"/>
                </a:cubicBezTo>
                <a:cubicBezTo>
                  <a:pt x="5511" y="21414"/>
                  <a:pt x="5511" y="21414"/>
                  <a:pt x="5511" y="21414"/>
                </a:cubicBezTo>
                <a:cubicBezTo>
                  <a:pt x="5511" y="21414"/>
                  <a:pt x="5511" y="21414"/>
                  <a:pt x="5501" y="21414"/>
                </a:cubicBezTo>
                <a:cubicBezTo>
                  <a:pt x="5501" y="21414"/>
                  <a:pt x="5501" y="21414"/>
                  <a:pt x="5491" y="21393"/>
                </a:cubicBezTo>
                <a:cubicBezTo>
                  <a:pt x="5491" y="21393"/>
                  <a:pt x="5491" y="21393"/>
                  <a:pt x="5491" y="21393"/>
                </a:cubicBezTo>
                <a:cubicBezTo>
                  <a:pt x="5491" y="21393"/>
                  <a:pt x="5481" y="21393"/>
                  <a:pt x="5481" y="21373"/>
                </a:cubicBezTo>
                <a:cubicBezTo>
                  <a:pt x="5481" y="21373"/>
                  <a:pt x="5481" y="21373"/>
                  <a:pt x="5481" y="21373"/>
                </a:cubicBezTo>
                <a:cubicBezTo>
                  <a:pt x="5471" y="21373"/>
                  <a:pt x="5461" y="21373"/>
                  <a:pt x="5461" y="21373"/>
                </a:cubicBezTo>
                <a:cubicBezTo>
                  <a:pt x="5461" y="21373"/>
                  <a:pt x="5451" y="21373"/>
                  <a:pt x="5451" y="21352"/>
                </a:cubicBezTo>
                <a:cubicBezTo>
                  <a:pt x="5451" y="21352"/>
                  <a:pt x="5442" y="21352"/>
                  <a:pt x="5442" y="21331"/>
                </a:cubicBezTo>
                <a:cubicBezTo>
                  <a:pt x="5432" y="21331"/>
                  <a:pt x="5432" y="21311"/>
                  <a:pt x="5442" y="21311"/>
                </a:cubicBezTo>
                <a:cubicBezTo>
                  <a:pt x="5442" y="21311"/>
                  <a:pt x="5442" y="21290"/>
                  <a:pt x="5451" y="21290"/>
                </a:cubicBezTo>
                <a:cubicBezTo>
                  <a:pt x="5461" y="21290"/>
                  <a:pt x="5461" y="21290"/>
                  <a:pt x="5471" y="21269"/>
                </a:cubicBezTo>
                <a:cubicBezTo>
                  <a:pt x="5471" y="21269"/>
                  <a:pt x="5481" y="21269"/>
                  <a:pt x="5471" y="21249"/>
                </a:cubicBezTo>
                <a:cubicBezTo>
                  <a:pt x="5471" y="21249"/>
                  <a:pt x="5471" y="21228"/>
                  <a:pt x="5471" y="21228"/>
                </a:cubicBezTo>
                <a:cubicBezTo>
                  <a:pt x="5451" y="21228"/>
                  <a:pt x="5442" y="21228"/>
                  <a:pt x="5442" y="21249"/>
                </a:cubicBezTo>
                <a:cubicBezTo>
                  <a:pt x="5432" y="21269"/>
                  <a:pt x="5422" y="21269"/>
                  <a:pt x="5422" y="21269"/>
                </a:cubicBezTo>
                <a:cubicBezTo>
                  <a:pt x="5412" y="21269"/>
                  <a:pt x="5412" y="21290"/>
                  <a:pt x="5412" y="21269"/>
                </a:cubicBezTo>
                <a:cubicBezTo>
                  <a:pt x="5402" y="21269"/>
                  <a:pt x="5402" y="21269"/>
                  <a:pt x="5402" y="21249"/>
                </a:cubicBezTo>
                <a:cubicBezTo>
                  <a:pt x="5402" y="21249"/>
                  <a:pt x="5392" y="21228"/>
                  <a:pt x="5392" y="21228"/>
                </a:cubicBezTo>
                <a:cubicBezTo>
                  <a:pt x="5392" y="21228"/>
                  <a:pt x="5392" y="21228"/>
                  <a:pt x="5392" y="21207"/>
                </a:cubicBezTo>
                <a:cubicBezTo>
                  <a:pt x="5392" y="21207"/>
                  <a:pt x="5402" y="21207"/>
                  <a:pt x="5402" y="21207"/>
                </a:cubicBezTo>
                <a:cubicBezTo>
                  <a:pt x="5402" y="21207"/>
                  <a:pt x="5392" y="21187"/>
                  <a:pt x="5402" y="21187"/>
                </a:cubicBezTo>
                <a:cubicBezTo>
                  <a:pt x="5402" y="21187"/>
                  <a:pt x="5402" y="21187"/>
                  <a:pt x="5402" y="21187"/>
                </a:cubicBezTo>
                <a:cubicBezTo>
                  <a:pt x="5402" y="21187"/>
                  <a:pt x="5402" y="21166"/>
                  <a:pt x="5402" y="21166"/>
                </a:cubicBezTo>
                <a:cubicBezTo>
                  <a:pt x="5412" y="21166"/>
                  <a:pt x="5422" y="21166"/>
                  <a:pt x="5422" y="21145"/>
                </a:cubicBezTo>
                <a:cubicBezTo>
                  <a:pt x="5422" y="21145"/>
                  <a:pt x="5422" y="21145"/>
                  <a:pt x="5422" y="21125"/>
                </a:cubicBezTo>
                <a:cubicBezTo>
                  <a:pt x="5422" y="21125"/>
                  <a:pt x="5432" y="21125"/>
                  <a:pt x="5432" y="21125"/>
                </a:cubicBezTo>
                <a:cubicBezTo>
                  <a:pt x="5432" y="21125"/>
                  <a:pt x="5432" y="21145"/>
                  <a:pt x="5442" y="21145"/>
                </a:cubicBezTo>
                <a:cubicBezTo>
                  <a:pt x="5442" y="21145"/>
                  <a:pt x="5451" y="21145"/>
                  <a:pt x="5451" y="21145"/>
                </a:cubicBezTo>
                <a:cubicBezTo>
                  <a:pt x="5461" y="21145"/>
                  <a:pt x="5461" y="21145"/>
                  <a:pt x="5461" y="21145"/>
                </a:cubicBezTo>
                <a:cubicBezTo>
                  <a:pt x="5461" y="21145"/>
                  <a:pt x="5471" y="21125"/>
                  <a:pt x="5471" y="21125"/>
                </a:cubicBezTo>
                <a:cubicBezTo>
                  <a:pt x="5481" y="21125"/>
                  <a:pt x="5481" y="21125"/>
                  <a:pt x="5481" y="21125"/>
                </a:cubicBezTo>
                <a:cubicBezTo>
                  <a:pt x="5481" y="21125"/>
                  <a:pt x="5481" y="21125"/>
                  <a:pt x="5481" y="21145"/>
                </a:cubicBezTo>
                <a:cubicBezTo>
                  <a:pt x="5481" y="21145"/>
                  <a:pt x="5481" y="21145"/>
                  <a:pt x="5491" y="21145"/>
                </a:cubicBezTo>
                <a:cubicBezTo>
                  <a:pt x="5491" y="21145"/>
                  <a:pt x="5501" y="21145"/>
                  <a:pt x="5501" y="21166"/>
                </a:cubicBezTo>
                <a:cubicBezTo>
                  <a:pt x="5501" y="21166"/>
                  <a:pt x="5501" y="21166"/>
                  <a:pt x="5501" y="21166"/>
                </a:cubicBezTo>
                <a:cubicBezTo>
                  <a:pt x="5501" y="21166"/>
                  <a:pt x="5501" y="21187"/>
                  <a:pt x="5501" y="21187"/>
                </a:cubicBezTo>
                <a:cubicBezTo>
                  <a:pt x="5511" y="21187"/>
                  <a:pt x="5511" y="21187"/>
                  <a:pt x="5511" y="21187"/>
                </a:cubicBezTo>
                <a:cubicBezTo>
                  <a:pt x="5511" y="21187"/>
                  <a:pt x="5521" y="21187"/>
                  <a:pt x="5521" y="21187"/>
                </a:cubicBezTo>
                <a:cubicBezTo>
                  <a:pt x="5531" y="21207"/>
                  <a:pt x="5521" y="21207"/>
                  <a:pt x="5511" y="21207"/>
                </a:cubicBezTo>
                <a:cubicBezTo>
                  <a:pt x="5511" y="21207"/>
                  <a:pt x="5511" y="21228"/>
                  <a:pt x="5511" y="21228"/>
                </a:cubicBezTo>
                <a:cubicBezTo>
                  <a:pt x="5511" y="21228"/>
                  <a:pt x="5521" y="21228"/>
                  <a:pt x="5521" y="21228"/>
                </a:cubicBezTo>
                <a:cubicBezTo>
                  <a:pt x="5521" y="21228"/>
                  <a:pt x="5531" y="21228"/>
                  <a:pt x="5531" y="21228"/>
                </a:cubicBezTo>
                <a:cubicBezTo>
                  <a:pt x="5531" y="21228"/>
                  <a:pt x="5541" y="21228"/>
                  <a:pt x="5541" y="21249"/>
                </a:cubicBezTo>
                <a:cubicBezTo>
                  <a:pt x="5551" y="21249"/>
                  <a:pt x="5551" y="21269"/>
                  <a:pt x="5551" y="21269"/>
                </a:cubicBezTo>
                <a:cubicBezTo>
                  <a:pt x="5551" y="21290"/>
                  <a:pt x="5551" y="21311"/>
                  <a:pt x="5560" y="21311"/>
                </a:cubicBezTo>
                <a:cubicBezTo>
                  <a:pt x="5560" y="21311"/>
                  <a:pt x="5560" y="21311"/>
                  <a:pt x="5560" y="21311"/>
                </a:cubicBezTo>
                <a:cubicBezTo>
                  <a:pt x="5570" y="21311"/>
                  <a:pt x="5570" y="21311"/>
                  <a:pt x="5570" y="21311"/>
                </a:cubicBezTo>
                <a:cubicBezTo>
                  <a:pt x="5570" y="21311"/>
                  <a:pt x="5580" y="21311"/>
                  <a:pt x="5580" y="21311"/>
                </a:cubicBezTo>
                <a:cubicBezTo>
                  <a:pt x="5580" y="21311"/>
                  <a:pt x="5590" y="21311"/>
                  <a:pt x="5590" y="21311"/>
                </a:cubicBezTo>
                <a:cubicBezTo>
                  <a:pt x="5590" y="21311"/>
                  <a:pt x="5590" y="21331"/>
                  <a:pt x="5590" y="21331"/>
                </a:cubicBezTo>
                <a:cubicBezTo>
                  <a:pt x="5600" y="21331"/>
                  <a:pt x="5610" y="21331"/>
                  <a:pt x="5610" y="21331"/>
                </a:cubicBezTo>
                <a:cubicBezTo>
                  <a:pt x="5610" y="21331"/>
                  <a:pt x="5610" y="21331"/>
                  <a:pt x="5610" y="21352"/>
                </a:cubicBezTo>
                <a:cubicBezTo>
                  <a:pt x="5620" y="21352"/>
                  <a:pt x="5620" y="21352"/>
                  <a:pt x="5620" y="21373"/>
                </a:cubicBezTo>
                <a:cubicBezTo>
                  <a:pt x="5630" y="21373"/>
                  <a:pt x="5630" y="21373"/>
                  <a:pt x="5630" y="21393"/>
                </a:cubicBezTo>
                <a:cubicBezTo>
                  <a:pt x="5640" y="21393"/>
                  <a:pt x="5640" y="21393"/>
                  <a:pt x="5640" y="21393"/>
                </a:cubicBezTo>
                <a:cubicBezTo>
                  <a:pt x="5650" y="21393"/>
                  <a:pt x="5660" y="21414"/>
                  <a:pt x="5660" y="21414"/>
                </a:cubicBezTo>
                <a:cubicBezTo>
                  <a:pt x="5669" y="21414"/>
                  <a:pt x="5679" y="21414"/>
                  <a:pt x="5679" y="21435"/>
                </a:cubicBezTo>
                <a:cubicBezTo>
                  <a:pt x="5689" y="21435"/>
                  <a:pt x="5689" y="21435"/>
                  <a:pt x="5699" y="21435"/>
                </a:cubicBezTo>
                <a:cubicBezTo>
                  <a:pt x="5709" y="21435"/>
                  <a:pt x="5709" y="21435"/>
                  <a:pt x="5719" y="21435"/>
                </a:cubicBezTo>
                <a:cubicBezTo>
                  <a:pt x="5719" y="21435"/>
                  <a:pt x="5719" y="21435"/>
                  <a:pt x="5729" y="21435"/>
                </a:cubicBezTo>
                <a:cubicBezTo>
                  <a:pt x="5729" y="21435"/>
                  <a:pt x="5729" y="21435"/>
                  <a:pt x="5729" y="21435"/>
                </a:cubicBezTo>
                <a:cubicBezTo>
                  <a:pt x="5729" y="21455"/>
                  <a:pt x="5739" y="21455"/>
                  <a:pt x="5739" y="21455"/>
                </a:cubicBezTo>
                <a:cubicBezTo>
                  <a:pt x="5749" y="21455"/>
                  <a:pt x="5749" y="21455"/>
                  <a:pt x="5759" y="21455"/>
                </a:cubicBezTo>
                <a:close/>
                <a:moveTo>
                  <a:pt x="5015" y="20794"/>
                </a:moveTo>
                <a:cubicBezTo>
                  <a:pt x="5015" y="20794"/>
                  <a:pt x="5015" y="20815"/>
                  <a:pt x="5015" y="20815"/>
                </a:cubicBezTo>
                <a:cubicBezTo>
                  <a:pt x="5015" y="20815"/>
                  <a:pt x="5015" y="20815"/>
                  <a:pt x="5015" y="20815"/>
                </a:cubicBezTo>
                <a:cubicBezTo>
                  <a:pt x="5015" y="20815"/>
                  <a:pt x="5006" y="20815"/>
                  <a:pt x="5006" y="20815"/>
                </a:cubicBezTo>
                <a:cubicBezTo>
                  <a:pt x="5006" y="20794"/>
                  <a:pt x="5006" y="20794"/>
                  <a:pt x="5006" y="20794"/>
                </a:cubicBezTo>
                <a:cubicBezTo>
                  <a:pt x="5006" y="20794"/>
                  <a:pt x="5006" y="20773"/>
                  <a:pt x="5006" y="20773"/>
                </a:cubicBezTo>
                <a:cubicBezTo>
                  <a:pt x="5006" y="20773"/>
                  <a:pt x="5006" y="20773"/>
                  <a:pt x="5006" y="20773"/>
                </a:cubicBezTo>
                <a:cubicBezTo>
                  <a:pt x="4996" y="20753"/>
                  <a:pt x="4996" y="20753"/>
                  <a:pt x="4996" y="20753"/>
                </a:cubicBezTo>
                <a:cubicBezTo>
                  <a:pt x="4996" y="20732"/>
                  <a:pt x="5006" y="20732"/>
                  <a:pt x="5006" y="20732"/>
                </a:cubicBezTo>
                <a:cubicBezTo>
                  <a:pt x="5015" y="20753"/>
                  <a:pt x="5015" y="20753"/>
                  <a:pt x="5015" y="20773"/>
                </a:cubicBezTo>
                <a:cubicBezTo>
                  <a:pt x="5015" y="20773"/>
                  <a:pt x="5006" y="20773"/>
                  <a:pt x="5015" y="20794"/>
                </a:cubicBezTo>
                <a:cubicBezTo>
                  <a:pt x="5015" y="20794"/>
                  <a:pt x="5015" y="20794"/>
                  <a:pt x="5015" y="20794"/>
                </a:cubicBezTo>
                <a:close/>
                <a:moveTo>
                  <a:pt x="4966" y="20442"/>
                </a:moveTo>
                <a:cubicBezTo>
                  <a:pt x="4966" y="20463"/>
                  <a:pt x="4966" y="20463"/>
                  <a:pt x="4956" y="20463"/>
                </a:cubicBezTo>
                <a:cubicBezTo>
                  <a:pt x="4956" y="20463"/>
                  <a:pt x="4956" y="20463"/>
                  <a:pt x="4956" y="20463"/>
                </a:cubicBezTo>
                <a:cubicBezTo>
                  <a:pt x="4956" y="20463"/>
                  <a:pt x="4956" y="20463"/>
                  <a:pt x="4946" y="20463"/>
                </a:cubicBezTo>
                <a:cubicBezTo>
                  <a:pt x="4946" y="20463"/>
                  <a:pt x="4946" y="20442"/>
                  <a:pt x="4946" y="20442"/>
                </a:cubicBezTo>
                <a:cubicBezTo>
                  <a:pt x="4946" y="20442"/>
                  <a:pt x="4946" y="20422"/>
                  <a:pt x="4946" y="20422"/>
                </a:cubicBezTo>
                <a:cubicBezTo>
                  <a:pt x="4956" y="20422"/>
                  <a:pt x="4956" y="20442"/>
                  <a:pt x="4966" y="20442"/>
                </a:cubicBezTo>
                <a:close/>
                <a:moveTo>
                  <a:pt x="4976" y="20484"/>
                </a:moveTo>
                <a:cubicBezTo>
                  <a:pt x="4976" y="20504"/>
                  <a:pt x="4976" y="20504"/>
                  <a:pt x="4976" y="20504"/>
                </a:cubicBezTo>
                <a:cubicBezTo>
                  <a:pt x="4976" y="20504"/>
                  <a:pt x="4986" y="20525"/>
                  <a:pt x="4986" y="20525"/>
                </a:cubicBezTo>
                <a:cubicBezTo>
                  <a:pt x="4986" y="20525"/>
                  <a:pt x="4986" y="20525"/>
                  <a:pt x="4986" y="20546"/>
                </a:cubicBezTo>
                <a:cubicBezTo>
                  <a:pt x="4986" y="20546"/>
                  <a:pt x="4986" y="20546"/>
                  <a:pt x="4996" y="20546"/>
                </a:cubicBezTo>
                <a:cubicBezTo>
                  <a:pt x="4996" y="20567"/>
                  <a:pt x="4996" y="20567"/>
                  <a:pt x="4996" y="20567"/>
                </a:cubicBezTo>
                <a:cubicBezTo>
                  <a:pt x="5006" y="20587"/>
                  <a:pt x="5006" y="20587"/>
                  <a:pt x="5006" y="20587"/>
                </a:cubicBezTo>
                <a:cubicBezTo>
                  <a:pt x="5006" y="20608"/>
                  <a:pt x="5015" y="20608"/>
                  <a:pt x="5015" y="20629"/>
                </a:cubicBezTo>
                <a:cubicBezTo>
                  <a:pt x="5015" y="20649"/>
                  <a:pt x="5006" y="20629"/>
                  <a:pt x="4996" y="20608"/>
                </a:cubicBezTo>
                <a:cubicBezTo>
                  <a:pt x="4996" y="20587"/>
                  <a:pt x="4986" y="20567"/>
                  <a:pt x="4986" y="20546"/>
                </a:cubicBezTo>
                <a:cubicBezTo>
                  <a:pt x="4976" y="20546"/>
                  <a:pt x="4976" y="20525"/>
                  <a:pt x="4966" y="20525"/>
                </a:cubicBezTo>
                <a:cubicBezTo>
                  <a:pt x="4966" y="20504"/>
                  <a:pt x="4966" y="20504"/>
                  <a:pt x="4966" y="20484"/>
                </a:cubicBezTo>
                <a:cubicBezTo>
                  <a:pt x="4966" y="20484"/>
                  <a:pt x="4976" y="20484"/>
                  <a:pt x="4976" y="20484"/>
                </a:cubicBezTo>
                <a:close/>
                <a:moveTo>
                  <a:pt x="4996" y="20691"/>
                </a:moveTo>
                <a:cubicBezTo>
                  <a:pt x="4996" y="20691"/>
                  <a:pt x="4996" y="20670"/>
                  <a:pt x="4986" y="20670"/>
                </a:cubicBezTo>
                <a:cubicBezTo>
                  <a:pt x="4986" y="20691"/>
                  <a:pt x="4986" y="20691"/>
                  <a:pt x="4976" y="20691"/>
                </a:cubicBezTo>
                <a:cubicBezTo>
                  <a:pt x="4976" y="20691"/>
                  <a:pt x="4966" y="20691"/>
                  <a:pt x="4966" y="20691"/>
                </a:cubicBezTo>
                <a:cubicBezTo>
                  <a:pt x="4966" y="20691"/>
                  <a:pt x="4966" y="20670"/>
                  <a:pt x="4966" y="20670"/>
                </a:cubicBezTo>
                <a:cubicBezTo>
                  <a:pt x="4976" y="20670"/>
                  <a:pt x="4976" y="20670"/>
                  <a:pt x="4976" y="20649"/>
                </a:cubicBezTo>
                <a:cubicBezTo>
                  <a:pt x="4976" y="20649"/>
                  <a:pt x="4976" y="20649"/>
                  <a:pt x="4976" y="20649"/>
                </a:cubicBezTo>
                <a:cubicBezTo>
                  <a:pt x="4976" y="20649"/>
                  <a:pt x="4986" y="20629"/>
                  <a:pt x="4986" y="20629"/>
                </a:cubicBezTo>
                <a:cubicBezTo>
                  <a:pt x="4986" y="20629"/>
                  <a:pt x="4986" y="20629"/>
                  <a:pt x="4996" y="20629"/>
                </a:cubicBezTo>
                <a:cubicBezTo>
                  <a:pt x="4996" y="20649"/>
                  <a:pt x="4996" y="20649"/>
                  <a:pt x="4996" y="20649"/>
                </a:cubicBezTo>
                <a:cubicBezTo>
                  <a:pt x="4996" y="20670"/>
                  <a:pt x="5006" y="20691"/>
                  <a:pt x="4996" y="20691"/>
                </a:cubicBezTo>
                <a:close/>
                <a:moveTo>
                  <a:pt x="4936" y="20422"/>
                </a:moveTo>
                <a:cubicBezTo>
                  <a:pt x="4936" y="20422"/>
                  <a:pt x="4936" y="20422"/>
                  <a:pt x="4936" y="20422"/>
                </a:cubicBezTo>
                <a:cubicBezTo>
                  <a:pt x="4936" y="20422"/>
                  <a:pt x="4936" y="20442"/>
                  <a:pt x="4936" y="20442"/>
                </a:cubicBezTo>
                <a:cubicBezTo>
                  <a:pt x="4936" y="20442"/>
                  <a:pt x="4926" y="20442"/>
                  <a:pt x="4926" y="20442"/>
                </a:cubicBezTo>
                <a:cubicBezTo>
                  <a:pt x="4926" y="20463"/>
                  <a:pt x="4926" y="20442"/>
                  <a:pt x="4926" y="20442"/>
                </a:cubicBezTo>
                <a:cubicBezTo>
                  <a:pt x="4916" y="20442"/>
                  <a:pt x="4916" y="20442"/>
                  <a:pt x="4916" y="20442"/>
                </a:cubicBezTo>
                <a:cubicBezTo>
                  <a:pt x="4916" y="20422"/>
                  <a:pt x="4916" y="20422"/>
                  <a:pt x="4916" y="20422"/>
                </a:cubicBezTo>
                <a:cubicBezTo>
                  <a:pt x="4926" y="20401"/>
                  <a:pt x="4926" y="20401"/>
                  <a:pt x="4936" y="20422"/>
                </a:cubicBezTo>
                <a:close/>
                <a:moveTo>
                  <a:pt x="4847" y="19678"/>
                </a:moveTo>
                <a:cubicBezTo>
                  <a:pt x="4847" y="19657"/>
                  <a:pt x="4847" y="19657"/>
                  <a:pt x="4837" y="19657"/>
                </a:cubicBezTo>
                <a:cubicBezTo>
                  <a:pt x="4837" y="19657"/>
                  <a:pt x="4837" y="19657"/>
                  <a:pt x="4827" y="19636"/>
                </a:cubicBezTo>
                <a:cubicBezTo>
                  <a:pt x="4827" y="19636"/>
                  <a:pt x="4827" y="19616"/>
                  <a:pt x="4827" y="19616"/>
                </a:cubicBezTo>
                <a:cubicBezTo>
                  <a:pt x="4827" y="19595"/>
                  <a:pt x="4827" y="19595"/>
                  <a:pt x="4827" y="19574"/>
                </a:cubicBezTo>
                <a:cubicBezTo>
                  <a:pt x="4837" y="19574"/>
                  <a:pt x="4827" y="19574"/>
                  <a:pt x="4827" y="19554"/>
                </a:cubicBezTo>
                <a:cubicBezTo>
                  <a:pt x="4827" y="19554"/>
                  <a:pt x="4827" y="19533"/>
                  <a:pt x="4827" y="19533"/>
                </a:cubicBezTo>
                <a:cubicBezTo>
                  <a:pt x="4817" y="19512"/>
                  <a:pt x="4817" y="19512"/>
                  <a:pt x="4817" y="19492"/>
                </a:cubicBezTo>
                <a:cubicBezTo>
                  <a:pt x="4817" y="19471"/>
                  <a:pt x="4817" y="19471"/>
                  <a:pt x="4817" y="19450"/>
                </a:cubicBezTo>
                <a:cubicBezTo>
                  <a:pt x="4817" y="19450"/>
                  <a:pt x="4827" y="19430"/>
                  <a:pt x="4827" y="19430"/>
                </a:cubicBezTo>
                <a:cubicBezTo>
                  <a:pt x="4837" y="19450"/>
                  <a:pt x="4837" y="19450"/>
                  <a:pt x="4837" y="19450"/>
                </a:cubicBezTo>
                <a:cubicBezTo>
                  <a:pt x="4847" y="19471"/>
                  <a:pt x="4847" y="19471"/>
                  <a:pt x="4857" y="19471"/>
                </a:cubicBezTo>
                <a:cubicBezTo>
                  <a:pt x="4857" y="19471"/>
                  <a:pt x="4857" y="19492"/>
                  <a:pt x="4857" y="19492"/>
                </a:cubicBezTo>
                <a:cubicBezTo>
                  <a:pt x="4857" y="19512"/>
                  <a:pt x="4857" y="19512"/>
                  <a:pt x="4857" y="19512"/>
                </a:cubicBezTo>
                <a:cubicBezTo>
                  <a:pt x="4847" y="19512"/>
                  <a:pt x="4847" y="19512"/>
                  <a:pt x="4847" y="19533"/>
                </a:cubicBezTo>
                <a:cubicBezTo>
                  <a:pt x="4847" y="19533"/>
                  <a:pt x="4847" y="19554"/>
                  <a:pt x="4847" y="19554"/>
                </a:cubicBezTo>
                <a:cubicBezTo>
                  <a:pt x="4847" y="19574"/>
                  <a:pt x="4857" y="19574"/>
                  <a:pt x="4857" y="19574"/>
                </a:cubicBezTo>
                <a:cubicBezTo>
                  <a:pt x="4857" y="19574"/>
                  <a:pt x="4857" y="19574"/>
                  <a:pt x="4857" y="19574"/>
                </a:cubicBezTo>
                <a:cubicBezTo>
                  <a:pt x="4867" y="19595"/>
                  <a:pt x="4867" y="19616"/>
                  <a:pt x="4867" y="19616"/>
                </a:cubicBezTo>
                <a:cubicBezTo>
                  <a:pt x="4877" y="19636"/>
                  <a:pt x="4877" y="19657"/>
                  <a:pt x="4867" y="19678"/>
                </a:cubicBezTo>
                <a:cubicBezTo>
                  <a:pt x="4867" y="19698"/>
                  <a:pt x="4857" y="19678"/>
                  <a:pt x="4847" y="19678"/>
                </a:cubicBezTo>
                <a:close/>
                <a:moveTo>
                  <a:pt x="5253" y="21125"/>
                </a:moveTo>
                <a:cubicBezTo>
                  <a:pt x="5253" y="21125"/>
                  <a:pt x="5253" y="21125"/>
                  <a:pt x="5253" y="21125"/>
                </a:cubicBezTo>
                <a:cubicBezTo>
                  <a:pt x="5253" y="21145"/>
                  <a:pt x="5243" y="21145"/>
                  <a:pt x="5243" y="21145"/>
                </a:cubicBezTo>
                <a:cubicBezTo>
                  <a:pt x="5243" y="21125"/>
                  <a:pt x="5243" y="21125"/>
                  <a:pt x="5253" y="21125"/>
                </a:cubicBezTo>
                <a:close/>
                <a:moveTo>
                  <a:pt x="4897" y="19926"/>
                </a:moveTo>
                <a:cubicBezTo>
                  <a:pt x="4897" y="19926"/>
                  <a:pt x="4906" y="19926"/>
                  <a:pt x="4906" y="19926"/>
                </a:cubicBezTo>
                <a:cubicBezTo>
                  <a:pt x="4906" y="19926"/>
                  <a:pt x="4906" y="19926"/>
                  <a:pt x="4906" y="19926"/>
                </a:cubicBezTo>
                <a:cubicBezTo>
                  <a:pt x="4916" y="19926"/>
                  <a:pt x="4916" y="19926"/>
                  <a:pt x="4916" y="19926"/>
                </a:cubicBezTo>
                <a:cubicBezTo>
                  <a:pt x="4916" y="19926"/>
                  <a:pt x="4916" y="19946"/>
                  <a:pt x="4926" y="19946"/>
                </a:cubicBezTo>
                <a:cubicBezTo>
                  <a:pt x="4926" y="19946"/>
                  <a:pt x="4926" y="19946"/>
                  <a:pt x="4926" y="19946"/>
                </a:cubicBezTo>
                <a:cubicBezTo>
                  <a:pt x="4926" y="19967"/>
                  <a:pt x="4926" y="19967"/>
                  <a:pt x="4926" y="19988"/>
                </a:cubicBezTo>
                <a:cubicBezTo>
                  <a:pt x="4926" y="19988"/>
                  <a:pt x="4926" y="19988"/>
                  <a:pt x="4916" y="19988"/>
                </a:cubicBezTo>
                <a:cubicBezTo>
                  <a:pt x="4916" y="19988"/>
                  <a:pt x="4916" y="19967"/>
                  <a:pt x="4916" y="19967"/>
                </a:cubicBezTo>
                <a:cubicBezTo>
                  <a:pt x="4916" y="19946"/>
                  <a:pt x="4906" y="19946"/>
                  <a:pt x="4906" y="19946"/>
                </a:cubicBezTo>
                <a:cubicBezTo>
                  <a:pt x="4897" y="19946"/>
                  <a:pt x="4897" y="19946"/>
                  <a:pt x="4897" y="19926"/>
                </a:cubicBezTo>
                <a:close/>
                <a:moveTo>
                  <a:pt x="4897" y="19884"/>
                </a:moveTo>
                <a:cubicBezTo>
                  <a:pt x="4897" y="19905"/>
                  <a:pt x="4887" y="19905"/>
                  <a:pt x="4887" y="19905"/>
                </a:cubicBezTo>
                <a:cubicBezTo>
                  <a:pt x="4877" y="19905"/>
                  <a:pt x="4877" y="19884"/>
                  <a:pt x="4877" y="19884"/>
                </a:cubicBezTo>
                <a:cubicBezTo>
                  <a:pt x="4877" y="19884"/>
                  <a:pt x="4887" y="19864"/>
                  <a:pt x="4887" y="19864"/>
                </a:cubicBezTo>
                <a:cubicBezTo>
                  <a:pt x="4887" y="19864"/>
                  <a:pt x="4897" y="19864"/>
                  <a:pt x="4897" y="19864"/>
                </a:cubicBezTo>
                <a:cubicBezTo>
                  <a:pt x="4906" y="19864"/>
                  <a:pt x="4906" y="19884"/>
                  <a:pt x="4897" y="19884"/>
                </a:cubicBezTo>
                <a:close/>
                <a:moveTo>
                  <a:pt x="5620" y="21579"/>
                </a:moveTo>
                <a:cubicBezTo>
                  <a:pt x="5620" y="21579"/>
                  <a:pt x="5620" y="21600"/>
                  <a:pt x="5620" y="21600"/>
                </a:cubicBezTo>
                <a:cubicBezTo>
                  <a:pt x="5610" y="21600"/>
                  <a:pt x="5610" y="21600"/>
                  <a:pt x="5610" y="21600"/>
                </a:cubicBezTo>
                <a:cubicBezTo>
                  <a:pt x="5600" y="21579"/>
                  <a:pt x="5600" y="21579"/>
                  <a:pt x="5600" y="21579"/>
                </a:cubicBezTo>
                <a:cubicBezTo>
                  <a:pt x="5590" y="21559"/>
                  <a:pt x="5590" y="21559"/>
                  <a:pt x="5580" y="21559"/>
                </a:cubicBezTo>
                <a:cubicBezTo>
                  <a:pt x="5580" y="21559"/>
                  <a:pt x="5570" y="21579"/>
                  <a:pt x="5570" y="21559"/>
                </a:cubicBezTo>
                <a:cubicBezTo>
                  <a:pt x="5570" y="21559"/>
                  <a:pt x="5570" y="21538"/>
                  <a:pt x="5570" y="21538"/>
                </a:cubicBezTo>
                <a:cubicBezTo>
                  <a:pt x="5570" y="21538"/>
                  <a:pt x="5570" y="21538"/>
                  <a:pt x="5580" y="21538"/>
                </a:cubicBezTo>
                <a:cubicBezTo>
                  <a:pt x="5580" y="21538"/>
                  <a:pt x="5580" y="21538"/>
                  <a:pt x="5580" y="21538"/>
                </a:cubicBezTo>
                <a:cubicBezTo>
                  <a:pt x="5580" y="21538"/>
                  <a:pt x="5580" y="21538"/>
                  <a:pt x="5580" y="21538"/>
                </a:cubicBezTo>
                <a:cubicBezTo>
                  <a:pt x="5590" y="21538"/>
                  <a:pt x="5590" y="21538"/>
                  <a:pt x="5590" y="21538"/>
                </a:cubicBezTo>
                <a:cubicBezTo>
                  <a:pt x="5590" y="21538"/>
                  <a:pt x="5600" y="21538"/>
                  <a:pt x="5600" y="21538"/>
                </a:cubicBezTo>
                <a:cubicBezTo>
                  <a:pt x="5600" y="21559"/>
                  <a:pt x="5610" y="21559"/>
                  <a:pt x="5610" y="21579"/>
                </a:cubicBezTo>
                <a:cubicBezTo>
                  <a:pt x="5610" y="21579"/>
                  <a:pt x="5610" y="21579"/>
                  <a:pt x="5620" y="21579"/>
                </a:cubicBezTo>
                <a:close/>
                <a:moveTo>
                  <a:pt x="5283" y="21249"/>
                </a:moveTo>
                <a:cubicBezTo>
                  <a:pt x="5283" y="21249"/>
                  <a:pt x="5273" y="21249"/>
                  <a:pt x="5273" y="21249"/>
                </a:cubicBezTo>
                <a:cubicBezTo>
                  <a:pt x="5273" y="21249"/>
                  <a:pt x="5263" y="21249"/>
                  <a:pt x="5263" y="21249"/>
                </a:cubicBezTo>
                <a:cubicBezTo>
                  <a:pt x="5263" y="21228"/>
                  <a:pt x="5253" y="21228"/>
                  <a:pt x="5253" y="21228"/>
                </a:cubicBezTo>
                <a:cubicBezTo>
                  <a:pt x="5253" y="21228"/>
                  <a:pt x="5253" y="21228"/>
                  <a:pt x="5253" y="21207"/>
                </a:cubicBezTo>
                <a:cubicBezTo>
                  <a:pt x="5253" y="21207"/>
                  <a:pt x="5253" y="21187"/>
                  <a:pt x="5253" y="21187"/>
                </a:cubicBezTo>
                <a:cubicBezTo>
                  <a:pt x="5263" y="21187"/>
                  <a:pt x="5263" y="21207"/>
                  <a:pt x="5263" y="21207"/>
                </a:cubicBezTo>
                <a:cubicBezTo>
                  <a:pt x="5273" y="21207"/>
                  <a:pt x="5273" y="21228"/>
                  <a:pt x="5273" y="21228"/>
                </a:cubicBezTo>
                <a:cubicBezTo>
                  <a:pt x="5273" y="21228"/>
                  <a:pt x="5283" y="21228"/>
                  <a:pt x="5283" y="21249"/>
                </a:cubicBezTo>
                <a:close/>
                <a:moveTo>
                  <a:pt x="5303" y="21311"/>
                </a:moveTo>
                <a:cubicBezTo>
                  <a:pt x="5303" y="21311"/>
                  <a:pt x="5303" y="21331"/>
                  <a:pt x="5303" y="21331"/>
                </a:cubicBezTo>
                <a:cubicBezTo>
                  <a:pt x="5293" y="21331"/>
                  <a:pt x="5293" y="21331"/>
                  <a:pt x="5293" y="21331"/>
                </a:cubicBezTo>
                <a:cubicBezTo>
                  <a:pt x="5293" y="21331"/>
                  <a:pt x="5293" y="21331"/>
                  <a:pt x="5293" y="21331"/>
                </a:cubicBezTo>
                <a:cubicBezTo>
                  <a:pt x="5293" y="21331"/>
                  <a:pt x="5293" y="21311"/>
                  <a:pt x="5283" y="21311"/>
                </a:cubicBezTo>
                <a:cubicBezTo>
                  <a:pt x="5283" y="21311"/>
                  <a:pt x="5283" y="21311"/>
                  <a:pt x="5283" y="21311"/>
                </a:cubicBezTo>
                <a:cubicBezTo>
                  <a:pt x="5283" y="21311"/>
                  <a:pt x="5283" y="21290"/>
                  <a:pt x="5283" y="21290"/>
                </a:cubicBezTo>
                <a:cubicBezTo>
                  <a:pt x="5283" y="21290"/>
                  <a:pt x="5283" y="21290"/>
                  <a:pt x="5283" y="21290"/>
                </a:cubicBezTo>
                <a:cubicBezTo>
                  <a:pt x="5283" y="21290"/>
                  <a:pt x="5293" y="21290"/>
                  <a:pt x="5293" y="21290"/>
                </a:cubicBezTo>
                <a:cubicBezTo>
                  <a:pt x="5293" y="21290"/>
                  <a:pt x="5303" y="21311"/>
                  <a:pt x="5303" y="21311"/>
                </a:cubicBezTo>
                <a:close/>
                <a:moveTo>
                  <a:pt x="5233" y="21145"/>
                </a:moveTo>
                <a:cubicBezTo>
                  <a:pt x="5243" y="21145"/>
                  <a:pt x="5243" y="21166"/>
                  <a:pt x="5233" y="21166"/>
                </a:cubicBezTo>
                <a:cubicBezTo>
                  <a:pt x="5233" y="21187"/>
                  <a:pt x="5233" y="21187"/>
                  <a:pt x="5233" y="21187"/>
                </a:cubicBezTo>
                <a:cubicBezTo>
                  <a:pt x="5233" y="21207"/>
                  <a:pt x="5233" y="21207"/>
                  <a:pt x="5224" y="21187"/>
                </a:cubicBezTo>
                <a:cubicBezTo>
                  <a:pt x="5224" y="21187"/>
                  <a:pt x="5224" y="21187"/>
                  <a:pt x="5224" y="21187"/>
                </a:cubicBezTo>
                <a:cubicBezTo>
                  <a:pt x="5224" y="21187"/>
                  <a:pt x="5224" y="21166"/>
                  <a:pt x="5224" y="21166"/>
                </a:cubicBezTo>
                <a:cubicBezTo>
                  <a:pt x="5224" y="21166"/>
                  <a:pt x="5224" y="21166"/>
                  <a:pt x="5224" y="21166"/>
                </a:cubicBezTo>
                <a:cubicBezTo>
                  <a:pt x="5224" y="21145"/>
                  <a:pt x="5224" y="21145"/>
                  <a:pt x="5224" y="21145"/>
                </a:cubicBezTo>
                <a:cubicBezTo>
                  <a:pt x="5224" y="21145"/>
                  <a:pt x="5233" y="21145"/>
                  <a:pt x="5233" y="21145"/>
                </a:cubicBezTo>
                <a:close/>
                <a:moveTo>
                  <a:pt x="5025" y="20691"/>
                </a:moveTo>
                <a:cubicBezTo>
                  <a:pt x="5035" y="20691"/>
                  <a:pt x="5035" y="20691"/>
                  <a:pt x="5035" y="20711"/>
                </a:cubicBezTo>
                <a:cubicBezTo>
                  <a:pt x="5035" y="20711"/>
                  <a:pt x="5025" y="20711"/>
                  <a:pt x="5025" y="20711"/>
                </a:cubicBezTo>
                <a:cubicBezTo>
                  <a:pt x="5025" y="20711"/>
                  <a:pt x="5015" y="20711"/>
                  <a:pt x="5015" y="20691"/>
                </a:cubicBezTo>
                <a:cubicBezTo>
                  <a:pt x="5015" y="20691"/>
                  <a:pt x="5015" y="20691"/>
                  <a:pt x="5015" y="20691"/>
                </a:cubicBezTo>
                <a:cubicBezTo>
                  <a:pt x="5015" y="20670"/>
                  <a:pt x="5015" y="20670"/>
                  <a:pt x="5015" y="20670"/>
                </a:cubicBezTo>
                <a:cubicBezTo>
                  <a:pt x="5015" y="20649"/>
                  <a:pt x="5025" y="20670"/>
                  <a:pt x="5025" y="20670"/>
                </a:cubicBezTo>
                <a:cubicBezTo>
                  <a:pt x="5025" y="20670"/>
                  <a:pt x="5025" y="20670"/>
                  <a:pt x="5025" y="20691"/>
                </a:cubicBezTo>
                <a:close/>
                <a:moveTo>
                  <a:pt x="4243" y="9756"/>
                </a:moveTo>
                <a:cubicBezTo>
                  <a:pt x="4243" y="9756"/>
                  <a:pt x="4243" y="9756"/>
                  <a:pt x="4243" y="9756"/>
                </a:cubicBezTo>
                <a:cubicBezTo>
                  <a:pt x="4243" y="9777"/>
                  <a:pt x="4233" y="9777"/>
                  <a:pt x="4223" y="9777"/>
                </a:cubicBezTo>
                <a:cubicBezTo>
                  <a:pt x="4203" y="9777"/>
                  <a:pt x="4193" y="9777"/>
                  <a:pt x="4173" y="9777"/>
                </a:cubicBezTo>
                <a:cubicBezTo>
                  <a:pt x="4163" y="9777"/>
                  <a:pt x="4153" y="9777"/>
                  <a:pt x="4144" y="9777"/>
                </a:cubicBezTo>
                <a:cubicBezTo>
                  <a:pt x="4124" y="9777"/>
                  <a:pt x="4124" y="9756"/>
                  <a:pt x="4114" y="9736"/>
                </a:cubicBezTo>
                <a:cubicBezTo>
                  <a:pt x="4114" y="9736"/>
                  <a:pt x="4104" y="9715"/>
                  <a:pt x="4094" y="9694"/>
                </a:cubicBezTo>
                <a:cubicBezTo>
                  <a:pt x="4094" y="9694"/>
                  <a:pt x="4104" y="9673"/>
                  <a:pt x="4114" y="9673"/>
                </a:cubicBezTo>
                <a:cubicBezTo>
                  <a:pt x="4124" y="9673"/>
                  <a:pt x="4124" y="9673"/>
                  <a:pt x="4134" y="9673"/>
                </a:cubicBezTo>
                <a:cubicBezTo>
                  <a:pt x="4134" y="9673"/>
                  <a:pt x="4144" y="9673"/>
                  <a:pt x="4144" y="9673"/>
                </a:cubicBezTo>
                <a:cubicBezTo>
                  <a:pt x="4153" y="9673"/>
                  <a:pt x="4163" y="9673"/>
                  <a:pt x="4163" y="9673"/>
                </a:cubicBezTo>
                <a:cubicBezTo>
                  <a:pt x="4173" y="9673"/>
                  <a:pt x="4193" y="9673"/>
                  <a:pt x="4203" y="9694"/>
                </a:cubicBezTo>
                <a:cubicBezTo>
                  <a:pt x="4203" y="9715"/>
                  <a:pt x="4203" y="9715"/>
                  <a:pt x="4213" y="9715"/>
                </a:cubicBezTo>
                <a:cubicBezTo>
                  <a:pt x="4223" y="9715"/>
                  <a:pt x="4223" y="9715"/>
                  <a:pt x="4233" y="9736"/>
                </a:cubicBezTo>
                <a:cubicBezTo>
                  <a:pt x="4233" y="9736"/>
                  <a:pt x="4233" y="9736"/>
                  <a:pt x="4243" y="9736"/>
                </a:cubicBezTo>
                <a:cubicBezTo>
                  <a:pt x="4243" y="9736"/>
                  <a:pt x="4253" y="9756"/>
                  <a:pt x="4243" y="9756"/>
                </a:cubicBezTo>
                <a:close/>
                <a:moveTo>
                  <a:pt x="4203" y="8805"/>
                </a:moveTo>
                <a:cubicBezTo>
                  <a:pt x="4203" y="8805"/>
                  <a:pt x="4203" y="8805"/>
                  <a:pt x="4203" y="8805"/>
                </a:cubicBezTo>
                <a:cubicBezTo>
                  <a:pt x="4203" y="8805"/>
                  <a:pt x="4203" y="8805"/>
                  <a:pt x="4203" y="8785"/>
                </a:cubicBezTo>
                <a:cubicBezTo>
                  <a:pt x="4203" y="8785"/>
                  <a:pt x="4203" y="8785"/>
                  <a:pt x="4203" y="8764"/>
                </a:cubicBezTo>
                <a:cubicBezTo>
                  <a:pt x="4203" y="8764"/>
                  <a:pt x="4213" y="8764"/>
                  <a:pt x="4213" y="8764"/>
                </a:cubicBezTo>
                <a:cubicBezTo>
                  <a:pt x="4213" y="8764"/>
                  <a:pt x="4213" y="8764"/>
                  <a:pt x="4213" y="8764"/>
                </a:cubicBezTo>
                <a:cubicBezTo>
                  <a:pt x="4223" y="8764"/>
                  <a:pt x="4223" y="8764"/>
                  <a:pt x="4223" y="8764"/>
                </a:cubicBezTo>
                <a:cubicBezTo>
                  <a:pt x="4223" y="8785"/>
                  <a:pt x="4223" y="8785"/>
                  <a:pt x="4223" y="8785"/>
                </a:cubicBezTo>
                <a:cubicBezTo>
                  <a:pt x="4213" y="8805"/>
                  <a:pt x="4213" y="8805"/>
                  <a:pt x="4203" y="8826"/>
                </a:cubicBezTo>
                <a:cubicBezTo>
                  <a:pt x="4203" y="8826"/>
                  <a:pt x="4203" y="8826"/>
                  <a:pt x="4203" y="8805"/>
                </a:cubicBezTo>
                <a:close/>
                <a:moveTo>
                  <a:pt x="4203" y="8619"/>
                </a:moveTo>
                <a:cubicBezTo>
                  <a:pt x="4203" y="8640"/>
                  <a:pt x="4193" y="8661"/>
                  <a:pt x="4203" y="8681"/>
                </a:cubicBezTo>
                <a:cubicBezTo>
                  <a:pt x="4213" y="8681"/>
                  <a:pt x="4213" y="8681"/>
                  <a:pt x="4213" y="8681"/>
                </a:cubicBezTo>
                <a:cubicBezTo>
                  <a:pt x="4223" y="8702"/>
                  <a:pt x="4213" y="8702"/>
                  <a:pt x="4213" y="8702"/>
                </a:cubicBezTo>
                <a:cubicBezTo>
                  <a:pt x="4203" y="8723"/>
                  <a:pt x="4193" y="8743"/>
                  <a:pt x="4183" y="8743"/>
                </a:cubicBezTo>
                <a:cubicBezTo>
                  <a:pt x="4183" y="8764"/>
                  <a:pt x="4183" y="8743"/>
                  <a:pt x="4183" y="8743"/>
                </a:cubicBezTo>
                <a:cubicBezTo>
                  <a:pt x="4183" y="8723"/>
                  <a:pt x="4183" y="8723"/>
                  <a:pt x="4183" y="8723"/>
                </a:cubicBezTo>
                <a:cubicBezTo>
                  <a:pt x="4173" y="8702"/>
                  <a:pt x="4163" y="8702"/>
                  <a:pt x="4173" y="8681"/>
                </a:cubicBezTo>
                <a:cubicBezTo>
                  <a:pt x="4173" y="8661"/>
                  <a:pt x="4183" y="8640"/>
                  <a:pt x="4183" y="8640"/>
                </a:cubicBezTo>
                <a:cubicBezTo>
                  <a:pt x="4183" y="8619"/>
                  <a:pt x="4183" y="8599"/>
                  <a:pt x="4193" y="8599"/>
                </a:cubicBezTo>
                <a:cubicBezTo>
                  <a:pt x="4203" y="8599"/>
                  <a:pt x="4203" y="8619"/>
                  <a:pt x="4203" y="8619"/>
                </a:cubicBezTo>
                <a:close/>
                <a:moveTo>
                  <a:pt x="1785" y="4093"/>
                </a:moveTo>
                <a:cubicBezTo>
                  <a:pt x="1795" y="4093"/>
                  <a:pt x="1795" y="4072"/>
                  <a:pt x="1795" y="4051"/>
                </a:cubicBezTo>
                <a:cubicBezTo>
                  <a:pt x="1785" y="4031"/>
                  <a:pt x="1795" y="4010"/>
                  <a:pt x="1805" y="3989"/>
                </a:cubicBezTo>
                <a:cubicBezTo>
                  <a:pt x="1805" y="3989"/>
                  <a:pt x="1815" y="3948"/>
                  <a:pt x="1825" y="3969"/>
                </a:cubicBezTo>
                <a:cubicBezTo>
                  <a:pt x="1825" y="3969"/>
                  <a:pt x="1835" y="3969"/>
                  <a:pt x="1835" y="3969"/>
                </a:cubicBezTo>
                <a:cubicBezTo>
                  <a:pt x="1835" y="3969"/>
                  <a:pt x="1845" y="3969"/>
                  <a:pt x="1845" y="3969"/>
                </a:cubicBezTo>
                <a:cubicBezTo>
                  <a:pt x="1845" y="4010"/>
                  <a:pt x="1875" y="3989"/>
                  <a:pt x="1875" y="3969"/>
                </a:cubicBezTo>
                <a:cubicBezTo>
                  <a:pt x="1875" y="3969"/>
                  <a:pt x="1884" y="3969"/>
                  <a:pt x="1884" y="3969"/>
                </a:cubicBezTo>
                <a:cubicBezTo>
                  <a:pt x="1894" y="3969"/>
                  <a:pt x="1894" y="3969"/>
                  <a:pt x="1894" y="3969"/>
                </a:cubicBezTo>
                <a:cubicBezTo>
                  <a:pt x="1904" y="3969"/>
                  <a:pt x="1904" y="3989"/>
                  <a:pt x="1894" y="3989"/>
                </a:cubicBezTo>
                <a:cubicBezTo>
                  <a:pt x="1894" y="3989"/>
                  <a:pt x="1894" y="3989"/>
                  <a:pt x="1894" y="3989"/>
                </a:cubicBezTo>
                <a:cubicBezTo>
                  <a:pt x="1884" y="4010"/>
                  <a:pt x="1884" y="4031"/>
                  <a:pt x="1875" y="4031"/>
                </a:cubicBezTo>
                <a:cubicBezTo>
                  <a:pt x="1875" y="4031"/>
                  <a:pt x="1865" y="4051"/>
                  <a:pt x="1865" y="4051"/>
                </a:cubicBezTo>
                <a:cubicBezTo>
                  <a:pt x="1855" y="4072"/>
                  <a:pt x="1855" y="4072"/>
                  <a:pt x="1845" y="4072"/>
                </a:cubicBezTo>
                <a:cubicBezTo>
                  <a:pt x="1845" y="4093"/>
                  <a:pt x="1835" y="4093"/>
                  <a:pt x="1835" y="4093"/>
                </a:cubicBezTo>
                <a:cubicBezTo>
                  <a:pt x="1835" y="4113"/>
                  <a:pt x="1835" y="4113"/>
                  <a:pt x="1835" y="4134"/>
                </a:cubicBezTo>
                <a:cubicBezTo>
                  <a:pt x="1835" y="4134"/>
                  <a:pt x="1825" y="4155"/>
                  <a:pt x="1825" y="4155"/>
                </a:cubicBezTo>
                <a:cubicBezTo>
                  <a:pt x="1815" y="4155"/>
                  <a:pt x="1805" y="4175"/>
                  <a:pt x="1805" y="4175"/>
                </a:cubicBezTo>
                <a:cubicBezTo>
                  <a:pt x="1805" y="4175"/>
                  <a:pt x="1805" y="4196"/>
                  <a:pt x="1805" y="4196"/>
                </a:cubicBezTo>
                <a:cubicBezTo>
                  <a:pt x="1805" y="4217"/>
                  <a:pt x="1805" y="4217"/>
                  <a:pt x="1815" y="4237"/>
                </a:cubicBezTo>
                <a:cubicBezTo>
                  <a:pt x="1815" y="4237"/>
                  <a:pt x="1815" y="4258"/>
                  <a:pt x="1815" y="4258"/>
                </a:cubicBezTo>
                <a:cubicBezTo>
                  <a:pt x="1815" y="4279"/>
                  <a:pt x="1805" y="4299"/>
                  <a:pt x="1795" y="4279"/>
                </a:cubicBezTo>
                <a:cubicBezTo>
                  <a:pt x="1795" y="4279"/>
                  <a:pt x="1795" y="4279"/>
                  <a:pt x="1795" y="4258"/>
                </a:cubicBezTo>
                <a:cubicBezTo>
                  <a:pt x="1795" y="4258"/>
                  <a:pt x="1795" y="4237"/>
                  <a:pt x="1795" y="4237"/>
                </a:cubicBezTo>
                <a:cubicBezTo>
                  <a:pt x="1795" y="4217"/>
                  <a:pt x="1785" y="4217"/>
                  <a:pt x="1785" y="4196"/>
                </a:cubicBezTo>
                <a:cubicBezTo>
                  <a:pt x="1785" y="4196"/>
                  <a:pt x="1785" y="4175"/>
                  <a:pt x="1785" y="4175"/>
                </a:cubicBezTo>
                <a:cubicBezTo>
                  <a:pt x="1775" y="4155"/>
                  <a:pt x="1775" y="4155"/>
                  <a:pt x="1785" y="4134"/>
                </a:cubicBezTo>
                <a:cubicBezTo>
                  <a:pt x="1785" y="4134"/>
                  <a:pt x="1785" y="4113"/>
                  <a:pt x="1785" y="4093"/>
                </a:cubicBezTo>
                <a:close/>
                <a:moveTo>
                  <a:pt x="4778" y="9653"/>
                </a:moveTo>
                <a:cubicBezTo>
                  <a:pt x="4778" y="9673"/>
                  <a:pt x="4768" y="9715"/>
                  <a:pt x="4758" y="9715"/>
                </a:cubicBezTo>
                <a:cubicBezTo>
                  <a:pt x="4748" y="9736"/>
                  <a:pt x="4748" y="9715"/>
                  <a:pt x="4738" y="9694"/>
                </a:cubicBezTo>
                <a:cubicBezTo>
                  <a:pt x="4728" y="9694"/>
                  <a:pt x="4708" y="9694"/>
                  <a:pt x="4698" y="9673"/>
                </a:cubicBezTo>
                <a:cubicBezTo>
                  <a:pt x="4689" y="9673"/>
                  <a:pt x="4669" y="9673"/>
                  <a:pt x="4659" y="9694"/>
                </a:cubicBezTo>
                <a:cubicBezTo>
                  <a:pt x="4659" y="9715"/>
                  <a:pt x="4649" y="9736"/>
                  <a:pt x="4639" y="9736"/>
                </a:cubicBezTo>
                <a:cubicBezTo>
                  <a:pt x="4629" y="9736"/>
                  <a:pt x="4629" y="9736"/>
                  <a:pt x="4629" y="9715"/>
                </a:cubicBezTo>
                <a:cubicBezTo>
                  <a:pt x="4629" y="9715"/>
                  <a:pt x="4629" y="9694"/>
                  <a:pt x="4629" y="9694"/>
                </a:cubicBezTo>
                <a:cubicBezTo>
                  <a:pt x="4619" y="9673"/>
                  <a:pt x="4599" y="9715"/>
                  <a:pt x="4599" y="9715"/>
                </a:cubicBezTo>
                <a:cubicBezTo>
                  <a:pt x="4589" y="9715"/>
                  <a:pt x="4589" y="9736"/>
                  <a:pt x="4589" y="9736"/>
                </a:cubicBezTo>
                <a:cubicBezTo>
                  <a:pt x="4589" y="9756"/>
                  <a:pt x="4589" y="9756"/>
                  <a:pt x="4589" y="9777"/>
                </a:cubicBezTo>
                <a:cubicBezTo>
                  <a:pt x="4580" y="9777"/>
                  <a:pt x="4560" y="9839"/>
                  <a:pt x="4560" y="9798"/>
                </a:cubicBezTo>
                <a:cubicBezTo>
                  <a:pt x="4560" y="9798"/>
                  <a:pt x="4560" y="9777"/>
                  <a:pt x="4560" y="9777"/>
                </a:cubicBezTo>
                <a:cubicBezTo>
                  <a:pt x="4560" y="9756"/>
                  <a:pt x="4550" y="9756"/>
                  <a:pt x="4550" y="9756"/>
                </a:cubicBezTo>
                <a:cubicBezTo>
                  <a:pt x="4550" y="9756"/>
                  <a:pt x="4540" y="9756"/>
                  <a:pt x="4540" y="9736"/>
                </a:cubicBezTo>
                <a:cubicBezTo>
                  <a:pt x="4540" y="9736"/>
                  <a:pt x="4530" y="9736"/>
                  <a:pt x="4530" y="9736"/>
                </a:cubicBezTo>
                <a:cubicBezTo>
                  <a:pt x="4520" y="9715"/>
                  <a:pt x="4510" y="9736"/>
                  <a:pt x="4500" y="9715"/>
                </a:cubicBezTo>
                <a:cubicBezTo>
                  <a:pt x="4490" y="9715"/>
                  <a:pt x="4480" y="9715"/>
                  <a:pt x="4471" y="9715"/>
                </a:cubicBezTo>
                <a:cubicBezTo>
                  <a:pt x="4471" y="9736"/>
                  <a:pt x="4461" y="9736"/>
                  <a:pt x="4451" y="9736"/>
                </a:cubicBezTo>
                <a:cubicBezTo>
                  <a:pt x="4441" y="9736"/>
                  <a:pt x="4431" y="9715"/>
                  <a:pt x="4421" y="9736"/>
                </a:cubicBezTo>
                <a:cubicBezTo>
                  <a:pt x="4421" y="9756"/>
                  <a:pt x="4421" y="9756"/>
                  <a:pt x="4411" y="9756"/>
                </a:cubicBezTo>
                <a:cubicBezTo>
                  <a:pt x="4411" y="9756"/>
                  <a:pt x="4411" y="9777"/>
                  <a:pt x="4401" y="9777"/>
                </a:cubicBezTo>
                <a:cubicBezTo>
                  <a:pt x="4401" y="9777"/>
                  <a:pt x="4401" y="9777"/>
                  <a:pt x="4391" y="9777"/>
                </a:cubicBezTo>
                <a:cubicBezTo>
                  <a:pt x="4391" y="9777"/>
                  <a:pt x="4391" y="9756"/>
                  <a:pt x="4391" y="9756"/>
                </a:cubicBezTo>
                <a:cubicBezTo>
                  <a:pt x="4391" y="9736"/>
                  <a:pt x="4381" y="9715"/>
                  <a:pt x="4371" y="9715"/>
                </a:cubicBezTo>
                <a:cubicBezTo>
                  <a:pt x="4362" y="9694"/>
                  <a:pt x="4371" y="9653"/>
                  <a:pt x="4381" y="9653"/>
                </a:cubicBezTo>
                <a:cubicBezTo>
                  <a:pt x="4381" y="9632"/>
                  <a:pt x="4391" y="9632"/>
                  <a:pt x="4401" y="9632"/>
                </a:cubicBezTo>
                <a:cubicBezTo>
                  <a:pt x="4401" y="9632"/>
                  <a:pt x="4401" y="9632"/>
                  <a:pt x="4401" y="9653"/>
                </a:cubicBezTo>
                <a:cubicBezTo>
                  <a:pt x="4401" y="9653"/>
                  <a:pt x="4401" y="9653"/>
                  <a:pt x="4401" y="9653"/>
                </a:cubicBezTo>
                <a:cubicBezTo>
                  <a:pt x="4401" y="9653"/>
                  <a:pt x="4411" y="9653"/>
                  <a:pt x="4411" y="9653"/>
                </a:cubicBezTo>
                <a:cubicBezTo>
                  <a:pt x="4421" y="9653"/>
                  <a:pt x="4431" y="9653"/>
                  <a:pt x="4441" y="9653"/>
                </a:cubicBezTo>
                <a:cubicBezTo>
                  <a:pt x="4451" y="9673"/>
                  <a:pt x="4461" y="9673"/>
                  <a:pt x="4480" y="9673"/>
                </a:cubicBezTo>
                <a:cubicBezTo>
                  <a:pt x="4480" y="9673"/>
                  <a:pt x="4490" y="9673"/>
                  <a:pt x="4500" y="9653"/>
                </a:cubicBezTo>
                <a:cubicBezTo>
                  <a:pt x="4500" y="9632"/>
                  <a:pt x="4490" y="9632"/>
                  <a:pt x="4480" y="9632"/>
                </a:cubicBezTo>
                <a:cubicBezTo>
                  <a:pt x="4480" y="9611"/>
                  <a:pt x="4471" y="9611"/>
                  <a:pt x="4471" y="9611"/>
                </a:cubicBezTo>
                <a:cubicBezTo>
                  <a:pt x="4471" y="9591"/>
                  <a:pt x="4480" y="9591"/>
                  <a:pt x="4480" y="9591"/>
                </a:cubicBezTo>
                <a:cubicBezTo>
                  <a:pt x="4480" y="9591"/>
                  <a:pt x="4490" y="9591"/>
                  <a:pt x="4490" y="9570"/>
                </a:cubicBezTo>
                <a:cubicBezTo>
                  <a:pt x="4490" y="9570"/>
                  <a:pt x="4490" y="9549"/>
                  <a:pt x="4490" y="9549"/>
                </a:cubicBezTo>
                <a:cubicBezTo>
                  <a:pt x="4490" y="9549"/>
                  <a:pt x="4490" y="9529"/>
                  <a:pt x="4490" y="9529"/>
                </a:cubicBezTo>
                <a:cubicBezTo>
                  <a:pt x="4490" y="9529"/>
                  <a:pt x="4500" y="9508"/>
                  <a:pt x="4500" y="9508"/>
                </a:cubicBezTo>
                <a:cubicBezTo>
                  <a:pt x="4490" y="9508"/>
                  <a:pt x="4480" y="9508"/>
                  <a:pt x="4480" y="9508"/>
                </a:cubicBezTo>
                <a:cubicBezTo>
                  <a:pt x="4471" y="9508"/>
                  <a:pt x="4441" y="9508"/>
                  <a:pt x="4451" y="9487"/>
                </a:cubicBezTo>
                <a:cubicBezTo>
                  <a:pt x="4451" y="9487"/>
                  <a:pt x="4461" y="9467"/>
                  <a:pt x="4461" y="9467"/>
                </a:cubicBezTo>
                <a:cubicBezTo>
                  <a:pt x="4471" y="9467"/>
                  <a:pt x="4480" y="9446"/>
                  <a:pt x="4480" y="9446"/>
                </a:cubicBezTo>
                <a:cubicBezTo>
                  <a:pt x="4490" y="9425"/>
                  <a:pt x="4500" y="9405"/>
                  <a:pt x="4500" y="9425"/>
                </a:cubicBezTo>
                <a:cubicBezTo>
                  <a:pt x="4510" y="9446"/>
                  <a:pt x="4520" y="9446"/>
                  <a:pt x="4520" y="9467"/>
                </a:cubicBezTo>
                <a:cubicBezTo>
                  <a:pt x="4530" y="9467"/>
                  <a:pt x="4530" y="9467"/>
                  <a:pt x="4540" y="9467"/>
                </a:cubicBezTo>
                <a:cubicBezTo>
                  <a:pt x="4540" y="9487"/>
                  <a:pt x="4550" y="9487"/>
                  <a:pt x="4550" y="9487"/>
                </a:cubicBezTo>
                <a:cubicBezTo>
                  <a:pt x="4560" y="9487"/>
                  <a:pt x="4560" y="9487"/>
                  <a:pt x="4560" y="9487"/>
                </a:cubicBezTo>
                <a:cubicBezTo>
                  <a:pt x="4570" y="9487"/>
                  <a:pt x="4570" y="9467"/>
                  <a:pt x="4570" y="9467"/>
                </a:cubicBezTo>
                <a:cubicBezTo>
                  <a:pt x="4580" y="9467"/>
                  <a:pt x="4580" y="9467"/>
                  <a:pt x="4580" y="9446"/>
                </a:cubicBezTo>
                <a:cubicBezTo>
                  <a:pt x="4580" y="9446"/>
                  <a:pt x="4580" y="9446"/>
                  <a:pt x="4580" y="9446"/>
                </a:cubicBezTo>
                <a:cubicBezTo>
                  <a:pt x="4580" y="9425"/>
                  <a:pt x="4589" y="9425"/>
                  <a:pt x="4589" y="9425"/>
                </a:cubicBezTo>
                <a:cubicBezTo>
                  <a:pt x="4599" y="9425"/>
                  <a:pt x="4609" y="9425"/>
                  <a:pt x="4619" y="9425"/>
                </a:cubicBezTo>
                <a:cubicBezTo>
                  <a:pt x="4619" y="9446"/>
                  <a:pt x="4629" y="9446"/>
                  <a:pt x="4629" y="9446"/>
                </a:cubicBezTo>
                <a:cubicBezTo>
                  <a:pt x="4639" y="9446"/>
                  <a:pt x="4639" y="9467"/>
                  <a:pt x="4639" y="9467"/>
                </a:cubicBezTo>
                <a:cubicBezTo>
                  <a:pt x="4649" y="9487"/>
                  <a:pt x="4659" y="9487"/>
                  <a:pt x="4659" y="9487"/>
                </a:cubicBezTo>
                <a:cubicBezTo>
                  <a:pt x="4669" y="9487"/>
                  <a:pt x="4679" y="9487"/>
                  <a:pt x="4679" y="9487"/>
                </a:cubicBezTo>
                <a:cubicBezTo>
                  <a:pt x="4689" y="9487"/>
                  <a:pt x="4689" y="9529"/>
                  <a:pt x="4689" y="9529"/>
                </a:cubicBezTo>
                <a:cubicBezTo>
                  <a:pt x="4698" y="9570"/>
                  <a:pt x="4708" y="9570"/>
                  <a:pt x="4718" y="9591"/>
                </a:cubicBezTo>
                <a:cubicBezTo>
                  <a:pt x="4728" y="9591"/>
                  <a:pt x="4738" y="9591"/>
                  <a:pt x="4748" y="9591"/>
                </a:cubicBezTo>
                <a:cubicBezTo>
                  <a:pt x="4748" y="9591"/>
                  <a:pt x="4758" y="9591"/>
                  <a:pt x="4758" y="9591"/>
                </a:cubicBezTo>
                <a:cubicBezTo>
                  <a:pt x="4768" y="9611"/>
                  <a:pt x="4778" y="9632"/>
                  <a:pt x="4778" y="9653"/>
                </a:cubicBezTo>
                <a:close/>
                <a:moveTo>
                  <a:pt x="4956" y="9694"/>
                </a:moveTo>
                <a:cubicBezTo>
                  <a:pt x="4956" y="9715"/>
                  <a:pt x="4946" y="9715"/>
                  <a:pt x="4946" y="9715"/>
                </a:cubicBezTo>
                <a:cubicBezTo>
                  <a:pt x="4946" y="9736"/>
                  <a:pt x="4936" y="9756"/>
                  <a:pt x="4936" y="9756"/>
                </a:cubicBezTo>
                <a:cubicBezTo>
                  <a:pt x="4936" y="9756"/>
                  <a:pt x="4926" y="9756"/>
                  <a:pt x="4926" y="9756"/>
                </a:cubicBezTo>
                <a:cubicBezTo>
                  <a:pt x="4916" y="9756"/>
                  <a:pt x="4916" y="9756"/>
                  <a:pt x="4916" y="9756"/>
                </a:cubicBezTo>
                <a:cubicBezTo>
                  <a:pt x="4906" y="9756"/>
                  <a:pt x="4906" y="9756"/>
                  <a:pt x="4906" y="9756"/>
                </a:cubicBezTo>
                <a:cubicBezTo>
                  <a:pt x="4897" y="9756"/>
                  <a:pt x="4887" y="9736"/>
                  <a:pt x="4877" y="9756"/>
                </a:cubicBezTo>
                <a:cubicBezTo>
                  <a:pt x="4867" y="9756"/>
                  <a:pt x="4857" y="9777"/>
                  <a:pt x="4847" y="9756"/>
                </a:cubicBezTo>
                <a:cubicBezTo>
                  <a:pt x="4847" y="9756"/>
                  <a:pt x="4857" y="9756"/>
                  <a:pt x="4857" y="9736"/>
                </a:cubicBezTo>
                <a:cubicBezTo>
                  <a:pt x="4857" y="9736"/>
                  <a:pt x="4857" y="9736"/>
                  <a:pt x="4857" y="9736"/>
                </a:cubicBezTo>
                <a:cubicBezTo>
                  <a:pt x="4857" y="9715"/>
                  <a:pt x="4857" y="9715"/>
                  <a:pt x="4857" y="9715"/>
                </a:cubicBezTo>
                <a:cubicBezTo>
                  <a:pt x="4847" y="9715"/>
                  <a:pt x="4847" y="9694"/>
                  <a:pt x="4847" y="9694"/>
                </a:cubicBezTo>
                <a:cubicBezTo>
                  <a:pt x="4847" y="9673"/>
                  <a:pt x="4857" y="9673"/>
                  <a:pt x="4867" y="9673"/>
                </a:cubicBezTo>
                <a:cubicBezTo>
                  <a:pt x="4867" y="9673"/>
                  <a:pt x="4877" y="9694"/>
                  <a:pt x="4887" y="9694"/>
                </a:cubicBezTo>
                <a:cubicBezTo>
                  <a:pt x="4887" y="9694"/>
                  <a:pt x="4897" y="9694"/>
                  <a:pt x="4897" y="9694"/>
                </a:cubicBezTo>
                <a:cubicBezTo>
                  <a:pt x="4897" y="9694"/>
                  <a:pt x="4897" y="9694"/>
                  <a:pt x="4906" y="9694"/>
                </a:cubicBezTo>
                <a:cubicBezTo>
                  <a:pt x="4916" y="9694"/>
                  <a:pt x="4926" y="9694"/>
                  <a:pt x="4936" y="9694"/>
                </a:cubicBezTo>
                <a:cubicBezTo>
                  <a:pt x="4946" y="9694"/>
                  <a:pt x="4946" y="9673"/>
                  <a:pt x="4956" y="9694"/>
                </a:cubicBezTo>
                <a:cubicBezTo>
                  <a:pt x="4956" y="9694"/>
                  <a:pt x="4956" y="9694"/>
                  <a:pt x="4956" y="9694"/>
                </a:cubicBezTo>
                <a:close/>
                <a:moveTo>
                  <a:pt x="4451" y="9281"/>
                </a:moveTo>
                <a:cubicBezTo>
                  <a:pt x="4441" y="9281"/>
                  <a:pt x="4441" y="9260"/>
                  <a:pt x="4451" y="9239"/>
                </a:cubicBezTo>
                <a:cubicBezTo>
                  <a:pt x="4461" y="9239"/>
                  <a:pt x="4471" y="9219"/>
                  <a:pt x="4480" y="9219"/>
                </a:cubicBezTo>
                <a:cubicBezTo>
                  <a:pt x="4480" y="9219"/>
                  <a:pt x="4490" y="9219"/>
                  <a:pt x="4490" y="9219"/>
                </a:cubicBezTo>
                <a:cubicBezTo>
                  <a:pt x="4490" y="9239"/>
                  <a:pt x="4490" y="9239"/>
                  <a:pt x="4490" y="9239"/>
                </a:cubicBezTo>
                <a:cubicBezTo>
                  <a:pt x="4480" y="9260"/>
                  <a:pt x="4480" y="9260"/>
                  <a:pt x="4471" y="9281"/>
                </a:cubicBezTo>
                <a:cubicBezTo>
                  <a:pt x="4471" y="9281"/>
                  <a:pt x="4461" y="9281"/>
                  <a:pt x="4451" y="9281"/>
                </a:cubicBezTo>
                <a:close/>
                <a:moveTo>
                  <a:pt x="4371" y="9425"/>
                </a:moveTo>
                <a:cubicBezTo>
                  <a:pt x="4362" y="9425"/>
                  <a:pt x="4352" y="9446"/>
                  <a:pt x="4342" y="9446"/>
                </a:cubicBezTo>
                <a:cubicBezTo>
                  <a:pt x="4342" y="9446"/>
                  <a:pt x="4332" y="9446"/>
                  <a:pt x="4332" y="9446"/>
                </a:cubicBezTo>
                <a:cubicBezTo>
                  <a:pt x="4322" y="9446"/>
                  <a:pt x="4322" y="9467"/>
                  <a:pt x="4312" y="9467"/>
                </a:cubicBezTo>
                <a:cubicBezTo>
                  <a:pt x="4312" y="9446"/>
                  <a:pt x="4302" y="9446"/>
                  <a:pt x="4302" y="9446"/>
                </a:cubicBezTo>
                <a:cubicBezTo>
                  <a:pt x="4292" y="9446"/>
                  <a:pt x="4282" y="9446"/>
                  <a:pt x="4272" y="9446"/>
                </a:cubicBezTo>
                <a:cubicBezTo>
                  <a:pt x="4262" y="9446"/>
                  <a:pt x="4262" y="9446"/>
                  <a:pt x="4253" y="9446"/>
                </a:cubicBezTo>
                <a:cubicBezTo>
                  <a:pt x="4253" y="9446"/>
                  <a:pt x="4243" y="9446"/>
                  <a:pt x="4243" y="9446"/>
                </a:cubicBezTo>
                <a:cubicBezTo>
                  <a:pt x="4233" y="9446"/>
                  <a:pt x="4213" y="9446"/>
                  <a:pt x="4203" y="9446"/>
                </a:cubicBezTo>
                <a:cubicBezTo>
                  <a:pt x="4193" y="9446"/>
                  <a:pt x="4183" y="9467"/>
                  <a:pt x="4163" y="9467"/>
                </a:cubicBezTo>
                <a:cubicBezTo>
                  <a:pt x="4153" y="9446"/>
                  <a:pt x="4163" y="9425"/>
                  <a:pt x="4163" y="9425"/>
                </a:cubicBezTo>
                <a:cubicBezTo>
                  <a:pt x="4173" y="9405"/>
                  <a:pt x="4173" y="9405"/>
                  <a:pt x="4173" y="9405"/>
                </a:cubicBezTo>
                <a:cubicBezTo>
                  <a:pt x="4183" y="9405"/>
                  <a:pt x="4183" y="9384"/>
                  <a:pt x="4193" y="9384"/>
                </a:cubicBezTo>
                <a:cubicBezTo>
                  <a:pt x="4193" y="9384"/>
                  <a:pt x="4203" y="9384"/>
                  <a:pt x="4203" y="9363"/>
                </a:cubicBezTo>
                <a:cubicBezTo>
                  <a:pt x="4203" y="9363"/>
                  <a:pt x="4203" y="9363"/>
                  <a:pt x="4203" y="9343"/>
                </a:cubicBezTo>
                <a:cubicBezTo>
                  <a:pt x="4213" y="9343"/>
                  <a:pt x="4203" y="9343"/>
                  <a:pt x="4203" y="9322"/>
                </a:cubicBezTo>
                <a:cubicBezTo>
                  <a:pt x="4193" y="9322"/>
                  <a:pt x="4193" y="9322"/>
                  <a:pt x="4183" y="9322"/>
                </a:cubicBezTo>
                <a:cubicBezTo>
                  <a:pt x="4183" y="9322"/>
                  <a:pt x="4173" y="9322"/>
                  <a:pt x="4173" y="9322"/>
                </a:cubicBezTo>
                <a:cubicBezTo>
                  <a:pt x="4163" y="9322"/>
                  <a:pt x="4163" y="9322"/>
                  <a:pt x="4153" y="9301"/>
                </a:cubicBezTo>
                <a:cubicBezTo>
                  <a:pt x="4153" y="9301"/>
                  <a:pt x="4144" y="9301"/>
                  <a:pt x="4144" y="9281"/>
                </a:cubicBezTo>
                <a:cubicBezTo>
                  <a:pt x="4134" y="9281"/>
                  <a:pt x="4124" y="9281"/>
                  <a:pt x="4124" y="9260"/>
                </a:cubicBezTo>
                <a:cubicBezTo>
                  <a:pt x="4114" y="9239"/>
                  <a:pt x="4134" y="9239"/>
                  <a:pt x="4134" y="9219"/>
                </a:cubicBezTo>
                <a:cubicBezTo>
                  <a:pt x="4134" y="9198"/>
                  <a:pt x="4114" y="9198"/>
                  <a:pt x="4114" y="9157"/>
                </a:cubicBezTo>
                <a:cubicBezTo>
                  <a:pt x="4114" y="9177"/>
                  <a:pt x="4114" y="9177"/>
                  <a:pt x="4104" y="9177"/>
                </a:cubicBezTo>
                <a:cubicBezTo>
                  <a:pt x="4104" y="9177"/>
                  <a:pt x="4104" y="9177"/>
                  <a:pt x="4094" y="9177"/>
                </a:cubicBezTo>
                <a:cubicBezTo>
                  <a:pt x="4094" y="9177"/>
                  <a:pt x="4094" y="9177"/>
                  <a:pt x="4094" y="9177"/>
                </a:cubicBezTo>
                <a:cubicBezTo>
                  <a:pt x="4094" y="9177"/>
                  <a:pt x="4084" y="9177"/>
                  <a:pt x="4084" y="9177"/>
                </a:cubicBezTo>
                <a:cubicBezTo>
                  <a:pt x="4084" y="9177"/>
                  <a:pt x="4084" y="9177"/>
                  <a:pt x="4074" y="9177"/>
                </a:cubicBezTo>
                <a:cubicBezTo>
                  <a:pt x="4074" y="9177"/>
                  <a:pt x="4064" y="9157"/>
                  <a:pt x="4064" y="9157"/>
                </a:cubicBezTo>
                <a:cubicBezTo>
                  <a:pt x="4054" y="9157"/>
                  <a:pt x="4044" y="9157"/>
                  <a:pt x="4044" y="9136"/>
                </a:cubicBezTo>
                <a:cubicBezTo>
                  <a:pt x="4044" y="9136"/>
                  <a:pt x="4044" y="9136"/>
                  <a:pt x="4035" y="9136"/>
                </a:cubicBezTo>
                <a:cubicBezTo>
                  <a:pt x="4035" y="9136"/>
                  <a:pt x="4035" y="9136"/>
                  <a:pt x="4035" y="9115"/>
                </a:cubicBezTo>
                <a:cubicBezTo>
                  <a:pt x="4025" y="9115"/>
                  <a:pt x="4025" y="9115"/>
                  <a:pt x="4015" y="9115"/>
                </a:cubicBezTo>
                <a:cubicBezTo>
                  <a:pt x="4015" y="9115"/>
                  <a:pt x="4005" y="9115"/>
                  <a:pt x="4005" y="9115"/>
                </a:cubicBezTo>
                <a:cubicBezTo>
                  <a:pt x="4005" y="9115"/>
                  <a:pt x="4005" y="9115"/>
                  <a:pt x="4005" y="9115"/>
                </a:cubicBezTo>
                <a:cubicBezTo>
                  <a:pt x="3985" y="9115"/>
                  <a:pt x="3975" y="9095"/>
                  <a:pt x="3965" y="9095"/>
                </a:cubicBezTo>
                <a:cubicBezTo>
                  <a:pt x="3955" y="9095"/>
                  <a:pt x="3945" y="9095"/>
                  <a:pt x="3945" y="9074"/>
                </a:cubicBezTo>
                <a:cubicBezTo>
                  <a:pt x="3935" y="9074"/>
                  <a:pt x="3926" y="9074"/>
                  <a:pt x="3916" y="9053"/>
                </a:cubicBezTo>
                <a:cubicBezTo>
                  <a:pt x="3906" y="9053"/>
                  <a:pt x="3896" y="9053"/>
                  <a:pt x="3906" y="9033"/>
                </a:cubicBezTo>
                <a:cubicBezTo>
                  <a:pt x="3916" y="9033"/>
                  <a:pt x="3926" y="9033"/>
                  <a:pt x="3935" y="9012"/>
                </a:cubicBezTo>
                <a:cubicBezTo>
                  <a:pt x="3935" y="8991"/>
                  <a:pt x="3926" y="8991"/>
                  <a:pt x="3916" y="8991"/>
                </a:cubicBezTo>
                <a:cubicBezTo>
                  <a:pt x="3906" y="8991"/>
                  <a:pt x="3886" y="8991"/>
                  <a:pt x="3876" y="8991"/>
                </a:cubicBezTo>
                <a:cubicBezTo>
                  <a:pt x="3866" y="8991"/>
                  <a:pt x="3856" y="8991"/>
                  <a:pt x="3856" y="9012"/>
                </a:cubicBezTo>
                <a:cubicBezTo>
                  <a:pt x="3846" y="9012"/>
                  <a:pt x="3846" y="9033"/>
                  <a:pt x="3836" y="9033"/>
                </a:cubicBezTo>
                <a:cubicBezTo>
                  <a:pt x="3826" y="9053"/>
                  <a:pt x="3826" y="9053"/>
                  <a:pt x="3817" y="9053"/>
                </a:cubicBezTo>
                <a:cubicBezTo>
                  <a:pt x="3807" y="9074"/>
                  <a:pt x="3797" y="9074"/>
                  <a:pt x="3787" y="9074"/>
                </a:cubicBezTo>
                <a:cubicBezTo>
                  <a:pt x="3777" y="9095"/>
                  <a:pt x="3777" y="9095"/>
                  <a:pt x="3767" y="9115"/>
                </a:cubicBezTo>
                <a:cubicBezTo>
                  <a:pt x="3757" y="9115"/>
                  <a:pt x="3747" y="9136"/>
                  <a:pt x="3737" y="9136"/>
                </a:cubicBezTo>
                <a:cubicBezTo>
                  <a:pt x="3737" y="9136"/>
                  <a:pt x="3718" y="9157"/>
                  <a:pt x="3718" y="9136"/>
                </a:cubicBezTo>
                <a:cubicBezTo>
                  <a:pt x="3718" y="9136"/>
                  <a:pt x="3727" y="9115"/>
                  <a:pt x="3727" y="9115"/>
                </a:cubicBezTo>
                <a:cubicBezTo>
                  <a:pt x="3737" y="9095"/>
                  <a:pt x="3737" y="9074"/>
                  <a:pt x="3737" y="9053"/>
                </a:cubicBezTo>
                <a:cubicBezTo>
                  <a:pt x="3747" y="9053"/>
                  <a:pt x="3747" y="9033"/>
                  <a:pt x="3747" y="9012"/>
                </a:cubicBezTo>
                <a:cubicBezTo>
                  <a:pt x="3757" y="9012"/>
                  <a:pt x="3767" y="8991"/>
                  <a:pt x="3777" y="8991"/>
                </a:cubicBezTo>
                <a:cubicBezTo>
                  <a:pt x="3797" y="8971"/>
                  <a:pt x="3817" y="8950"/>
                  <a:pt x="3836" y="8950"/>
                </a:cubicBezTo>
                <a:cubicBezTo>
                  <a:pt x="3856" y="8929"/>
                  <a:pt x="3876" y="8929"/>
                  <a:pt x="3906" y="8929"/>
                </a:cubicBezTo>
                <a:cubicBezTo>
                  <a:pt x="3935" y="8909"/>
                  <a:pt x="3965" y="8929"/>
                  <a:pt x="3995" y="8929"/>
                </a:cubicBezTo>
                <a:cubicBezTo>
                  <a:pt x="4005" y="8950"/>
                  <a:pt x="4015" y="8950"/>
                  <a:pt x="4035" y="8971"/>
                </a:cubicBezTo>
                <a:cubicBezTo>
                  <a:pt x="4044" y="8971"/>
                  <a:pt x="4044" y="8991"/>
                  <a:pt x="4054" y="8991"/>
                </a:cubicBezTo>
                <a:cubicBezTo>
                  <a:pt x="4074" y="9033"/>
                  <a:pt x="4094" y="9053"/>
                  <a:pt x="4124" y="9053"/>
                </a:cubicBezTo>
                <a:cubicBezTo>
                  <a:pt x="4134" y="9074"/>
                  <a:pt x="4144" y="9074"/>
                  <a:pt x="4153" y="9095"/>
                </a:cubicBezTo>
                <a:cubicBezTo>
                  <a:pt x="4163" y="9095"/>
                  <a:pt x="4173" y="9115"/>
                  <a:pt x="4183" y="9115"/>
                </a:cubicBezTo>
                <a:cubicBezTo>
                  <a:pt x="4193" y="9136"/>
                  <a:pt x="4223" y="9157"/>
                  <a:pt x="4223" y="9198"/>
                </a:cubicBezTo>
                <a:cubicBezTo>
                  <a:pt x="4223" y="9219"/>
                  <a:pt x="4213" y="9219"/>
                  <a:pt x="4223" y="9239"/>
                </a:cubicBezTo>
                <a:cubicBezTo>
                  <a:pt x="4223" y="9239"/>
                  <a:pt x="4233" y="9239"/>
                  <a:pt x="4243" y="9239"/>
                </a:cubicBezTo>
                <a:cubicBezTo>
                  <a:pt x="4243" y="9239"/>
                  <a:pt x="4253" y="9239"/>
                  <a:pt x="4262" y="9239"/>
                </a:cubicBezTo>
                <a:cubicBezTo>
                  <a:pt x="4272" y="9239"/>
                  <a:pt x="4292" y="9239"/>
                  <a:pt x="4302" y="9260"/>
                </a:cubicBezTo>
                <a:cubicBezTo>
                  <a:pt x="4302" y="9281"/>
                  <a:pt x="4302" y="9281"/>
                  <a:pt x="4302" y="9301"/>
                </a:cubicBezTo>
                <a:cubicBezTo>
                  <a:pt x="4302" y="9322"/>
                  <a:pt x="4312" y="9322"/>
                  <a:pt x="4322" y="9322"/>
                </a:cubicBezTo>
                <a:cubicBezTo>
                  <a:pt x="4332" y="9322"/>
                  <a:pt x="4342" y="9322"/>
                  <a:pt x="4352" y="9322"/>
                </a:cubicBezTo>
                <a:cubicBezTo>
                  <a:pt x="4362" y="9322"/>
                  <a:pt x="4371" y="9343"/>
                  <a:pt x="4371" y="9363"/>
                </a:cubicBezTo>
                <a:cubicBezTo>
                  <a:pt x="4381" y="9363"/>
                  <a:pt x="4381" y="9363"/>
                  <a:pt x="4391" y="9384"/>
                </a:cubicBezTo>
                <a:cubicBezTo>
                  <a:pt x="4391" y="9384"/>
                  <a:pt x="4411" y="9405"/>
                  <a:pt x="4401" y="9405"/>
                </a:cubicBezTo>
                <a:cubicBezTo>
                  <a:pt x="4401" y="9425"/>
                  <a:pt x="4391" y="9425"/>
                  <a:pt x="4391" y="9425"/>
                </a:cubicBezTo>
                <a:cubicBezTo>
                  <a:pt x="4381" y="9425"/>
                  <a:pt x="4371" y="9425"/>
                  <a:pt x="4371" y="9425"/>
                </a:cubicBezTo>
                <a:close/>
                <a:moveTo>
                  <a:pt x="5055" y="579"/>
                </a:moveTo>
                <a:cubicBezTo>
                  <a:pt x="5055" y="579"/>
                  <a:pt x="5065" y="579"/>
                  <a:pt x="5065" y="579"/>
                </a:cubicBezTo>
                <a:cubicBezTo>
                  <a:pt x="5075" y="579"/>
                  <a:pt x="5075" y="579"/>
                  <a:pt x="5085" y="579"/>
                </a:cubicBezTo>
                <a:cubicBezTo>
                  <a:pt x="5085" y="558"/>
                  <a:pt x="5095" y="558"/>
                  <a:pt x="5095" y="558"/>
                </a:cubicBezTo>
                <a:cubicBezTo>
                  <a:pt x="5105" y="579"/>
                  <a:pt x="5105" y="579"/>
                  <a:pt x="5115" y="579"/>
                </a:cubicBezTo>
                <a:cubicBezTo>
                  <a:pt x="5115" y="579"/>
                  <a:pt x="5115" y="558"/>
                  <a:pt x="5124" y="558"/>
                </a:cubicBezTo>
                <a:cubicBezTo>
                  <a:pt x="5124" y="558"/>
                  <a:pt x="5124" y="558"/>
                  <a:pt x="5124" y="558"/>
                </a:cubicBezTo>
                <a:cubicBezTo>
                  <a:pt x="5124" y="558"/>
                  <a:pt x="5124" y="558"/>
                  <a:pt x="5124" y="537"/>
                </a:cubicBezTo>
                <a:cubicBezTo>
                  <a:pt x="5124" y="537"/>
                  <a:pt x="5115" y="537"/>
                  <a:pt x="5115" y="537"/>
                </a:cubicBezTo>
                <a:cubicBezTo>
                  <a:pt x="5115" y="537"/>
                  <a:pt x="5105" y="537"/>
                  <a:pt x="5105" y="537"/>
                </a:cubicBezTo>
                <a:cubicBezTo>
                  <a:pt x="5105" y="537"/>
                  <a:pt x="5095" y="537"/>
                  <a:pt x="5095" y="517"/>
                </a:cubicBezTo>
                <a:cubicBezTo>
                  <a:pt x="5085" y="517"/>
                  <a:pt x="5075" y="517"/>
                  <a:pt x="5075" y="517"/>
                </a:cubicBezTo>
                <a:cubicBezTo>
                  <a:pt x="5065" y="517"/>
                  <a:pt x="5075" y="496"/>
                  <a:pt x="5075" y="496"/>
                </a:cubicBezTo>
                <a:cubicBezTo>
                  <a:pt x="5085" y="475"/>
                  <a:pt x="5095" y="475"/>
                  <a:pt x="5095" y="475"/>
                </a:cubicBezTo>
                <a:cubicBezTo>
                  <a:pt x="5105" y="475"/>
                  <a:pt x="5105" y="496"/>
                  <a:pt x="5105" y="496"/>
                </a:cubicBezTo>
                <a:cubicBezTo>
                  <a:pt x="5115" y="496"/>
                  <a:pt x="5115" y="496"/>
                  <a:pt x="5124" y="496"/>
                </a:cubicBezTo>
                <a:cubicBezTo>
                  <a:pt x="5124" y="496"/>
                  <a:pt x="5124" y="496"/>
                  <a:pt x="5134" y="496"/>
                </a:cubicBezTo>
                <a:cubicBezTo>
                  <a:pt x="5134" y="475"/>
                  <a:pt x="5144" y="475"/>
                  <a:pt x="5154" y="475"/>
                </a:cubicBezTo>
                <a:cubicBezTo>
                  <a:pt x="5154" y="496"/>
                  <a:pt x="5154" y="496"/>
                  <a:pt x="5154" y="496"/>
                </a:cubicBezTo>
                <a:cubicBezTo>
                  <a:pt x="5164" y="496"/>
                  <a:pt x="5164" y="496"/>
                  <a:pt x="5164" y="496"/>
                </a:cubicBezTo>
                <a:cubicBezTo>
                  <a:pt x="5174" y="496"/>
                  <a:pt x="5184" y="475"/>
                  <a:pt x="5184" y="496"/>
                </a:cubicBezTo>
                <a:cubicBezTo>
                  <a:pt x="5194" y="496"/>
                  <a:pt x="5194" y="496"/>
                  <a:pt x="5194" y="496"/>
                </a:cubicBezTo>
                <a:cubicBezTo>
                  <a:pt x="5204" y="496"/>
                  <a:pt x="5194" y="517"/>
                  <a:pt x="5194" y="517"/>
                </a:cubicBezTo>
                <a:cubicBezTo>
                  <a:pt x="5194" y="517"/>
                  <a:pt x="5194" y="537"/>
                  <a:pt x="5204" y="537"/>
                </a:cubicBezTo>
                <a:cubicBezTo>
                  <a:pt x="5204" y="537"/>
                  <a:pt x="5204" y="537"/>
                  <a:pt x="5204" y="537"/>
                </a:cubicBezTo>
                <a:cubicBezTo>
                  <a:pt x="5214" y="537"/>
                  <a:pt x="5214" y="517"/>
                  <a:pt x="5214" y="517"/>
                </a:cubicBezTo>
                <a:cubicBezTo>
                  <a:pt x="5214" y="517"/>
                  <a:pt x="5224" y="496"/>
                  <a:pt x="5224" y="496"/>
                </a:cubicBezTo>
                <a:cubicBezTo>
                  <a:pt x="5224" y="496"/>
                  <a:pt x="5233" y="496"/>
                  <a:pt x="5233" y="496"/>
                </a:cubicBezTo>
                <a:cubicBezTo>
                  <a:pt x="5233" y="496"/>
                  <a:pt x="5243" y="496"/>
                  <a:pt x="5243" y="517"/>
                </a:cubicBezTo>
                <a:cubicBezTo>
                  <a:pt x="5243" y="517"/>
                  <a:pt x="5243" y="517"/>
                  <a:pt x="5243" y="517"/>
                </a:cubicBezTo>
                <a:cubicBezTo>
                  <a:pt x="5243" y="517"/>
                  <a:pt x="5243" y="517"/>
                  <a:pt x="5243" y="517"/>
                </a:cubicBezTo>
                <a:cubicBezTo>
                  <a:pt x="5253" y="517"/>
                  <a:pt x="5253" y="517"/>
                  <a:pt x="5253" y="517"/>
                </a:cubicBezTo>
                <a:cubicBezTo>
                  <a:pt x="5253" y="537"/>
                  <a:pt x="5253" y="537"/>
                  <a:pt x="5253" y="537"/>
                </a:cubicBezTo>
                <a:cubicBezTo>
                  <a:pt x="5253" y="537"/>
                  <a:pt x="5263" y="537"/>
                  <a:pt x="5263" y="537"/>
                </a:cubicBezTo>
                <a:cubicBezTo>
                  <a:pt x="5263" y="537"/>
                  <a:pt x="5263" y="537"/>
                  <a:pt x="5263" y="537"/>
                </a:cubicBezTo>
                <a:cubicBezTo>
                  <a:pt x="5263" y="537"/>
                  <a:pt x="5263" y="537"/>
                  <a:pt x="5263" y="537"/>
                </a:cubicBezTo>
                <a:cubicBezTo>
                  <a:pt x="5263" y="558"/>
                  <a:pt x="5273" y="558"/>
                  <a:pt x="5283" y="558"/>
                </a:cubicBezTo>
                <a:cubicBezTo>
                  <a:pt x="5283" y="558"/>
                  <a:pt x="5293" y="558"/>
                  <a:pt x="5293" y="558"/>
                </a:cubicBezTo>
                <a:cubicBezTo>
                  <a:pt x="5293" y="558"/>
                  <a:pt x="5293" y="579"/>
                  <a:pt x="5293" y="579"/>
                </a:cubicBezTo>
                <a:cubicBezTo>
                  <a:pt x="5283" y="599"/>
                  <a:pt x="5273" y="599"/>
                  <a:pt x="5263" y="599"/>
                </a:cubicBezTo>
                <a:cubicBezTo>
                  <a:pt x="5263" y="599"/>
                  <a:pt x="5263" y="620"/>
                  <a:pt x="5263" y="620"/>
                </a:cubicBezTo>
                <a:cubicBezTo>
                  <a:pt x="5263" y="620"/>
                  <a:pt x="5263" y="641"/>
                  <a:pt x="5263" y="641"/>
                </a:cubicBezTo>
                <a:cubicBezTo>
                  <a:pt x="5253" y="641"/>
                  <a:pt x="5253" y="641"/>
                  <a:pt x="5253" y="661"/>
                </a:cubicBezTo>
                <a:cubicBezTo>
                  <a:pt x="5253" y="661"/>
                  <a:pt x="5263" y="661"/>
                  <a:pt x="5263" y="661"/>
                </a:cubicBezTo>
                <a:cubicBezTo>
                  <a:pt x="5263" y="661"/>
                  <a:pt x="5253" y="682"/>
                  <a:pt x="5253" y="682"/>
                </a:cubicBezTo>
                <a:cubicBezTo>
                  <a:pt x="5243" y="682"/>
                  <a:pt x="5233" y="682"/>
                  <a:pt x="5233" y="682"/>
                </a:cubicBezTo>
                <a:cubicBezTo>
                  <a:pt x="5224" y="682"/>
                  <a:pt x="5224" y="682"/>
                  <a:pt x="5214" y="682"/>
                </a:cubicBezTo>
                <a:cubicBezTo>
                  <a:pt x="5214" y="682"/>
                  <a:pt x="5204" y="682"/>
                  <a:pt x="5194" y="682"/>
                </a:cubicBezTo>
                <a:cubicBezTo>
                  <a:pt x="5194" y="682"/>
                  <a:pt x="5184" y="682"/>
                  <a:pt x="5184" y="682"/>
                </a:cubicBezTo>
                <a:cubicBezTo>
                  <a:pt x="5174" y="682"/>
                  <a:pt x="5174" y="682"/>
                  <a:pt x="5174" y="682"/>
                </a:cubicBezTo>
                <a:cubicBezTo>
                  <a:pt x="5174" y="661"/>
                  <a:pt x="5184" y="661"/>
                  <a:pt x="5184" y="661"/>
                </a:cubicBezTo>
                <a:cubicBezTo>
                  <a:pt x="5184" y="641"/>
                  <a:pt x="5174" y="641"/>
                  <a:pt x="5174" y="641"/>
                </a:cubicBezTo>
                <a:cubicBezTo>
                  <a:pt x="5174" y="641"/>
                  <a:pt x="5174" y="641"/>
                  <a:pt x="5174" y="641"/>
                </a:cubicBezTo>
                <a:cubicBezTo>
                  <a:pt x="5174" y="620"/>
                  <a:pt x="5174" y="620"/>
                  <a:pt x="5174" y="620"/>
                </a:cubicBezTo>
                <a:cubicBezTo>
                  <a:pt x="5164" y="620"/>
                  <a:pt x="5164" y="620"/>
                  <a:pt x="5164" y="620"/>
                </a:cubicBezTo>
                <a:cubicBezTo>
                  <a:pt x="5164" y="620"/>
                  <a:pt x="5154" y="620"/>
                  <a:pt x="5154" y="599"/>
                </a:cubicBezTo>
                <a:cubicBezTo>
                  <a:pt x="5154" y="599"/>
                  <a:pt x="5144" y="599"/>
                  <a:pt x="5144" y="599"/>
                </a:cubicBezTo>
                <a:cubicBezTo>
                  <a:pt x="5134" y="599"/>
                  <a:pt x="5134" y="599"/>
                  <a:pt x="5134" y="620"/>
                </a:cubicBezTo>
                <a:cubicBezTo>
                  <a:pt x="5124" y="620"/>
                  <a:pt x="5115" y="620"/>
                  <a:pt x="5115" y="620"/>
                </a:cubicBezTo>
                <a:cubicBezTo>
                  <a:pt x="5105" y="599"/>
                  <a:pt x="5095" y="599"/>
                  <a:pt x="5085" y="599"/>
                </a:cubicBezTo>
                <a:cubicBezTo>
                  <a:pt x="5075" y="599"/>
                  <a:pt x="5065" y="599"/>
                  <a:pt x="5055" y="599"/>
                </a:cubicBezTo>
                <a:cubicBezTo>
                  <a:pt x="5065" y="599"/>
                  <a:pt x="5055" y="599"/>
                  <a:pt x="5055" y="579"/>
                </a:cubicBezTo>
                <a:close/>
                <a:moveTo>
                  <a:pt x="4035" y="909"/>
                </a:moveTo>
                <a:cubicBezTo>
                  <a:pt x="4025" y="889"/>
                  <a:pt x="4044" y="868"/>
                  <a:pt x="4044" y="847"/>
                </a:cubicBezTo>
                <a:cubicBezTo>
                  <a:pt x="4054" y="847"/>
                  <a:pt x="4064" y="827"/>
                  <a:pt x="4074" y="827"/>
                </a:cubicBezTo>
                <a:cubicBezTo>
                  <a:pt x="4074" y="827"/>
                  <a:pt x="4084" y="827"/>
                  <a:pt x="4094" y="827"/>
                </a:cubicBezTo>
                <a:cubicBezTo>
                  <a:pt x="4104" y="827"/>
                  <a:pt x="4114" y="806"/>
                  <a:pt x="4124" y="806"/>
                </a:cubicBezTo>
                <a:cubicBezTo>
                  <a:pt x="4124" y="806"/>
                  <a:pt x="4134" y="806"/>
                  <a:pt x="4134" y="806"/>
                </a:cubicBezTo>
                <a:cubicBezTo>
                  <a:pt x="4144" y="806"/>
                  <a:pt x="4144" y="806"/>
                  <a:pt x="4144" y="806"/>
                </a:cubicBezTo>
                <a:cubicBezTo>
                  <a:pt x="4153" y="785"/>
                  <a:pt x="4163" y="806"/>
                  <a:pt x="4173" y="806"/>
                </a:cubicBezTo>
                <a:cubicBezTo>
                  <a:pt x="4183" y="806"/>
                  <a:pt x="4193" y="785"/>
                  <a:pt x="4203" y="785"/>
                </a:cubicBezTo>
                <a:cubicBezTo>
                  <a:pt x="4223" y="765"/>
                  <a:pt x="4243" y="765"/>
                  <a:pt x="4262" y="765"/>
                </a:cubicBezTo>
                <a:cubicBezTo>
                  <a:pt x="4272" y="744"/>
                  <a:pt x="4282" y="744"/>
                  <a:pt x="4292" y="723"/>
                </a:cubicBezTo>
                <a:cubicBezTo>
                  <a:pt x="4302" y="723"/>
                  <a:pt x="4312" y="723"/>
                  <a:pt x="4332" y="723"/>
                </a:cubicBezTo>
                <a:cubicBezTo>
                  <a:pt x="4342" y="723"/>
                  <a:pt x="4352" y="703"/>
                  <a:pt x="4362" y="703"/>
                </a:cubicBezTo>
                <a:cubicBezTo>
                  <a:pt x="4371" y="703"/>
                  <a:pt x="4381" y="703"/>
                  <a:pt x="4381" y="703"/>
                </a:cubicBezTo>
                <a:cubicBezTo>
                  <a:pt x="4391" y="703"/>
                  <a:pt x="4391" y="723"/>
                  <a:pt x="4391" y="723"/>
                </a:cubicBezTo>
                <a:cubicBezTo>
                  <a:pt x="4401" y="723"/>
                  <a:pt x="4411" y="723"/>
                  <a:pt x="4421" y="723"/>
                </a:cubicBezTo>
                <a:cubicBezTo>
                  <a:pt x="4431" y="723"/>
                  <a:pt x="4431" y="703"/>
                  <a:pt x="4431" y="703"/>
                </a:cubicBezTo>
                <a:cubicBezTo>
                  <a:pt x="4431" y="703"/>
                  <a:pt x="4431" y="682"/>
                  <a:pt x="4441" y="682"/>
                </a:cubicBezTo>
                <a:cubicBezTo>
                  <a:pt x="4451" y="661"/>
                  <a:pt x="4471" y="682"/>
                  <a:pt x="4480" y="703"/>
                </a:cubicBezTo>
                <a:cubicBezTo>
                  <a:pt x="4490" y="723"/>
                  <a:pt x="4461" y="723"/>
                  <a:pt x="4451" y="723"/>
                </a:cubicBezTo>
                <a:cubicBezTo>
                  <a:pt x="4451" y="723"/>
                  <a:pt x="4451" y="723"/>
                  <a:pt x="4461" y="723"/>
                </a:cubicBezTo>
                <a:cubicBezTo>
                  <a:pt x="4451" y="723"/>
                  <a:pt x="4451" y="723"/>
                  <a:pt x="4451" y="744"/>
                </a:cubicBezTo>
                <a:cubicBezTo>
                  <a:pt x="4441" y="744"/>
                  <a:pt x="4441" y="744"/>
                  <a:pt x="4441" y="744"/>
                </a:cubicBezTo>
                <a:cubicBezTo>
                  <a:pt x="4441" y="744"/>
                  <a:pt x="4431" y="744"/>
                  <a:pt x="4431" y="744"/>
                </a:cubicBezTo>
                <a:cubicBezTo>
                  <a:pt x="4431" y="744"/>
                  <a:pt x="4431" y="744"/>
                  <a:pt x="4431" y="744"/>
                </a:cubicBezTo>
                <a:cubicBezTo>
                  <a:pt x="4431" y="765"/>
                  <a:pt x="4431" y="765"/>
                  <a:pt x="4431" y="765"/>
                </a:cubicBezTo>
                <a:cubicBezTo>
                  <a:pt x="4431" y="765"/>
                  <a:pt x="4431" y="765"/>
                  <a:pt x="4421" y="785"/>
                </a:cubicBezTo>
                <a:cubicBezTo>
                  <a:pt x="4421" y="785"/>
                  <a:pt x="4421" y="785"/>
                  <a:pt x="4421" y="785"/>
                </a:cubicBezTo>
                <a:cubicBezTo>
                  <a:pt x="4411" y="785"/>
                  <a:pt x="4411" y="785"/>
                  <a:pt x="4411" y="806"/>
                </a:cubicBezTo>
                <a:cubicBezTo>
                  <a:pt x="4401" y="806"/>
                  <a:pt x="4401" y="806"/>
                  <a:pt x="4391" y="806"/>
                </a:cubicBezTo>
                <a:cubicBezTo>
                  <a:pt x="4391" y="806"/>
                  <a:pt x="4391" y="827"/>
                  <a:pt x="4381" y="806"/>
                </a:cubicBezTo>
                <a:cubicBezTo>
                  <a:pt x="4381" y="806"/>
                  <a:pt x="4381" y="806"/>
                  <a:pt x="4381" y="806"/>
                </a:cubicBezTo>
                <a:cubicBezTo>
                  <a:pt x="4381" y="806"/>
                  <a:pt x="4381" y="806"/>
                  <a:pt x="4371" y="806"/>
                </a:cubicBezTo>
                <a:cubicBezTo>
                  <a:pt x="4371" y="806"/>
                  <a:pt x="4371" y="806"/>
                  <a:pt x="4371" y="806"/>
                </a:cubicBezTo>
                <a:cubicBezTo>
                  <a:pt x="4362" y="806"/>
                  <a:pt x="4342" y="806"/>
                  <a:pt x="4332" y="806"/>
                </a:cubicBezTo>
                <a:cubicBezTo>
                  <a:pt x="4322" y="827"/>
                  <a:pt x="4322" y="847"/>
                  <a:pt x="4312" y="847"/>
                </a:cubicBezTo>
                <a:cubicBezTo>
                  <a:pt x="4312" y="847"/>
                  <a:pt x="4302" y="847"/>
                  <a:pt x="4302" y="847"/>
                </a:cubicBezTo>
                <a:cubicBezTo>
                  <a:pt x="4302" y="847"/>
                  <a:pt x="4292" y="868"/>
                  <a:pt x="4282" y="847"/>
                </a:cubicBezTo>
                <a:cubicBezTo>
                  <a:pt x="4282" y="847"/>
                  <a:pt x="4292" y="847"/>
                  <a:pt x="4292" y="847"/>
                </a:cubicBezTo>
                <a:cubicBezTo>
                  <a:pt x="4292" y="847"/>
                  <a:pt x="4292" y="847"/>
                  <a:pt x="4292" y="827"/>
                </a:cubicBezTo>
                <a:cubicBezTo>
                  <a:pt x="4292" y="827"/>
                  <a:pt x="4292" y="827"/>
                  <a:pt x="4292" y="827"/>
                </a:cubicBezTo>
                <a:cubicBezTo>
                  <a:pt x="4292" y="827"/>
                  <a:pt x="4302" y="827"/>
                  <a:pt x="4302" y="827"/>
                </a:cubicBezTo>
                <a:cubicBezTo>
                  <a:pt x="4302" y="806"/>
                  <a:pt x="4312" y="806"/>
                  <a:pt x="4312" y="806"/>
                </a:cubicBezTo>
                <a:cubicBezTo>
                  <a:pt x="4322" y="806"/>
                  <a:pt x="4322" y="785"/>
                  <a:pt x="4322" y="785"/>
                </a:cubicBezTo>
                <a:cubicBezTo>
                  <a:pt x="4322" y="785"/>
                  <a:pt x="4312" y="785"/>
                  <a:pt x="4312" y="785"/>
                </a:cubicBezTo>
                <a:cubicBezTo>
                  <a:pt x="4312" y="785"/>
                  <a:pt x="4302" y="785"/>
                  <a:pt x="4302" y="785"/>
                </a:cubicBezTo>
                <a:cubicBezTo>
                  <a:pt x="4292" y="806"/>
                  <a:pt x="4282" y="806"/>
                  <a:pt x="4272" y="827"/>
                </a:cubicBezTo>
                <a:cubicBezTo>
                  <a:pt x="4262" y="827"/>
                  <a:pt x="4262" y="827"/>
                  <a:pt x="4262" y="827"/>
                </a:cubicBezTo>
                <a:cubicBezTo>
                  <a:pt x="4253" y="827"/>
                  <a:pt x="4253" y="847"/>
                  <a:pt x="4243" y="847"/>
                </a:cubicBezTo>
                <a:cubicBezTo>
                  <a:pt x="4243" y="847"/>
                  <a:pt x="4233" y="847"/>
                  <a:pt x="4233" y="847"/>
                </a:cubicBezTo>
                <a:cubicBezTo>
                  <a:pt x="4233" y="847"/>
                  <a:pt x="4223" y="847"/>
                  <a:pt x="4223" y="847"/>
                </a:cubicBezTo>
                <a:cubicBezTo>
                  <a:pt x="4213" y="847"/>
                  <a:pt x="4213" y="847"/>
                  <a:pt x="4203" y="868"/>
                </a:cubicBezTo>
                <a:cubicBezTo>
                  <a:pt x="4203" y="868"/>
                  <a:pt x="4193" y="868"/>
                  <a:pt x="4193" y="868"/>
                </a:cubicBezTo>
                <a:cubicBezTo>
                  <a:pt x="4183" y="868"/>
                  <a:pt x="4183" y="889"/>
                  <a:pt x="4173" y="889"/>
                </a:cubicBezTo>
                <a:cubicBezTo>
                  <a:pt x="4173" y="889"/>
                  <a:pt x="4163" y="889"/>
                  <a:pt x="4163" y="889"/>
                </a:cubicBezTo>
                <a:cubicBezTo>
                  <a:pt x="4163" y="889"/>
                  <a:pt x="4153" y="889"/>
                  <a:pt x="4153" y="889"/>
                </a:cubicBezTo>
                <a:cubicBezTo>
                  <a:pt x="4144" y="909"/>
                  <a:pt x="4134" y="909"/>
                  <a:pt x="4124" y="909"/>
                </a:cubicBezTo>
                <a:cubicBezTo>
                  <a:pt x="4124" y="889"/>
                  <a:pt x="4134" y="889"/>
                  <a:pt x="4134" y="868"/>
                </a:cubicBezTo>
                <a:cubicBezTo>
                  <a:pt x="4124" y="868"/>
                  <a:pt x="4114" y="868"/>
                  <a:pt x="4114" y="868"/>
                </a:cubicBezTo>
                <a:cubicBezTo>
                  <a:pt x="4104" y="868"/>
                  <a:pt x="4094" y="889"/>
                  <a:pt x="4094" y="889"/>
                </a:cubicBezTo>
                <a:cubicBezTo>
                  <a:pt x="4084" y="889"/>
                  <a:pt x="4084" y="889"/>
                  <a:pt x="4074" y="889"/>
                </a:cubicBezTo>
                <a:cubicBezTo>
                  <a:pt x="4074" y="889"/>
                  <a:pt x="4074" y="889"/>
                  <a:pt x="4064" y="889"/>
                </a:cubicBezTo>
                <a:cubicBezTo>
                  <a:pt x="4064" y="889"/>
                  <a:pt x="4054" y="889"/>
                  <a:pt x="4054" y="889"/>
                </a:cubicBezTo>
                <a:cubicBezTo>
                  <a:pt x="4044" y="909"/>
                  <a:pt x="4035" y="909"/>
                  <a:pt x="4035" y="909"/>
                </a:cubicBezTo>
                <a:close/>
                <a:moveTo>
                  <a:pt x="5798" y="1240"/>
                </a:moveTo>
                <a:cubicBezTo>
                  <a:pt x="5788" y="1240"/>
                  <a:pt x="5778" y="1240"/>
                  <a:pt x="5769" y="1240"/>
                </a:cubicBezTo>
                <a:cubicBezTo>
                  <a:pt x="5769" y="1240"/>
                  <a:pt x="5778" y="1220"/>
                  <a:pt x="5778" y="1220"/>
                </a:cubicBezTo>
                <a:cubicBezTo>
                  <a:pt x="5788" y="1220"/>
                  <a:pt x="5788" y="1220"/>
                  <a:pt x="5788" y="1199"/>
                </a:cubicBezTo>
                <a:cubicBezTo>
                  <a:pt x="5788" y="1199"/>
                  <a:pt x="5788" y="1199"/>
                  <a:pt x="5788" y="1199"/>
                </a:cubicBezTo>
                <a:cubicBezTo>
                  <a:pt x="5788" y="1178"/>
                  <a:pt x="5798" y="1178"/>
                  <a:pt x="5798" y="1178"/>
                </a:cubicBezTo>
                <a:cubicBezTo>
                  <a:pt x="5808" y="1178"/>
                  <a:pt x="5808" y="1178"/>
                  <a:pt x="5818" y="1178"/>
                </a:cubicBezTo>
                <a:cubicBezTo>
                  <a:pt x="5818" y="1178"/>
                  <a:pt x="5818" y="1178"/>
                  <a:pt x="5828" y="1158"/>
                </a:cubicBezTo>
                <a:cubicBezTo>
                  <a:pt x="5838" y="1158"/>
                  <a:pt x="5848" y="1158"/>
                  <a:pt x="5858" y="1178"/>
                </a:cubicBezTo>
                <a:cubicBezTo>
                  <a:pt x="5868" y="1178"/>
                  <a:pt x="5868" y="1178"/>
                  <a:pt x="5878" y="1178"/>
                </a:cubicBezTo>
                <a:cubicBezTo>
                  <a:pt x="5887" y="1178"/>
                  <a:pt x="5897" y="1158"/>
                  <a:pt x="5907" y="1158"/>
                </a:cubicBezTo>
                <a:cubicBezTo>
                  <a:pt x="5917" y="1158"/>
                  <a:pt x="5927" y="1178"/>
                  <a:pt x="5937" y="1178"/>
                </a:cubicBezTo>
                <a:cubicBezTo>
                  <a:pt x="5947" y="1178"/>
                  <a:pt x="5947" y="1178"/>
                  <a:pt x="5957" y="1178"/>
                </a:cubicBezTo>
                <a:cubicBezTo>
                  <a:pt x="5957" y="1199"/>
                  <a:pt x="5967" y="1199"/>
                  <a:pt x="5967" y="1220"/>
                </a:cubicBezTo>
                <a:cubicBezTo>
                  <a:pt x="5977" y="1220"/>
                  <a:pt x="5986" y="1240"/>
                  <a:pt x="5986" y="1261"/>
                </a:cubicBezTo>
                <a:cubicBezTo>
                  <a:pt x="5986" y="1282"/>
                  <a:pt x="5967" y="1302"/>
                  <a:pt x="5957" y="1282"/>
                </a:cubicBezTo>
                <a:cubicBezTo>
                  <a:pt x="5947" y="1282"/>
                  <a:pt x="5927" y="1282"/>
                  <a:pt x="5917" y="1282"/>
                </a:cubicBezTo>
                <a:cubicBezTo>
                  <a:pt x="5907" y="1282"/>
                  <a:pt x="5897" y="1282"/>
                  <a:pt x="5887" y="1282"/>
                </a:cubicBezTo>
                <a:cubicBezTo>
                  <a:pt x="5878" y="1282"/>
                  <a:pt x="5868" y="1282"/>
                  <a:pt x="5858" y="1282"/>
                </a:cubicBezTo>
                <a:cubicBezTo>
                  <a:pt x="5838" y="1282"/>
                  <a:pt x="5818" y="1302"/>
                  <a:pt x="5798" y="1282"/>
                </a:cubicBezTo>
                <a:cubicBezTo>
                  <a:pt x="5788" y="1282"/>
                  <a:pt x="5788" y="1261"/>
                  <a:pt x="5798" y="1240"/>
                </a:cubicBezTo>
                <a:close/>
                <a:moveTo>
                  <a:pt x="3519" y="1426"/>
                </a:moveTo>
                <a:cubicBezTo>
                  <a:pt x="3519" y="1406"/>
                  <a:pt x="3529" y="1406"/>
                  <a:pt x="3539" y="1385"/>
                </a:cubicBezTo>
                <a:cubicBezTo>
                  <a:pt x="3549" y="1385"/>
                  <a:pt x="3549" y="1385"/>
                  <a:pt x="3559" y="1364"/>
                </a:cubicBezTo>
                <a:cubicBezTo>
                  <a:pt x="3569" y="1364"/>
                  <a:pt x="3579" y="1364"/>
                  <a:pt x="3589" y="1344"/>
                </a:cubicBezTo>
                <a:cubicBezTo>
                  <a:pt x="3599" y="1344"/>
                  <a:pt x="3609" y="1344"/>
                  <a:pt x="3618" y="1344"/>
                </a:cubicBezTo>
                <a:cubicBezTo>
                  <a:pt x="3618" y="1323"/>
                  <a:pt x="3628" y="1323"/>
                  <a:pt x="3628" y="1323"/>
                </a:cubicBezTo>
                <a:cubicBezTo>
                  <a:pt x="3638" y="1323"/>
                  <a:pt x="3638" y="1302"/>
                  <a:pt x="3638" y="1302"/>
                </a:cubicBezTo>
                <a:cubicBezTo>
                  <a:pt x="3638" y="1302"/>
                  <a:pt x="3638" y="1302"/>
                  <a:pt x="3648" y="1302"/>
                </a:cubicBezTo>
                <a:cubicBezTo>
                  <a:pt x="3648" y="1282"/>
                  <a:pt x="3648" y="1282"/>
                  <a:pt x="3658" y="1282"/>
                </a:cubicBezTo>
                <a:cubicBezTo>
                  <a:pt x="3658" y="1282"/>
                  <a:pt x="3668" y="1261"/>
                  <a:pt x="3678" y="1261"/>
                </a:cubicBezTo>
                <a:cubicBezTo>
                  <a:pt x="3688" y="1261"/>
                  <a:pt x="3698" y="1240"/>
                  <a:pt x="3698" y="1240"/>
                </a:cubicBezTo>
                <a:cubicBezTo>
                  <a:pt x="3708" y="1240"/>
                  <a:pt x="3708" y="1220"/>
                  <a:pt x="3708" y="1220"/>
                </a:cubicBezTo>
                <a:cubicBezTo>
                  <a:pt x="3708" y="1220"/>
                  <a:pt x="3718" y="1220"/>
                  <a:pt x="3718" y="1220"/>
                </a:cubicBezTo>
                <a:cubicBezTo>
                  <a:pt x="3727" y="1199"/>
                  <a:pt x="3737" y="1199"/>
                  <a:pt x="3747" y="1178"/>
                </a:cubicBezTo>
                <a:cubicBezTo>
                  <a:pt x="3747" y="1178"/>
                  <a:pt x="3757" y="1178"/>
                  <a:pt x="3757" y="1178"/>
                </a:cubicBezTo>
                <a:cubicBezTo>
                  <a:pt x="3757" y="1158"/>
                  <a:pt x="3757" y="1158"/>
                  <a:pt x="3767" y="1158"/>
                </a:cubicBezTo>
                <a:cubicBezTo>
                  <a:pt x="3767" y="1158"/>
                  <a:pt x="3767" y="1158"/>
                  <a:pt x="3777" y="1158"/>
                </a:cubicBezTo>
                <a:cubicBezTo>
                  <a:pt x="3777" y="1158"/>
                  <a:pt x="3777" y="1158"/>
                  <a:pt x="3777" y="1158"/>
                </a:cubicBezTo>
                <a:cubicBezTo>
                  <a:pt x="3777" y="1137"/>
                  <a:pt x="3787" y="1137"/>
                  <a:pt x="3787" y="1137"/>
                </a:cubicBezTo>
                <a:cubicBezTo>
                  <a:pt x="3787" y="1137"/>
                  <a:pt x="3787" y="1137"/>
                  <a:pt x="3787" y="1137"/>
                </a:cubicBezTo>
                <a:cubicBezTo>
                  <a:pt x="3787" y="1116"/>
                  <a:pt x="3797" y="1116"/>
                  <a:pt x="3797" y="1116"/>
                </a:cubicBezTo>
                <a:cubicBezTo>
                  <a:pt x="3797" y="1116"/>
                  <a:pt x="3787" y="1096"/>
                  <a:pt x="3787" y="1096"/>
                </a:cubicBezTo>
                <a:cubicBezTo>
                  <a:pt x="3787" y="1096"/>
                  <a:pt x="3787" y="1075"/>
                  <a:pt x="3797" y="1075"/>
                </a:cubicBezTo>
                <a:cubicBezTo>
                  <a:pt x="3797" y="1075"/>
                  <a:pt x="3797" y="1075"/>
                  <a:pt x="3797" y="1096"/>
                </a:cubicBezTo>
                <a:cubicBezTo>
                  <a:pt x="3807" y="1096"/>
                  <a:pt x="3817" y="1096"/>
                  <a:pt x="3817" y="1096"/>
                </a:cubicBezTo>
                <a:cubicBezTo>
                  <a:pt x="3826" y="1096"/>
                  <a:pt x="3826" y="1096"/>
                  <a:pt x="3836" y="1096"/>
                </a:cubicBezTo>
                <a:cubicBezTo>
                  <a:pt x="3836" y="1096"/>
                  <a:pt x="3846" y="1096"/>
                  <a:pt x="3846" y="1096"/>
                </a:cubicBezTo>
                <a:cubicBezTo>
                  <a:pt x="3856" y="1096"/>
                  <a:pt x="3856" y="1096"/>
                  <a:pt x="3856" y="1096"/>
                </a:cubicBezTo>
                <a:cubicBezTo>
                  <a:pt x="3866" y="1096"/>
                  <a:pt x="3866" y="1096"/>
                  <a:pt x="3876" y="1096"/>
                </a:cubicBezTo>
                <a:cubicBezTo>
                  <a:pt x="3876" y="1096"/>
                  <a:pt x="3876" y="1096"/>
                  <a:pt x="3886" y="1096"/>
                </a:cubicBezTo>
                <a:cubicBezTo>
                  <a:pt x="3886" y="1096"/>
                  <a:pt x="3896" y="1096"/>
                  <a:pt x="3906" y="1096"/>
                </a:cubicBezTo>
                <a:cubicBezTo>
                  <a:pt x="3906" y="1096"/>
                  <a:pt x="3906" y="1096"/>
                  <a:pt x="3906" y="1096"/>
                </a:cubicBezTo>
                <a:cubicBezTo>
                  <a:pt x="3916" y="1096"/>
                  <a:pt x="3916" y="1096"/>
                  <a:pt x="3916" y="1096"/>
                </a:cubicBezTo>
                <a:cubicBezTo>
                  <a:pt x="3926" y="1096"/>
                  <a:pt x="3926" y="1096"/>
                  <a:pt x="3935" y="1075"/>
                </a:cubicBezTo>
                <a:cubicBezTo>
                  <a:pt x="3935" y="1075"/>
                  <a:pt x="3935" y="1075"/>
                  <a:pt x="3945" y="1075"/>
                </a:cubicBezTo>
                <a:cubicBezTo>
                  <a:pt x="3945" y="1075"/>
                  <a:pt x="3945" y="1075"/>
                  <a:pt x="3945" y="1075"/>
                </a:cubicBezTo>
                <a:cubicBezTo>
                  <a:pt x="3955" y="1054"/>
                  <a:pt x="3955" y="1075"/>
                  <a:pt x="3955" y="1075"/>
                </a:cubicBezTo>
                <a:cubicBezTo>
                  <a:pt x="3965" y="1075"/>
                  <a:pt x="3965" y="1075"/>
                  <a:pt x="3975" y="1075"/>
                </a:cubicBezTo>
                <a:cubicBezTo>
                  <a:pt x="3975" y="1075"/>
                  <a:pt x="3975" y="1075"/>
                  <a:pt x="3975" y="1075"/>
                </a:cubicBezTo>
                <a:cubicBezTo>
                  <a:pt x="3975" y="1096"/>
                  <a:pt x="3975" y="1096"/>
                  <a:pt x="3985" y="1096"/>
                </a:cubicBezTo>
                <a:cubicBezTo>
                  <a:pt x="3985" y="1096"/>
                  <a:pt x="3985" y="1096"/>
                  <a:pt x="3995" y="1096"/>
                </a:cubicBezTo>
                <a:cubicBezTo>
                  <a:pt x="3995" y="1096"/>
                  <a:pt x="4005" y="1116"/>
                  <a:pt x="3995" y="1116"/>
                </a:cubicBezTo>
                <a:cubicBezTo>
                  <a:pt x="4005" y="1116"/>
                  <a:pt x="4015" y="1116"/>
                  <a:pt x="4015" y="1116"/>
                </a:cubicBezTo>
                <a:cubicBezTo>
                  <a:pt x="4015" y="1116"/>
                  <a:pt x="4015" y="1116"/>
                  <a:pt x="4015" y="1137"/>
                </a:cubicBezTo>
                <a:cubicBezTo>
                  <a:pt x="4025" y="1137"/>
                  <a:pt x="4035" y="1137"/>
                  <a:pt x="4044" y="1137"/>
                </a:cubicBezTo>
                <a:cubicBezTo>
                  <a:pt x="4044" y="1116"/>
                  <a:pt x="4054" y="1116"/>
                  <a:pt x="4064" y="1116"/>
                </a:cubicBezTo>
                <a:cubicBezTo>
                  <a:pt x="4064" y="1116"/>
                  <a:pt x="4064" y="1116"/>
                  <a:pt x="4064" y="1116"/>
                </a:cubicBezTo>
                <a:cubicBezTo>
                  <a:pt x="4074" y="1096"/>
                  <a:pt x="4074" y="1096"/>
                  <a:pt x="4084" y="1096"/>
                </a:cubicBezTo>
                <a:cubicBezTo>
                  <a:pt x="4084" y="1096"/>
                  <a:pt x="4094" y="1096"/>
                  <a:pt x="4104" y="1096"/>
                </a:cubicBezTo>
                <a:cubicBezTo>
                  <a:pt x="4114" y="1096"/>
                  <a:pt x="4124" y="1096"/>
                  <a:pt x="4124" y="1096"/>
                </a:cubicBezTo>
                <a:cubicBezTo>
                  <a:pt x="4134" y="1096"/>
                  <a:pt x="4134" y="1096"/>
                  <a:pt x="4134" y="1116"/>
                </a:cubicBezTo>
                <a:cubicBezTo>
                  <a:pt x="4134" y="1137"/>
                  <a:pt x="4144" y="1137"/>
                  <a:pt x="4144" y="1137"/>
                </a:cubicBezTo>
                <a:cubicBezTo>
                  <a:pt x="4144" y="1158"/>
                  <a:pt x="4153" y="1158"/>
                  <a:pt x="4153" y="1178"/>
                </a:cubicBezTo>
                <a:cubicBezTo>
                  <a:pt x="4153" y="1178"/>
                  <a:pt x="4163" y="1178"/>
                  <a:pt x="4163" y="1178"/>
                </a:cubicBezTo>
                <a:cubicBezTo>
                  <a:pt x="4163" y="1199"/>
                  <a:pt x="4153" y="1199"/>
                  <a:pt x="4153" y="1199"/>
                </a:cubicBezTo>
                <a:cubicBezTo>
                  <a:pt x="4144" y="1199"/>
                  <a:pt x="4134" y="1199"/>
                  <a:pt x="4134" y="1199"/>
                </a:cubicBezTo>
                <a:cubicBezTo>
                  <a:pt x="4134" y="1199"/>
                  <a:pt x="4124" y="1199"/>
                  <a:pt x="4124" y="1199"/>
                </a:cubicBezTo>
                <a:cubicBezTo>
                  <a:pt x="4124" y="1199"/>
                  <a:pt x="4114" y="1199"/>
                  <a:pt x="4114" y="1220"/>
                </a:cubicBezTo>
                <a:cubicBezTo>
                  <a:pt x="4104" y="1220"/>
                  <a:pt x="4094" y="1220"/>
                  <a:pt x="4084" y="1220"/>
                </a:cubicBezTo>
                <a:cubicBezTo>
                  <a:pt x="4074" y="1220"/>
                  <a:pt x="4074" y="1220"/>
                  <a:pt x="4064" y="1220"/>
                </a:cubicBezTo>
                <a:cubicBezTo>
                  <a:pt x="4054" y="1240"/>
                  <a:pt x="4044" y="1240"/>
                  <a:pt x="4044" y="1240"/>
                </a:cubicBezTo>
                <a:cubicBezTo>
                  <a:pt x="4035" y="1261"/>
                  <a:pt x="4025" y="1261"/>
                  <a:pt x="4015" y="1261"/>
                </a:cubicBezTo>
                <a:cubicBezTo>
                  <a:pt x="4005" y="1261"/>
                  <a:pt x="4005" y="1261"/>
                  <a:pt x="3995" y="1261"/>
                </a:cubicBezTo>
                <a:cubicBezTo>
                  <a:pt x="3995" y="1261"/>
                  <a:pt x="3985" y="1261"/>
                  <a:pt x="3985" y="1261"/>
                </a:cubicBezTo>
                <a:cubicBezTo>
                  <a:pt x="3985" y="1261"/>
                  <a:pt x="3975" y="1282"/>
                  <a:pt x="3975" y="1282"/>
                </a:cubicBezTo>
                <a:cubicBezTo>
                  <a:pt x="3965" y="1282"/>
                  <a:pt x="3965" y="1282"/>
                  <a:pt x="3955" y="1282"/>
                </a:cubicBezTo>
                <a:cubicBezTo>
                  <a:pt x="3945" y="1302"/>
                  <a:pt x="3935" y="1302"/>
                  <a:pt x="3926" y="1302"/>
                </a:cubicBezTo>
                <a:cubicBezTo>
                  <a:pt x="3916" y="1323"/>
                  <a:pt x="3906" y="1323"/>
                  <a:pt x="3896" y="1344"/>
                </a:cubicBezTo>
                <a:cubicBezTo>
                  <a:pt x="3896" y="1344"/>
                  <a:pt x="3896" y="1344"/>
                  <a:pt x="3886" y="1344"/>
                </a:cubicBezTo>
                <a:cubicBezTo>
                  <a:pt x="3886" y="1344"/>
                  <a:pt x="3886" y="1344"/>
                  <a:pt x="3886" y="1344"/>
                </a:cubicBezTo>
                <a:cubicBezTo>
                  <a:pt x="3886" y="1364"/>
                  <a:pt x="3876" y="1364"/>
                  <a:pt x="3866" y="1364"/>
                </a:cubicBezTo>
                <a:cubicBezTo>
                  <a:pt x="3856" y="1364"/>
                  <a:pt x="3846" y="1385"/>
                  <a:pt x="3836" y="1385"/>
                </a:cubicBezTo>
                <a:cubicBezTo>
                  <a:pt x="3826" y="1385"/>
                  <a:pt x="3817" y="1406"/>
                  <a:pt x="3807" y="1406"/>
                </a:cubicBezTo>
                <a:cubicBezTo>
                  <a:pt x="3807" y="1406"/>
                  <a:pt x="3797" y="1426"/>
                  <a:pt x="3797" y="1426"/>
                </a:cubicBezTo>
                <a:cubicBezTo>
                  <a:pt x="3787" y="1426"/>
                  <a:pt x="3787" y="1447"/>
                  <a:pt x="3777" y="1447"/>
                </a:cubicBezTo>
                <a:cubicBezTo>
                  <a:pt x="3767" y="1447"/>
                  <a:pt x="3767" y="1468"/>
                  <a:pt x="3757" y="1468"/>
                </a:cubicBezTo>
                <a:cubicBezTo>
                  <a:pt x="3757" y="1468"/>
                  <a:pt x="3757" y="1468"/>
                  <a:pt x="3747" y="1468"/>
                </a:cubicBezTo>
                <a:cubicBezTo>
                  <a:pt x="3737" y="1468"/>
                  <a:pt x="3727" y="1468"/>
                  <a:pt x="3718" y="1488"/>
                </a:cubicBezTo>
                <a:cubicBezTo>
                  <a:pt x="3708" y="1488"/>
                  <a:pt x="3698" y="1488"/>
                  <a:pt x="3688" y="1488"/>
                </a:cubicBezTo>
                <a:cubicBezTo>
                  <a:pt x="3688" y="1488"/>
                  <a:pt x="3678" y="1488"/>
                  <a:pt x="3668" y="1488"/>
                </a:cubicBezTo>
                <a:cubicBezTo>
                  <a:pt x="3658" y="1509"/>
                  <a:pt x="3648" y="1509"/>
                  <a:pt x="3638" y="1509"/>
                </a:cubicBezTo>
                <a:cubicBezTo>
                  <a:pt x="3628" y="1509"/>
                  <a:pt x="3618" y="1488"/>
                  <a:pt x="3618" y="1488"/>
                </a:cubicBezTo>
                <a:cubicBezTo>
                  <a:pt x="3609" y="1488"/>
                  <a:pt x="3609" y="1509"/>
                  <a:pt x="3599" y="1509"/>
                </a:cubicBezTo>
                <a:cubicBezTo>
                  <a:pt x="3599" y="1509"/>
                  <a:pt x="3589" y="1509"/>
                  <a:pt x="3589" y="1509"/>
                </a:cubicBezTo>
                <a:cubicBezTo>
                  <a:pt x="3589" y="1509"/>
                  <a:pt x="3589" y="1488"/>
                  <a:pt x="3589" y="1488"/>
                </a:cubicBezTo>
                <a:cubicBezTo>
                  <a:pt x="3599" y="1488"/>
                  <a:pt x="3599" y="1468"/>
                  <a:pt x="3609" y="1468"/>
                </a:cubicBezTo>
                <a:cubicBezTo>
                  <a:pt x="3609" y="1468"/>
                  <a:pt x="3609" y="1447"/>
                  <a:pt x="3599" y="1447"/>
                </a:cubicBezTo>
                <a:cubicBezTo>
                  <a:pt x="3599" y="1447"/>
                  <a:pt x="3599" y="1447"/>
                  <a:pt x="3599" y="1447"/>
                </a:cubicBezTo>
                <a:cubicBezTo>
                  <a:pt x="3589" y="1426"/>
                  <a:pt x="3589" y="1426"/>
                  <a:pt x="3589" y="1426"/>
                </a:cubicBezTo>
                <a:cubicBezTo>
                  <a:pt x="3589" y="1426"/>
                  <a:pt x="3589" y="1426"/>
                  <a:pt x="3579" y="1426"/>
                </a:cubicBezTo>
                <a:cubicBezTo>
                  <a:pt x="3579" y="1426"/>
                  <a:pt x="3569" y="1426"/>
                  <a:pt x="3569" y="1426"/>
                </a:cubicBezTo>
                <a:cubicBezTo>
                  <a:pt x="3569" y="1426"/>
                  <a:pt x="3569" y="1426"/>
                  <a:pt x="3569" y="1426"/>
                </a:cubicBezTo>
                <a:cubicBezTo>
                  <a:pt x="3569" y="1406"/>
                  <a:pt x="3559" y="1426"/>
                  <a:pt x="3559" y="1426"/>
                </a:cubicBezTo>
                <a:cubicBezTo>
                  <a:pt x="3559" y="1426"/>
                  <a:pt x="3549" y="1426"/>
                  <a:pt x="3539" y="1426"/>
                </a:cubicBezTo>
                <a:cubicBezTo>
                  <a:pt x="3539" y="1426"/>
                  <a:pt x="3539" y="1426"/>
                  <a:pt x="3539" y="1426"/>
                </a:cubicBezTo>
                <a:cubicBezTo>
                  <a:pt x="3529" y="1406"/>
                  <a:pt x="3529" y="1426"/>
                  <a:pt x="3519" y="1426"/>
                </a:cubicBezTo>
                <a:close/>
                <a:moveTo>
                  <a:pt x="5333" y="599"/>
                </a:moveTo>
                <a:cubicBezTo>
                  <a:pt x="5333" y="599"/>
                  <a:pt x="5333" y="599"/>
                  <a:pt x="5333" y="599"/>
                </a:cubicBezTo>
                <a:cubicBezTo>
                  <a:pt x="5333" y="599"/>
                  <a:pt x="5333" y="599"/>
                  <a:pt x="5333" y="599"/>
                </a:cubicBezTo>
                <a:cubicBezTo>
                  <a:pt x="5342" y="579"/>
                  <a:pt x="5342" y="579"/>
                  <a:pt x="5352" y="579"/>
                </a:cubicBezTo>
                <a:cubicBezTo>
                  <a:pt x="5352" y="579"/>
                  <a:pt x="5352" y="579"/>
                  <a:pt x="5352" y="558"/>
                </a:cubicBezTo>
                <a:cubicBezTo>
                  <a:pt x="5352" y="558"/>
                  <a:pt x="5362" y="558"/>
                  <a:pt x="5362" y="558"/>
                </a:cubicBezTo>
                <a:cubicBezTo>
                  <a:pt x="5362" y="537"/>
                  <a:pt x="5362" y="537"/>
                  <a:pt x="5372" y="537"/>
                </a:cubicBezTo>
                <a:cubicBezTo>
                  <a:pt x="5372" y="537"/>
                  <a:pt x="5382" y="537"/>
                  <a:pt x="5382" y="537"/>
                </a:cubicBezTo>
                <a:cubicBezTo>
                  <a:pt x="5392" y="537"/>
                  <a:pt x="5392" y="537"/>
                  <a:pt x="5402" y="537"/>
                </a:cubicBezTo>
                <a:cubicBezTo>
                  <a:pt x="5402" y="537"/>
                  <a:pt x="5402" y="558"/>
                  <a:pt x="5402" y="558"/>
                </a:cubicBezTo>
                <a:cubicBezTo>
                  <a:pt x="5412" y="558"/>
                  <a:pt x="5432" y="558"/>
                  <a:pt x="5442" y="558"/>
                </a:cubicBezTo>
                <a:cubicBezTo>
                  <a:pt x="5442" y="558"/>
                  <a:pt x="5442" y="558"/>
                  <a:pt x="5442" y="558"/>
                </a:cubicBezTo>
                <a:cubicBezTo>
                  <a:pt x="5442" y="558"/>
                  <a:pt x="5442" y="558"/>
                  <a:pt x="5442" y="558"/>
                </a:cubicBezTo>
                <a:cubicBezTo>
                  <a:pt x="5442" y="579"/>
                  <a:pt x="5451" y="579"/>
                  <a:pt x="5451" y="579"/>
                </a:cubicBezTo>
                <a:cubicBezTo>
                  <a:pt x="5451" y="579"/>
                  <a:pt x="5451" y="579"/>
                  <a:pt x="5451" y="599"/>
                </a:cubicBezTo>
                <a:cubicBezTo>
                  <a:pt x="5451" y="599"/>
                  <a:pt x="5451" y="599"/>
                  <a:pt x="5461" y="599"/>
                </a:cubicBezTo>
                <a:cubicBezTo>
                  <a:pt x="5461" y="599"/>
                  <a:pt x="5461" y="599"/>
                  <a:pt x="5461" y="599"/>
                </a:cubicBezTo>
                <a:cubicBezTo>
                  <a:pt x="5461" y="599"/>
                  <a:pt x="5461" y="599"/>
                  <a:pt x="5471" y="599"/>
                </a:cubicBezTo>
                <a:cubicBezTo>
                  <a:pt x="5461" y="620"/>
                  <a:pt x="5461" y="620"/>
                  <a:pt x="5451" y="620"/>
                </a:cubicBezTo>
                <a:cubicBezTo>
                  <a:pt x="5451" y="620"/>
                  <a:pt x="5442" y="641"/>
                  <a:pt x="5442" y="641"/>
                </a:cubicBezTo>
                <a:cubicBezTo>
                  <a:pt x="5432" y="641"/>
                  <a:pt x="5432" y="641"/>
                  <a:pt x="5422" y="641"/>
                </a:cubicBezTo>
                <a:cubicBezTo>
                  <a:pt x="5422" y="641"/>
                  <a:pt x="5412" y="661"/>
                  <a:pt x="5422" y="661"/>
                </a:cubicBezTo>
                <a:cubicBezTo>
                  <a:pt x="5422" y="661"/>
                  <a:pt x="5422" y="661"/>
                  <a:pt x="5422" y="661"/>
                </a:cubicBezTo>
                <a:cubicBezTo>
                  <a:pt x="5432" y="661"/>
                  <a:pt x="5432" y="661"/>
                  <a:pt x="5442" y="661"/>
                </a:cubicBezTo>
                <a:cubicBezTo>
                  <a:pt x="5451" y="661"/>
                  <a:pt x="5451" y="661"/>
                  <a:pt x="5461" y="661"/>
                </a:cubicBezTo>
                <a:cubicBezTo>
                  <a:pt x="5471" y="661"/>
                  <a:pt x="5481" y="661"/>
                  <a:pt x="5491" y="661"/>
                </a:cubicBezTo>
                <a:cubicBezTo>
                  <a:pt x="5491" y="661"/>
                  <a:pt x="5501" y="661"/>
                  <a:pt x="5511" y="661"/>
                </a:cubicBezTo>
                <a:cubicBezTo>
                  <a:pt x="5511" y="661"/>
                  <a:pt x="5521" y="661"/>
                  <a:pt x="5521" y="661"/>
                </a:cubicBezTo>
                <a:cubicBezTo>
                  <a:pt x="5521" y="661"/>
                  <a:pt x="5511" y="682"/>
                  <a:pt x="5501" y="682"/>
                </a:cubicBezTo>
                <a:cubicBezTo>
                  <a:pt x="5501" y="682"/>
                  <a:pt x="5491" y="682"/>
                  <a:pt x="5481" y="682"/>
                </a:cubicBezTo>
                <a:cubicBezTo>
                  <a:pt x="5471" y="682"/>
                  <a:pt x="5471" y="682"/>
                  <a:pt x="5471" y="703"/>
                </a:cubicBezTo>
                <a:cubicBezTo>
                  <a:pt x="5471" y="703"/>
                  <a:pt x="5461" y="703"/>
                  <a:pt x="5461" y="703"/>
                </a:cubicBezTo>
                <a:cubicBezTo>
                  <a:pt x="5461" y="703"/>
                  <a:pt x="5461" y="703"/>
                  <a:pt x="5461" y="703"/>
                </a:cubicBezTo>
                <a:cubicBezTo>
                  <a:pt x="5451" y="703"/>
                  <a:pt x="5451" y="703"/>
                  <a:pt x="5451" y="703"/>
                </a:cubicBezTo>
                <a:cubicBezTo>
                  <a:pt x="5442" y="703"/>
                  <a:pt x="5442" y="703"/>
                  <a:pt x="5432" y="703"/>
                </a:cubicBezTo>
                <a:cubicBezTo>
                  <a:pt x="5432" y="703"/>
                  <a:pt x="5432" y="703"/>
                  <a:pt x="5432" y="703"/>
                </a:cubicBezTo>
                <a:cubicBezTo>
                  <a:pt x="5422" y="703"/>
                  <a:pt x="5412" y="703"/>
                  <a:pt x="5412" y="703"/>
                </a:cubicBezTo>
                <a:cubicBezTo>
                  <a:pt x="5402" y="703"/>
                  <a:pt x="5402" y="703"/>
                  <a:pt x="5392" y="703"/>
                </a:cubicBezTo>
                <a:cubicBezTo>
                  <a:pt x="5392" y="703"/>
                  <a:pt x="5382" y="703"/>
                  <a:pt x="5372" y="703"/>
                </a:cubicBezTo>
                <a:cubicBezTo>
                  <a:pt x="5372" y="703"/>
                  <a:pt x="5372" y="703"/>
                  <a:pt x="5372" y="703"/>
                </a:cubicBezTo>
                <a:cubicBezTo>
                  <a:pt x="5362" y="703"/>
                  <a:pt x="5362" y="682"/>
                  <a:pt x="5362" y="682"/>
                </a:cubicBezTo>
                <a:cubicBezTo>
                  <a:pt x="5362" y="682"/>
                  <a:pt x="5372" y="682"/>
                  <a:pt x="5372" y="682"/>
                </a:cubicBezTo>
                <a:cubicBezTo>
                  <a:pt x="5382" y="682"/>
                  <a:pt x="5392" y="661"/>
                  <a:pt x="5392" y="661"/>
                </a:cubicBezTo>
                <a:cubicBezTo>
                  <a:pt x="5402" y="661"/>
                  <a:pt x="5402" y="661"/>
                  <a:pt x="5402" y="661"/>
                </a:cubicBezTo>
                <a:cubicBezTo>
                  <a:pt x="5402" y="641"/>
                  <a:pt x="5392" y="641"/>
                  <a:pt x="5392" y="641"/>
                </a:cubicBezTo>
                <a:cubicBezTo>
                  <a:pt x="5392" y="641"/>
                  <a:pt x="5382" y="641"/>
                  <a:pt x="5382" y="641"/>
                </a:cubicBezTo>
                <a:cubicBezTo>
                  <a:pt x="5372" y="641"/>
                  <a:pt x="5372" y="641"/>
                  <a:pt x="5362" y="641"/>
                </a:cubicBezTo>
                <a:cubicBezTo>
                  <a:pt x="5362" y="641"/>
                  <a:pt x="5362" y="641"/>
                  <a:pt x="5352" y="620"/>
                </a:cubicBezTo>
                <a:cubicBezTo>
                  <a:pt x="5352" y="620"/>
                  <a:pt x="5342" y="620"/>
                  <a:pt x="5342" y="620"/>
                </a:cubicBezTo>
                <a:cubicBezTo>
                  <a:pt x="5342" y="620"/>
                  <a:pt x="5342" y="620"/>
                  <a:pt x="5333" y="620"/>
                </a:cubicBezTo>
                <a:cubicBezTo>
                  <a:pt x="5333" y="620"/>
                  <a:pt x="5333" y="620"/>
                  <a:pt x="5333" y="599"/>
                </a:cubicBezTo>
                <a:close/>
                <a:moveTo>
                  <a:pt x="4966" y="889"/>
                </a:moveTo>
                <a:cubicBezTo>
                  <a:pt x="4976" y="889"/>
                  <a:pt x="4976" y="889"/>
                  <a:pt x="4986" y="889"/>
                </a:cubicBezTo>
                <a:cubicBezTo>
                  <a:pt x="4986" y="889"/>
                  <a:pt x="4986" y="889"/>
                  <a:pt x="4986" y="889"/>
                </a:cubicBezTo>
                <a:cubicBezTo>
                  <a:pt x="4976" y="868"/>
                  <a:pt x="4986" y="847"/>
                  <a:pt x="4996" y="847"/>
                </a:cubicBezTo>
                <a:cubicBezTo>
                  <a:pt x="4996" y="847"/>
                  <a:pt x="5006" y="827"/>
                  <a:pt x="5015" y="827"/>
                </a:cubicBezTo>
                <a:cubicBezTo>
                  <a:pt x="5015" y="827"/>
                  <a:pt x="5025" y="827"/>
                  <a:pt x="5035" y="827"/>
                </a:cubicBezTo>
                <a:cubicBezTo>
                  <a:pt x="5035" y="827"/>
                  <a:pt x="5035" y="847"/>
                  <a:pt x="5035" y="847"/>
                </a:cubicBezTo>
                <a:cubicBezTo>
                  <a:pt x="5045" y="847"/>
                  <a:pt x="5045" y="847"/>
                  <a:pt x="5045" y="847"/>
                </a:cubicBezTo>
                <a:cubicBezTo>
                  <a:pt x="5045" y="847"/>
                  <a:pt x="5055" y="868"/>
                  <a:pt x="5055" y="847"/>
                </a:cubicBezTo>
                <a:cubicBezTo>
                  <a:pt x="5055" y="847"/>
                  <a:pt x="5055" y="847"/>
                  <a:pt x="5055" y="847"/>
                </a:cubicBezTo>
                <a:cubicBezTo>
                  <a:pt x="5055" y="847"/>
                  <a:pt x="5055" y="847"/>
                  <a:pt x="5055" y="827"/>
                </a:cubicBezTo>
                <a:cubicBezTo>
                  <a:pt x="5055" y="827"/>
                  <a:pt x="5055" y="827"/>
                  <a:pt x="5055" y="827"/>
                </a:cubicBezTo>
                <a:cubicBezTo>
                  <a:pt x="5055" y="806"/>
                  <a:pt x="5045" y="806"/>
                  <a:pt x="5045" y="806"/>
                </a:cubicBezTo>
                <a:cubicBezTo>
                  <a:pt x="5035" y="806"/>
                  <a:pt x="5035" y="806"/>
                  <a:pt x="5045" y="806"/>
                </a:cubicBezTo>
                <a:cubicBezTo>
                  <a:pt x="5045" y="785"/>
                  <a:pt x="5055" y="806"/>
                  <a:pt x="5055" y="806"/>
                </a:cubicBezTo>
                <a:cubicBezTo>
                  <a:pt x="5065" y="806"/>
                  <a:pt x="5075" y="806"/>
                  <a:pt x="5085" y="806"/>
                </a:cubicBezTo>
                <a:cubicBezTo>
                  <a:pt x="5095" y="806"/>
                  <a:pt x="5095" y="806"/>
                  <a:pt x="5105" y="806"/>
                </a:cubicBezTo>
                <a:cubicBezTo>
                  <a:pt x="5105" y="806"/>
                  <a:pt x="5115" y="806"/>
                  <a:pt x="5115" y="806"/>
                </a:cubicBezTo>
                <a:cubicBezTo>
                  <a:pt x="5124" y="785"/>
                  <a:pt x="5124" y="785"/>
                  <a:pt x="5134" y="806"/>
                </a:cubicBezTo>
                <a:cubicBezTo>
                  <a:pt x="5134" y="806"/>
                  <a:pt x="5144" y="806"/>
                  <a:pt x="5144" y="806"/>
                </a:cubicBezTo>
                <a:cubicBezTo>
                  <a:pt x="5154" y="806"/>
                  <a:pt x="5144" y="827"/>
                  <a:pt x="5144" y="827"/>
                </a:cubicBezTo>
                <a:cubicBezTo>
                  <a:pt x="5144" y="827"/>
                  <a:pt x="5144" y="827"/>
                  <a:pt x="5144" y="827"/>
                </a:cubicBezTo>
                <a:cubicBezTo>
                  <a:pt x="5154" y="827"/>
                  <a:pt x="5154" y="827"/>
                  <a:pt x="5164" y="827"/>
                </a:cubicBezTo>
                <a:cubicBezTo>
                  <a:pt x="5164" y="827"/>
                  <a:pt x="5164" y="827"/>
                  <a:pt x="5174" y="827"/>
                </a:cubicBezTo>
                <a:cubicBezTo>
                  <a:pt x="5174" y="806"/>
                  <a:pt x="5184" y="806"/>
                  <a:pt x="5184" y="806"/>
                </a:cubicBezTo>
                <a:cubicBezTo>
                  <a:pt x="5194" y="806"/>
                  <a:pt x="5204" y="806"/>
                  <a:pt x="5214" y="806"/>
                </a:cubicBezTo>
                <a:cubicBezTo>
                  <a:pt x="5214" y="827"/>
                  <a:pt x="5214" y="827"/>
                  <a:pt x="5204" y="827"/>
                </a:cubicBezTo>
                <a:cubicBezTo>
                  <a:pt x="5204" y="827"/>
                  <a:pt x="5204" y="827"/>
                  <a:pt x="5204" y="847"/>
                </a:cubicBezTo>
                <a:cubicBezTo>
                  <a:pt x="5204" y="847"/>
                  <a:pt x="5204" y="847"/>
                  <a:pt x="5204" y="847"/>
                </a:cubicBezTo>
                <a:cubicBezTo>
                  <a:pt x="5204" y="847"/>
                  <a:pt x="5194" y="868"/>
                  <a:pt x="5194" y="868"/>
                </a:cubicBezTo>
                <a:cubicBezTo>
                  <a:pt x="5194" y="868"/>
                  <a:pt x="5184" y="868"/>
                  <a:pt x="5184" y="868"/>
                </a:cubicBezTo>
                <a:cubicBezTo>
                  <a:pt x="5184" y="868"/>
                  <a:pt x="5184" y="889"/>
                  <a:pt x="5184" y="889"/>
                </a:cubicBezTo>
                <a:cubicBezTo>
                  <a:pt x="5184" y="889"/>
                  <a:pt x="5184" y="889"/>
                  <a:pt x="5184" y="889"/>
                </a:cubicBezTo>
                <a:cubicBezTo>
                  <a:pt x="5174" y="889"/>
                  <a:pt x="5174" y="889"/>
                  <a:pt x="5164" y="889"/>
                </a:cubicBezTo>
                <a:cubicBezTo>
                  <a:pt x="5164" y="909"/>
                  <a:pt x="5164" y="909"/>
                  <a:pt x="5154" y="909"/>
                </a:cubicBezTo>
                <a:cubicBezTo>
                  <a:pt x="5154" y="909"/>
                  <a:pt x="5154" y="909"/>
                  <a:pt x="5154" y="909"/>
                </a:cubicBezTo>
                <a:cubicBezTo>
                  <a:pt x="5154" y="909"/>
                  <a:pt x="5154" y="909"/>
                  <a:pt x="5144" y="909"/>
                </a:cubicBezTo>
                <a:cubicBezTo>
                  <a:pt x="5144" y="930"/>
                  <a:pt x="5144" y="930"/>
                  <a:pt x="5144" y="930"/>
                </a:cubicBezTo>
                <a:cubicBezTo>
                  <a:pt x="5144" y="930"/>
                  <a:pt x="5154" y="930"/>
                  <a:pt x="5154" y="930"/>
                </a:cubicBezTo>
                <a:cubicBezTo>
                  <a:pt x="5154" y="951"/>
                  <a:pt x="5144" y="951"/>
                  <a:pt x="5134" y="951"/>
                </a:cubicBezTo>
                <a:cubicBezTo>
                  <a:pt x="5134" y="951"/>
                  <a:pt x="5124" y="951"/>
                  <a:pt x="5115" y="951"/>
                </a:cubicBezTo>
                <a:cubicBezTo>
                  <a:pt x="5124" y="971"/>
                  <a:pt x="5115" y="971"/>
                  <a:pt x="5115" y="971"/>
                </a:cubicBezTo>
                <a:cubicBezTo>
                  <a:pt x="5115" y="971"/>
                  <a:pt x="5115" y="971"/>
                  <a:pt x="5115" y="971"/>
                </a:cubicBezTo>
                <a:cubicBezTo>
                  <a:pt x="5105" y="992"/>
                  <a:pt x="5085" y="992"/>
                  <a:pt x="5065" y="992"/>
                </a:cubicBezTo>
                <a:cubicBezTo>
                  <a:pt x="5055" y="992"/>
                  <a:pt x="5045" y="992"/>
                  <a:pt x="5035" y="992"/>
                </a:cubicBezTo>
                <a:cubicBezTo>
                  <a:pt x="5035" y="992"/>
                  <a:pt x="5035" y="992"/>
                  <a:pt x="5025" y="992"/>
                </a:cubicBezTo>
                <a:cubicBezTo>
                  <a:pt x="5025" y="992"/>
                  <a:pt x="5015" y="992"/>
                  <a:pt x="5006" y="992"/>
                </a:cubicBezTo>
                <a:cubicBezTo>
                  <a:pt x="5006" y="992"/>
                  <a:pt x="4996" y="992"/>
                  <a:pt x="4996" y="992"/>
                </a:cubicBezTo>
                <a:cubicBezTo>
                  <a:pt x="4986" y="992"/>
                  <a:pt x="4986" y="992"/>
                  <a:pt x="4986" y="992"/>
                </a:cubicBezTo>
                <a:cubicBezTo>
                  <a:pt x="4986" y="992"/>
                  <a:pt x="4976" y="992"/>
                  <a:pt x="4976" y="992"/>
                </a:cubicBezTo>
                <a:cubicBezTo>
                  <a:pt x="4976" y="992"/>
                  <a:pt x="4986" y="992"/>
                  <a:pt x="4996" y="971"/>
                </a:cubicBezTo>
                <a:cubicBezTo>
                  <a:pt x="4996" y="971"/>
                  <a:pt x="4996" y="971"/>
                  <a:pt x="4996" y="971"/>
                </a:cubicBezTo>
                <a:cubicBezTo>
                  <a:pt x="4996" y="971"/>
                  <a:pt x="4996" y="971"/>
                  <a:pt x="4996" y="971"/>
                </a:cubicBezTo>
                <a:cubicBezTo>
                  <a:pt x="4996" y="971"/>
                  <a:pt x="4996" y="971"/>
                  <a:pt x="4996" y="951"/>
                </a:cubicBezTo>
                <a:cubicBezTo>
                  <a:pt x="4996" y="951"/>
                  <a:pt x="4996" y="951"/>
                  <a:pt x="4996" y="951"/>
                </a:cubicBezTo>
                <a:cubicBezTo>
                  <a:pt x="4996" y="951"/>
                  <a:pt x="5025" y="930"/>
                  <a:pt x="5025" y="930"/>
                </a:cubicBezTo>
                <a:cubicBezTo>
                  <a:pt x="5025" y="930"/>
                  <a:pt x="5015" y="930"/>
                  <a:pt x="5006" y="930"/>
                </a:cubicBezTo>
                <a:cubicBezTo>
                  <a:pt x="5006" y="930"/>
                  <a:pt x="5006" y="930"/>
                  <a:pt x="5006" y="930"/>
                </a:cubicBezTo>
                <a:cubicBezTo>
                  <a:pt x="4996" y="930"/>
                  <a:pt x="4996" y="930"/>
                  <a:pt x="4986" y="930"/>
                </a:cubicBezTo>
                <a:cubicBezTo>
                  <a:pt x="4986" y="909"/>
                  <a:pt x="4986" y="930"/>
                  <a:pt x="4986" y="930"/>
                </a:cubicBezTo>
                <a:cubicBezTo>
                  <a:pt x="4986" y="930"/>
                  <a:pt x="4976" y="930"/>
                  <a:pt x="4976" y="930"/>
                </a:cubicBezTo>
                <a:cubicBezTo>
                  <a:pt x="4976" y="930"/>
                  <a:pt x="4976" y="930"/>
                  <a:pt x="4966" y="930"/>
                </a:cubicBezTo>
                <a:cubicBezTo>
                  <a:pt x="4966" y="930"/>
                  <a:pt x="4956" y="930"/>
                  <a:pt x="4946" y="930"/>
                </a:cubicBezTo>
                <a:cubicBezTo>
                  <a:pt x="4936" y="930"/>
                  <a:pt x="4926" y="951"/>
                  <a:pt x="4906" y="951"/>
                </a:cubicBezTo>
                <a:cubicBezTo>
                  <a:pt x="4906" y="951"/>
                  <a:pt x="4906" y="951"/>
                  <a:pt x="4906" y="930"/>
                </a:cubicBezTo>
                <a:cubicBezTo>
                  <a:pt x="4906" y="930"/>
                  <a:pt x="4916" y="930"/>
                  <a:pt x="4916" y="930"/>
                </a:cubicBezTo>
                <a:cubicBezTo>
                  <a:pt x="4926" y="930"/>
                  <a:pt x="4926" y="930"/>
                  <a:pt x="4936" y="909"/>
                </a:cubicBezTo>
                <a:cubicBezTo>
                  <a:pt x="4936" y="909"/>
                  <a:pt x="4936" y="909"/>
                  <a:pt x="4936" y="909"/>
                </a:cubicBezTo>
                <a:cubicBezTo>
                  <a:pt x="4946" y="909"/>
                  <a:pt x="4946" y="909"/>
                  <a:pt x="4946" y="909"/>
                </a:cubicBezTo>
                <a:cubicBezTo>
                  <a:pt x="4956" y="889"/>
                  <a:pt x="4956" y="889"/>
                  <a:pt x="4956" y="889"/>
                </a:cubicBezTo>
                <a:cubicBezTo>
                  <a:pt x="4956" y="889"/>
                  <a:pt x="4966" y="889"/>
                  <a:pt x="4966" y="889"/>
                </a:cubicBezTo>
                <a:close/>
                <a:moveTo>
                  <a:pt x="5372" y="434"/>
                </a:moveTo>
                <a:cubicBezTo>
                  <a:pt x="5372" y="434"/>
                  <a:pt x="5362" y="434"/>
                  <a:pt x="5372" y="434"/>
                </a:cubicBezTo>
                <a:cubicBezTo>
                  <a:pt x="5372" y="413"/>
                  <a:pt x="5372" y="413"/>
                  <a:pt x="5382" y="413"/>
                </a:cubicBezTo>
                <a:cubicBezTo>
                  <a:pt x="5382" y="413"/>
                  <a:pt x="5392" y="413"/>
                  <a:pt x="5392" y="393"/>
                </a:cubicBezTo>
                <a:cubicBezTo>
                  <a:pt x="5402" y="393"/>
                  <a:pt x="5402" y="393"/>
                  <a:pt x="5402" y="393"/>
                </a:cubicBezTo>
                <a:cubicBezTo>
                  <a:pt x="5402" y="393"/>
                  <a:pt x="5402" y="393"/>
                  <a:pt x="5402" y="393"/>
                </a:cubicBezTo>
                <a:cubicBezTo>
                  <a:pt x="5412" y="393"/>
                  <a:pt x="5412" y="372"/>
                  <a:pt x="5422" y="393"/>
                </a:cubicBezTo>
                <a:cubicBezTo>
                  <a:pt x="5422" y="393"/>
                  <a:pt x="5422" y="393"/>
                  <a:pt x="5432" y="393"/>
                </a:cubicBezTo>
                <a:cubicBezTo>
                  <a:pt x="5432" y="393"/>
                  <a:pt x="5442" y="393"/>
                  <a:pt x="5442" y="413"/>
                </a:cubicBezTo>
                <a:cubicBezTo>
                  <a:pt x="5442" y="413"/>
                  <a:pt x="5442" y="413"/>
                  <a:pt x="5442" y="413"/>
                </a:cubicBezTo>
                <a:cubicBezTo>
                  <a:pt x="5432" y="434"/>
                  <a:pt x="5432" y="434"/>
                  <a:pt x="5432" y="434"/>
                </a:cubicBezTo>
                <a:cubicBezTo>
                  <a:pt x="5422" y="455"/>
                  <a:pt x="5412" y="475"/>
                  <a:pt x="5412" y="455"/>
                </a:cubicBezTo>
                <a:cubicBezTo>
                  <a:pt x="5412" y="455"/>
                  <a:pt x="5412" y="455"/>
                  <a:pt x="5412" y="455"/>
                </a:cubicBezTo>
                <a:cubicBezTo>
                  <a:pt x="5412" y="434"/>
                  <a:pt x="5402" y="434"/>
                  <a:pt x="5402" y="434"/>
                </a:cubicBezTo>
                <a:cubicBezTo>
                  <a:pt x="5402" y="434"/>
                  <a:pt x="5402" y="434"/>
                  <a:pt x="5392" y="434"/>
                </a:cubicBezTo>
                <a:cubicBezTo>
                  <a:pt x="5392" y="434"/>
                  <a:pt x="5382" y="434"/>
                  <a:pt x="5372" y="434"/>
                </a:cubicBezTo>
                <a:close/>
                <a:moveTo>
                  <a:pt x="5541" y="806"/>
                </a:moveTo>
                <a:cubicBezTo>
                  <a:pt x="5541" y="806"/>
                  <a:pt x="5541" y="827"/>
                  <a:pt x="5541" y="827"/>
                </a:cubicBezTo>
                <a:cubicBezTo>
                  <a:pt x="5541" y="827"/>
                  <a:pt x="5551" y="827"/>
                  <a:pt x="5551" y="827"/>
                </a:cubicBezTo>
                <a:cubicBezTo>
                  <a:pt x="5551" y="827"/>
                  <a:pt x="5560" y="827"/>
                  <a:pt x="5570" y="827"/>
                </a:cubicBezTo>
                <a:cubicBezTo>
                  <a:pt x="5570" y="847"/>
                  <a:pt x="5570" y="847"/>
                  <a:pt x="5570" y="847"/>
                </a:cubicBezTo>
                <a:cubicBezTo>
                  <a:pt x="5570" y="868"/>
                  <a:pt x="5560" y="868"/>
                  <a:pt x="5551" y="868"/>
                </a:cubicBezTo>
                <a:cubicBezTo>
                  <a:pt x="5551" y="868"/>
                  <a:pt x="5541" y="868"/>
                  <a:pt x="5531" y="868"/>
                </a:cubicBezTo>
                <a:cubicBezTo>
                  <a:pt x="5531" y="868"/>
                  <a:pt x="5531" y="868"/>
                  <a:pt x="5531" y="868"/>
                </a:cubicBezTo>
                <a:cubicBezTo>
                  <a:pt x="5531" y="868"/>
                  <a:pt x="5521" y="868"/>
                  <a:pt x="5521" y="868"/>
                </a:cubicBezTo>
                <a:cubicBezTo>
                  <a:pt x="5511" y="868"/>
                  <a:pt x="5511" y="868"/>
                  <a:pt x="5511" y="889"/>
                </a:cubicBezTo>
                <a:cubicBezTo>
                  <a:pt x="5501" y="889"/>
                  <a:pt x="5501" y="889"/>
                  <a:pt x="5501" y="889"/>
                </a:cubicBezTo>
                <a:cubicBezTo>
                  <a:pt x="5501" y="889"/>
                  <a:pt x="5511" y="889"/>
                  <a:pt x="5511" y="889"/>
                </a:cubicBezTo>
                <a:cubicBezTo>
                  <a:pt x="5521" y="889"/>
                  <a:pt x="5531" y="889"/>
                  <a:pt x="5531" y="889"/>
                </a:cubicBezTo>
                <a:cubicBezTo>
                  <a:pt x="5531" y="889"/>
                  <a:pt x="5531" y="889"/>
                  <a:pt x="5531" y="889"/>
                </a:cubicBezTo>
                <a:cubicBezTo>
                  <a:pt x="5541" y="909"/>
                  <a:pt x="5541" y="909"/>
                  <a:pt x="5541" y="909"/>
                </a:cubicBezTo>
                <a:cubicBezTo>
                  <a:pt x="5541" y="909"/>
                  <a:pt x="5531" y="909"/>
                  <a:pt x="5541" y="909"/>
                </a:cubicBezTo>
                <a:cubicBezTo>
                  <a:pt x="5541" y="909"/>
                  <a:pt x="5541" y="909"/>
                  <a:pt x="5541" y="930"/>
                </a:cubicBezTo>
                <a:cubicBezTo>
                  <a:pt x="5541" y="930"/>
                  <a:pt x="5531" y="930"/>
                  <a:pt x="5531" y="930"/>
                </a:cubicBezTo>
                <a:cubicBezTo>
                  <a:pt x="5531" y="930"/>
                  <a:pt x="5521" y="930"/>
                  <a:pt x="5521" y="930"/>
                </a:cubicBezTo>
                <a:cubicBezTo>
                  <a:pt x="5521" y="951"/>
                  <a:pt x="5531" y="951"/>
                  <a:pt x="5541" y="951"/>
                </a:cubicBezTo>
                <a:cubicBezTo>
                  <a:pt x="5551" y="951"/>
                  <a:pt x="5551" y="930"/>
                  <a:pt x="5560" y="930"/>
                </a:cubicBezTo>
                <a:cubicBezTo>
                  <a:pt x="5560" y="930"/>
                  <a:pt x="5570" y="930"/>
                  <a:pt x="5570" y="930"/>
                </a:cubicBezTo>
                <a:cubicBezTo>
                  <a:pt x="5570" y="951"/>
                  <a:pt x="5570" y="951"/>
                  <a:pt x="5570" y="951"/>
                </a:cubicBezTo>
                <a:cubicBezTo>
                  <a:pt x="5580" y="951"/>
                  <a:pt x="5580" y="951"/>
                  <a:pt x="5580" y="951"/>
                </a:cubicBezTo>
                <a:cubicBezTo>
                  <a:pt x="5580" y="930"/>
                  <a:pt x="5590" y="930"/>
                  <a:pt x="5590" y="930"/>
                </a:cubicBezTo>
                <a:cubicBezTo>
                  <a:pt x="5590" y="930"/>
                  <a:pt x="5600" y="930"/>
                  <a:pt x="5600" y="930"/>
                </a:cubicBezTo>
                <a:cubicBezTo>
                  <a:pt x="5600" y="951"/>
                  <a:pt x="5600" y="951"/>
                  <a:pt x="5600" y="951"/>
                </a:cubicBezTo>
                <a:cubicBezTo>
                  <a:pt x="5610" y="951"/>
                  <a:pt x="5610" y="951"/>
                  <a:pt x="5610" y="951"/>
                </a:cubicBezTo>
                <a:cubicBezTo>
                  <a:pt x="5610" y="930"/>
                  <a:pt x="5620" y="930"/>
                  <a:pt x="5620" y="930"/>
                </a:cubicBezTo>
                <a:cubicBezTo>
                  <a:pt x="5620" y="930"/>
                  <a:pt x="5630" y="930"/>
                  <a:pt x="5630" y="951"/>
                </a:cubicBezTo>
                <a:cubicBezTo>
                  <a:pt x="5630" y="951"/>
                  <a:pt x="5630" y="951"/>
                  <a:pt x="5640" y="951"/>
                </a:cubicBezTo>
                <a:cubicBezTo>
                  <a:pt x="5640" y="951"/>
                  <a:pt x="5650" y="971"/>
                  <a:pt x="5650" y="971"/>
                </a:cubicBezTo>
                <a:cubicBezTo>
                  <a:pt x="5650" y="971"/>
                  <a:pt x="5660" y="971"/>
                  <a:pt x="5660" y="971"/>
                </a:cubicBezTo>
                <a:cubicBezTo>
                  <a:pt x="5669" y="971"/>
                  <a:pt x="5679" y="951"/>
                  <a:pt x="5689" y="951"/>
                </a:cubicBezTo>
                <a:cubicBezTo>
                  <a:pt x="5699" y="951"/>
                  <a:pt x="5699" y="930"/>
                  <a:pt x="5709" y="930"/>
                </a:cubicBezTo>
                <a:cubicBezTo>
                  <a:pt x="5719" y="930"/>
                  <a:pt x="5719" y="930"/>
                  <a:pt x="5729" y="930"/>
                </a:cubicBezTo>
                <a:cubicBezTo>
                  <a:pt x="5739" y="930"/>
                  <a:pt x="5739" y="930"/>
                  <a:pt x="5749" y="930"/>
                </a:cubicBezTo>
                <a:cubicBezTo>
                  <a:pt x="5749" y="930"/>
                  <a:pt x="5759" y="930"/>
                  <a:pt x="5759" y="930"/>
                </a:cubicBezTo>
                <a:cubicBezTo>
                  <a:pt x="5769" y="930"/>
                  <a:pt x="5769" y="930"/>
                  <a:pt x="5769" y="909"/>
                </a:cubicBezTo>
                <a:cubicBezTo>
                  <a:pt x="5778" y="909"/>
                  <a:pt x="5778" y="909"/>
                  <a:pt x="5778" y="909"/>
                </a:cubicBezTo>
                <a:cubicBezTo>
                  <a:pt x="5778" y="909"/>
                  <a:pt x="5778" y="930"/>
                  <a:pt x="5788" y="930"/>
                </a:cubicBezTo>
                <a:cubicBezTo>
                  <a:pt x="5788" y="930"/>
                  <a:pt x="5788" y="909"/>
                  <a:pt x="5798" y="909"/>
                </a:cubicBezTo>
                <a:cubicBezTo>
                  <a:pt x="5798" y="909"/>
                  <a:pt x="5798" y="930"/>
                  <a:pt x="5808" y="930"/>
                </a:cubicBezTo>
                <a:cubicBezTo>
                  <a:pt x="5818" y="909"/>
                  <a:pt x="5818" y="909"/>
                  <a:pt x="5828" y="909"/>
                </a:cubicBezTo>
                <a:cubicBezTo>
                  <a:pt x="5828" y="930"/>
                  <a:pt x="5828" y="930"/>
                  <a:pt x="5838" y="930"/>
                </a:cubicBezTo>
                <a:cubicBezTo>
                  <a:pt x="5838" y="930"/>
                  <a:pt x="5838" y="930"/>
                  <a:pt x="5848" y="930"/>
                </a:cubicBezTo>
                <a:cubicBezTo>
                  <a:pt x="5848" y="930"/>
                  <a:pt x="5848" y="909"/>
                  <a:pt x="5848" y="909"/>
                </a:cubicBezTo>
                <a:cubicBezTo>
                  <a:pt x="5858" y="909"/>
                  <a:pt x="5858" y="909"/>
                  <a:pt x="5868" y="909"/>
                </a:cubicBezTo>
                <a:cubicBezTo>
                  <a:pt x="5868" y="909"/>
                  <a:pt x="5868" y="930"/>
                  <a:pt x="5868" y="930"/>
                </a:cubicBezTo>
                <a:cubicBezTo>
                  <a:pt x="5878" y="930"/>
                  <a:pt x="5878" y="909"/>
                  <a:pt x="5887" y="909"/>
                </a:cubicBezTo>
                <a:cubicBezTo>
                  <a:pt x="5887" y="909"/>
                  <a:pt x="5887" y="930"/>
                  <a:pt x="5897" y="930"/>
                </a:cubicBezTo>
                <a:cubicBezTo>
                  <a:pt x="5897" y="930"/>
                  <a:pt x="5897" y="930"/>
                  <a:pt x="5907" y="930"/>
                </a:cubicBezTo>
                <a:cubicBezTo>
                  <a:pt x="5907" y="930"/>
                  <a:pt x="5907" y="909"/>
                  <a:pt x="5917" y="930"/>
                </a:cubicBezTo>
                <a:cubicBezTo>
                  <a:pt x="5917" y="930"/>
                  <a:pt x="5917" y="930"/>
                  <a:pt x="5917" y="930"/>
                </a:cubicBezTo>
                <a:cubicBezTo>
                  <a:pt x="5917" y="930"/>
                  <a:pt x="5927" y="930"/>
                  <a:pt x="5927" y="930"/>
                </a:cubicBezTo>
                <a:cubicBezTo>
                  <a:pt x="5927" y="930"/>
                  <a:pt x="5927" y="930"/>
                  <a:pt x="5927" y="930"/>
                </a:cubicBezTo>
                <a:cubicBezTo>
                  <a:pt x="5937" y="951"/>
                  <a:pt x="5937" y="930"/>
                  <a:pt x="5937" y="930"/>
                </a:cubicBezTo>
                <a:cubicBezTo>
                  <a:pt x="5947" y="930"/>
                  <a:pt x="5947" y="930"/>
                  <a:pt x="5957" y="930"/>
                </a:cubicBezTo>
                <a:cubicBezTo>
                  <a:pt x="5957" y="930"/>
                  <a:pt x="5957" y="951"/>
                  <a:pt x="5957" y="951"/>
                </a:cubicBezTo>
                <a:cubicBezTo>
                  <a:pt x="5957" y="951"/>
                  <a:pt x="5957" y="951"/>
                  <a:pt x="5957" y="951"/>
                </a:cubicBezTo>
                <a:cubicBezTo>
                  <a:pt x="5957" y="951"/>
                  <a:pt x="5957" y="971"/>
                  <a:pt x="5957" y="971"/>
                </a:cubicBezTo>
                <a:cubicBezTo>
                  <a:pt x="5957" y="992"/>
                  <a:pt x="5947" y="992"/>
                  <a:pt x="5947" y="992"/>
                </a:cubicBezTo>
                <a:cubicBezTo>
                  <a:pt x="5947" y="1013"/>
                  <a:pt x="5957" y="1013"/>
                  <a:pt x="5957" y="1013"/>
                </a:cubicBezTo>
                <a:cubicBezTo>
                  <a:pt x="5957" y="1013"/>
                  <a:pt x="5947" y="1033"/>
                  <a:pt x="5947" y="1033"/>
                </a:cubicBezTo>
                <a:cubicBezTo>
                  <a:pt x="5937" y="1033"/>
                  <a:pt x="5927" y="1033"/>
                  <a:pt x="5927" y="1033"/>
                </a:cubicBezTo>
                <a:cubicBezTo>
                  <a:pt x="5917" y="1033"/>
                  <a:pt x="5907" y="1033"/>
                  <a:pt x="5907" y="1033"/>
                </a:cubicBezTo>
                <a:cubicBezTo>
                  <a:pt x="5897" y="1033"/>
                  <a:pt x="5897" y="1054"/>
                  <a:pt x="5897" y="1054"/>
                </a:cubicBezTo>
                <a:cubicBezTo>
                  <a:pt x="5897" y="1054"/>
                  <a:pt x="5897" y="1054"/>
                  <a:pt x="5897" y="1054"/>
                </a:cubicBezTo>
                <a:cubicBezTo>
                  <a:pt x="5897" y="1054"/>
                  <a:pt x="5897" y="1054"/>
                  <a:pt x="5897" y="1054"/>
                </a:cubicBezTo>
                <a:cubicBezTo>
                  <a:pt x="5887" y="1054"/>
                  <a:pt x="5887" y="1054"/>
                  <a:pt x="5887" y="1054"/>
                </a:cubicBezTo>
                <a:cubicBezTo>
                  <a:pt x="5878" y="1054"/>
                  <a:pt x="5868" y="1075"/>
                  <a:pt x="5868" y="1075"/>
                </a:cubicBezTo>
                <a:cubicBezTo>
                  <a:pt x="5858" y="1075"/>
                  <a:pt x="5858" y="1075"/>
                  <a:pt x="5848" y="1054"/>
                </a:cubicBezTo>
                <a:cubicBezTo>
                  <a:pt x="5848" y="1054"/>
                  <a:pt x="5838" y="1075"/>
                  <a:pt x="5838" y="1075"/>
                </a:cubicBezTo>
                <a:cubicBezTo>
                  <a:pt x="5838" y="1075"/>
                  <a:pt x="5828" y="1075"/>
                  <a:pt x="5828" y="1075"/>
                </a:cubicBezTo>
                <a:cubicBezTo>
                  <a:pt x="5818" y="1075"/>
                  <a:pt x="5808" y="1075"/>
                  <a:pt x="5798" y="1075"/>
                </a:cubicBezTo>
                <a:cubicBezTo>
                  <a:pt x="5788" y="1075"/>
                  <a:pt x="5778" y="1075"/>
                  <a:pt x="5769" y="1075"/>
                </a:cubicBezTo>
                <a:cubicBezTo>
                  <a:pt x="5759" y="1075"/>
                  <a:pt x="5759" y="1075"/>
                  <a:pt x="5749" y="1075"/>
                </a:cubicBezTo>
                <a:cubicBezTo>
                  <a:pt x="5749" y="1054"/>
                  <a:pt x="5759" y="1054"/>
                  <a:pt x="5759" y="1054"/>
                </a:cubicBezTo>
                <a:cubicBezTo>
                  <a:pt x="5759" y="1033"/>
                  <a:pt x="5759" y="1033"/>
                  <a:pt x="5749" y="1033"/>
                </a:cubicBezTo>
                <a:cubicBezTo>
                  <a:pt x="5749" y="1033"/>
                  <a:pt x="5749" y="1033"/>
                  <a:pt x="5739" y="1033"/>
                </a:cubicBezTo>
                <a:cubicBezTo>
                  <a:pt x="5739" y="1033"/>
                  <a:pt x="5739" y="1033"/>
                  <a:pt x="5739" y="1054"/>
                </a:cubicBezTo>
                <a:cubicBezTo>
                  <a:pt x="5739" y="1054"/>
                  <a:pt x="5729" y="1054"/>
                  <a:pt x="5729" y="1054"/>
                </a:cubicBezTo>
                <a:cubicBezTo>
                  <a:pt x="5729" y="1054"/>
                  <a:pt x="5729" y="1054"/>
                  <a:pt x="5729" y="1075"/>
                </a:cubicBezTo>
                <a:cubicBezTo>
                  <a:pt x="5729" y="1075"/>
                  <a:pt x="5719" y="1075"/>
                  <a:pt x="5719" y="1075"/>
                </a:cubicBezTo>
                <a:cubicBezTo>
                  <a:pt x="5709" y="1075"/>
                  <a:pt x="5709" y="1075"/>
                  <a:pt x="5699" y="1075"/>
                </a:cubicBezTo>
                <a:cubicBezTo>
                  <a:pt x="5699" y="1075"/>
                  <a:pt x="5689" y="1075"/>
                  <a:pt x="5689" y="1075"/>
                </a:cubicBezTo>
                <a:cubicBezTo>
                  <a:pt x="5689" y="1075"/>
                  <a:pt x="5679" y="1075"/>
                  <a:pt x="5679" y="1075"/>
                </a:cubicBezTo>
                <a:cubicBezTo>
                  <a:pt x="5669" y="1075"/>
                  <a:pt x="5660" y="1075"/>
                  <a:pt x="5660" y="1075"/>
                </a:cubicBezTo>
                <a:cubicBezTo>
                  <a:pt x="5650" y="1075"/>
                  <a:pt x="5640" y="1075"/>
                  <a:pt x="5640" y="1075"/>
                </a:cubicBezTo>
                <a:cubicBezTo>
                  <a:pt x="5630" y="1075"/>
                  <a:pt x="5620" y="1075"/>
                  <a:pt x="5620" y="1075"/>
                </a:cubicBezTo>
                <a:cubicBezTo>
                  <a:pt x="5610" y="1075"/>
                  <a:pt x="5600" y="1054"/>
                  <a:pt x="5600" y="1075"/>
                </a:cubicBezTo>
                <a:cubicBezTo>
                  <a:pt x="5600" y="1075"/>
                  <a:pt x="5600" y="1075"/>
                  <a:pt x="5600" y="1075"/>
                </a:cubicBezTo>
                <a:cubicBezTo>
                  <a:pt x="5600" y="1075"/>
                  <a:pt x="5590" y="1075"/>
                  <a:pt x="5580" y="1075"/>
                </a:cubicBezTo>
                <a:cubicBezTo>
                  <a:pt x="5580" y="1075"/>
                  <a:pt x="5570" y="1075"/>
                  <a:pt x="5570" y="1075"/>
                </a:cubicBezTo>
                <a:cubicBezTo>
                  <a:pt x="5560" y="1075"/>
                  <a:pt x="5560" y="1075"/>
                  <a:pt x="5551" y="1075"/>
                </a:cubicBezTo>
                <a:cubicBezTo>
                  <a:pt x="5551" y="1075"/>
                  <a:pt x="5541" y="1075"/>
                  <a:pt x="5541" y="1075"/>
                </a:cubicBezTo>
                <a:cubicBezTo>
                  <a:pt x="5531" y="1075"/>
                  <a:pt x="5531" y="1075"/>
                  <a:pt x="5521" y="1075"/>
                </a:cubicBezTo>
                <a:cubicBezTo>
                  <a:pt x="5511" y="1075"/>
                  <a:pt x="5511" y="1075"/>
                  <a:pt x="5501" y="1075"/>
                </a:cubicBezTo>
                <a:cubicBezTo>
                  <a:pt x="5501" y="1075"/>
                  <a:pt x="5501" y="1075"/>
                  <a:pt x="5501" y="1054"/>
                </a:cubicBezTo>
                <a:cubicBezTo>
                  <a:pt x="5501" y="1054"/>
                  <a:pt x="5521" y="1033"/>
                  <a:pt x="5511" y="1033"/>
                </a:cubicBezTo>
                <a:cubicBezTo>
                  <a:pt x="5501" y="1033"/>
                  <a:pt x="5501" y="1033"/>
                  <a:pt x="5501" y="1033"/>
                </a:cubicBezTo>
                <a:cubicBezTo>
                  <a:pt x="5491" y="1033"/>
                  <a:pt x="5491" y="1054"/>
                  <a:pt x="5481" y="1054"/>
                </a:cubicBezTo>
                <a:cubicBezTo>
                  <a:pt x="5481" y="1075"/>
                  <a:pt x="5471" y="1075"/>
                  <a:pt x="5461" y="1075"/>
                </a:cubicBezTo>
                <a:cubicBezTo>
                  <a:pt x="5451" y="1075"/>
                  <a:pt x="5451" y="1075"/>
                  <a:pt x="5442" y="1075"/>
                </a:cubicBezTo>
                <a:cubicBezTo>
                  <a:pt x="5432" y="1075"/>
                  <a:pt x="5422" y="1054"/>
                  <a:pt x="5422" y="1054"/>
                </a:cubicBezTo>
                <a:cubicBezTo>
                  <a:pt x="5412" y="1054"/>
                  <a:pt x="5412" y="1054"/>
                  <a:pt x="5402" y="1054"/>
                </a:cubicBezTo>
                <a:cubicBezTo>
                  <a:pt x="5402" y="1054"/>
                  <a:pt x="5402" y="1033"/>
                  <a:pt x="5402" y="1033"/>
                </a:cubicBezTo>
                <a:cubicBezTo>
                  <a:pt x="5392" y="1033"/>
                  <a:pt x="5392" y="1033"/>
                  <a:pt x="5382" y="1054"/>
                </a:cubicBezTo>
                <a:cubicBezTo>
                  <a:pt x="5382" y="1054"/>
                  <a:pt x="5372" y="1054"/>
                  <a:pt x="5362" y="1054"/>
                </a:cubicBezTo>
                <a:cubicBezTo>
                  <a:pt x="5362" y="1054"/>
                  <a:pt x="5352" y="1054"/>
                  <a:pt x="5352" y="1054"/>
                </a:cubicBezTo>
                <a:cubicBezTo>
                  <a:pt x="5342" y="1054"/>
                  <a:pt x="5352" y="1033"/>
                  <a:pt x="5352" y="1013"/>
                </a:cubicBezTo>
                <a:cubicBezTo>
                  <a:pt x="5352" y="1013"/>
                  <a:pt x="5352" y="1013"/>
                  <a:pt x="5352" y="992"/>
                </a:cubicBezTo>
                <a:cubicBezTo>
                  <a:pt x="5352" y="992"/>
                  <a:pt x="5352" y="992"/>
                  <a:pt x="5362" y="971"/>
                </a:cubicBezTo>
                <a:cubicBezTo>
                  <a:pt x="5362" y="971"/>
                  <a:pt x="5362" y="951"/>
                  <a:pt x="5372" y="951"/>
                </a:cubicBezTo>
                <a:cubicBezTo>
                  <a:pt x="5372" y="930"/>
                  <a:pt x="5382" y="930"/>
                  <a:pt x="5392" y="930"/>
                </a:cubicBezTo>
                <a:cubicBezTo>
                  <a:pt x="5402" y="930"/>
                  <a:pt x="5402" y="909"/>
                  <a:pt x="5402" y="889"/>
                </a:cubicBezTo>
                <a:cubicBezTo>
                  <a:pt x="5402" y="889"/>
                  <a:pt x="5402" y="889"/>
                  <a:pt x="5402" y="868"/>
                </a:cubicBezTo>
                <a:cubicBezTo>
                  <a:pt x="5402" y="868"/>
                  <a:pt x="5402" y="868"/>
                  <a:pt x="5402" y="868"/>
                </a:cubicBezTo>
                <a:cubicBezTo>
                  <a:pt x="5412" y="847"/>
                  <a:pt x="5412" y="847"/>
                  <a:pt x="5412" y="847"/>
                </a:cubicBezTo>
                <a:cubicBezTo>
                  <a:pt x="5412" y="847"/>
                  <a:pt x="5402" y="847"/>
                  <a:pt x="5402" y="847"/>
                </a:cubicBezTo>
                <a:cubicBezTo>
                  <a:pt x="5392" y="847"/>
                  <a:pt x="5392" y="847"/>
                  <a:pt x="5382" y="847"/>
                </a:cubicBezTo>
                <a:cubicBezTo>
                  <a:pt x="5382" y="847"/>
                  <a:pt x="5382" y="847"/>
                  <a:pt x="5372" y="868"/>
                </a:cubicBezTo>
                <a:cubicBezTo>
                  <a:pt x="5372" y="868"/>
                  <a:pt x="5362" y="868"/>
                  <a:pt x="5362" y="868"/>
                </a:cubicBezTo>
                <a:cubicBezTo>
                  <a:pt x="5352" y="868"/>
                  <a:pt x="5342" y="868"/>
                  <a:pt x="5342" y="868"/>
                </a:cubicBezTo>
                <a:cubicBezTo>
                  <a:pt x="5333" y="868"/>
                  <a:pt x="5323" y="868"/>
                  <a:pt x="5313" y="868"/>
                </a:cubicBezTo>
                <a:cubicBezTo>
                  <a:pt x="5313" y="868"/>
                  <a:pt x="5303" y="868"/>
                  <a:pt x="5303" y="847"/>
                </a:cubicBezTo>
                <a:cubicBezTo>
                  <a:pt x="5293" y="847"/>
                  <a:pt x="5303" y="847"/>
                  <a:pt x="5303" y="827"/>
                </a:cubicBezTo>
                <a:cubicBezTo>
                  <a:pt x="5303" y="827"/>
                  <a:pt x="5293" y="827"/>
                  <a:pt x="5293" y="827"/>
                </a:cubicBezTo>
                <a:cubicBezTo>
                  <a:pt x="5293" y="806"/>
                  <a:pt x="5293" y="806"/>
                  <a:pt x="5283" y="785"/>
                </a:cubicBezTo>
                <a:cubicBezTo>
                  <a:pt x="5283" y="785"/>
                  <a:pt x="5283" y="785"/>
                  <a:pt x="5273" y="785"/>
                </a:cubicBezTo>
                <a:cubicBezTo>
                  <a:pt x="5273" y="785"/>
                  <a:pt x="5273" y="785"/>
                  <a:pt x="5273" y="785"/>
                </a:cubicBezTo>
                <a:cubicBezTo>
                  <a:pt x="5263" y="765"/>
                  <a:pt x="5273" y="765"/>
                  <a:pt x="5283" y="765"/>
                </a:cubicBezTo>
                <a:cubicBezTo>
                  <a:pt x="5283" y="765"/>
                  <a:pt x="5283" y="765"/>
                  <a:pt x="5293" y="765"/>
                </a:cubicBezTo>
                <a:cubicBezTo>
                  <a:pt x="5303" y="765"/>
                  <a:pt x="5323" y="744"/>
                  <a:pt x="5333" y="744"/>
                </a:cubicBezTo>
                <a:cubicBezTo>
                  <a:pt x="5333" y="744"/>
                  <a:pt x="5323" y="744"/>
                  <a:pt x="5323" y="744"/>
                </a:cubicBezTo>
                <a:cubicBezTo>
                  <a:pt x="5333" y="744"/>
                  <a:pt x="5333" y="744"/>
                  <a:pt x="5342" y="744"/>
                </a:cubicBezTo>
                <a:cubicBezTo>
                  <a:pt x="5342" y="744"/>
                  <a:pt x="5352" y="744"/>
                  <a:pt x="5362" y="744"/>
                </a:cubicBezTo>
                <a:cubicBezTo>
                  <a:pt x="5362" y="765"/>
                  <a:pt x="5362" y="765"/>
                  <a:pt x="5372" y="765"/>
                </a:cubicBezTo>
                <a:cubicBezTo>
                  <a:pt x="5372" y="765"/>
                  <a:pt x="5372" y="765"/>
                  <a:pt x="5372" y="765"/>
                </a:cubicBezTo>
                <a:cubicBezTo>
                  <a:pt x="5382" y="765"/>
                  <a:pt x="5382" y="765"/>
                  <a:pt x="5382" y="765"/>
                </a:cubicBezTo>
                <a:cubicBezTo>
                  <a:pt x="5382" y="765"/>
                  <a:pt x="5392" y="765"/>
                  <a:pt x="5402" y="765"/>
                </a:cubicBezTo>
                <a:cubicBezTo>
                  <a:pt x="5412" y="765"/>
                  <a:pt x="5412" y="785"/>
                  <a:pt x="5422" y="785"/>
                </a:cubicBezTo>
                <a:cubicBezTo>
                  <a:pt x="5422" y="785"/>
                  <a:pt x="5432" y="765"/>
                  <a:pt x="5432" y="785"/>
                </a:cubicBezTo>
                <a:cubicBezTo>
                  <a:pt x="5432" y="785"/>
                  <a:pt x="5422" y="806"/>
                  <a:pt x="5422" y="806"/>
                </a:cubicBezTo>
                <a:cubicBezTo>
                  <a:pt x="5422" y="806"/>
                  <a:pt x="5422" y="806"/>
                  <a:pt x="5422" y="827"/>
                </a:cubicBezTo>
                <a:cubicBezTo>
                  <a:pt x="5422" y="827"/>
                  <a:pt x="5432" y="827"/>
                  <a:pt x="5432" y="827"/>
                </a:cubicBezTo>
                <a:cubicBezTo>
                  <a:pt x="5442" y="827"/>
                  <a:pt x="5442" y="827"/>
                  <a:pt x="5442" y="827"/>
                </a:cubicBezTo>
                <a:cubicBezTo>
                  <a:pt x="5451" y="827"/>
                  <a:pt x="5451" y="827"/>
                  <a:pt x="5451" y="827"/>
                </a:cubicBezTo>
                <a:cubicBezTo>
                  <a:pt x="5451" y="827"/>
                  <a:pt x="5461" y="806"/>
                  <a:pt x="5461" y="806"/>
                </a:cubicBezTo>
                <a:cubicBezTo>
                  <a:pt x="5461" y="806"/>
                  <a:pt x="5471" y="806"/>
                  <a:pt x="5471" y="806"/>
                </a:cubicBezTo>
                <a:cubicBezTo>
                  <a:pt x="5481" y="806"/>
                  <a:pt x="5481" y="806"/>
                  <a:pt x="5481" y="806"/>
                </a:cubicBezTo>
                <a:cubicBezTo>
                  <a:pt x="5491" y="806"/>
                  <a:pt x="5501" y="806"/>
                  <a:pt x="5501" y="785"/>
                </a:cubicBezTo>
                <a:cubicBezTo>
                  <a:pt x="5511" y="785"/>
                  <a:pt x="5521" y="785"/>
                  <a:pt x="5531" y="785"/>
                </a:cubicBezTo>
                <a:cubicBezTo>
                  <a:pt x="5531" y="785"/>
                  <a:pt x="5541" y="806"/>
                  <a:pt x="5541" y="806"/>
                </a:cubicBezTo>
                <a:close/>
                <a:moveTo>
                  <a:pt x="4669" y="599"/>
                </a:moveTo>
                <a:cubicBezTo>
                  <a:pt x="4669" y="599"/>
                  <a:pt x="4679" y="599"/>
                  <a:pt x="4689" y="599"/>
                </a:cubicBezTo>
                <a:cubicBezTo>
                  <a:pt x="4689" y="579"/>
                  <a:pt x="4689" y="599"/>
                  <a:pt x="4698" y="579"/>
                </a:cubicBezTo>
                <a:cubicBezTo>
                  <a:pt x="4698" y="579"/>
                  <a:pt x="4698" y="579"/>
                  <a:pt x="4698" y="579"/>
                </a:cubicBezTo>
                <a:cubicBezTo>
                  <a:pt x="4698" y="579"/>
                  <a:pt x="4708" y="579"/>
                  <a:pt x="4708" y="579"/>
                </a:cubicBezTo>
                <a:cubicBezTo>
                  <a:pt x="4708" y="579"/>
                  <a:pt x="4708" y="579"/>
                  <a:pt x="4718" y="579"/>
                </a:cubicBezTo>
                <a:cubicBezTo>
                  <a:pt x="4718" y="579"/>
                  <a:pt x="4728" y="579"/>
                  <a:pt x="4738" y="579"/>
                </a:cubicBezTo>
                <a:cubicBezTo>
                  <a:pt x="4738" y="579"/>
                  <a:pt x="4748" y="579"/>
                  <a:pt x="4748" y="579"/>
                </a:cubicBezTo>
                <a:cubicBezTo>
                  <a:pt x="4758" y="579"/>
                  <a:pt x="4758" y="579"/>
                  <a:pt x="4768" y="579"/>
                </a:cubicBezTo>
                <a:cubicBezTo>
                  <a:pt x="4768" y="579"/>
                  <a:pt x="4768" y="558"/>
                  <a:pt x="4778" y="558"/>
                </a:cubicBezTo>
                <a:cubicBezTo>
                  <a:pt x="4778" y="558"/>
                  <a:pt x="4778" y="558"/>
                  <a:pt x="4778" y="558"/>
                </a:cubicBezTo>
                <a:cubicBezTo>
                  <a:pt x="4778" y="558"/>
                  <a:pt x="4788" y="558"/>
                  <a:pt x="4788" y="558"/>
                </a:cubicBezTo>
                <a:cubicBezTo>
                  <a:pt x="4798" y="558"/>
                  <a:pt x="4807" y="558"/>
                  <a:pt x="4817" y="558"/>
                </a:cubicBezTo>
                <a:cubicBezTo>
                  <a:pt x="4827" y="558"/>
                  <a:pt x="4837" y="558"/>
                  <a:pt x="4847" y="558"/>
                </a:cubicBezTo>
                <a:cubicBezTo>
                  <a:pt x="4847" y="558"/>
                  <a:pt x="4847" y="558"/>
                  <a:pt x="4857" y="558"/>
                </a:cubicBezTo>
                <a:cubicBezTo>
                  <a:pt x="4857" y="558"/>
                  <a:pt x="4857" y="558"/>
                  <a:pt x="4857" y="558"/>
                </a:cubicBezTo>
                <a:cubicBezTo>
                  <a:pt x="4857" y="558"/>
                  <a:pt x="4857" y="558"/>
                  <a:pt x="4857" y="579"/>
                </a:cubicBezTo>
                <a:cubicBezTo>
                  <a:pt x="4857" y="579"/>
                  <a:pt x="4867" y="579"/>
                  <a:pt x="4867" y="579"/>
                </a:cubicBezTo>
                <a:cubicBezTo>
                  <a:pt x="4877" y="579"/>
                  <a:pt x="4877" y="579"/>
                  <a:pt x="4877" y="579"/>
                </a:cubicBezTo>
                <a:cubicBezTo>
                  <a:pt x="4877" y="579"/>
                  <a:pt x="4867" y="579"/>
                  <a:pt x="4867" y="599"/>
                </a:cubicBezTo>
                <a:cubicBezTo>
                  <a:pt x="4867" y="599"/>
                  <a:pt x="4857" y="599"/>
                  <a:pt x="4857" y="599"/>
                </a:cubicBezTo>
                <a:cubicBezTo>
                  <a:pt x="4847" y="599"/>
                  <a:pt x="4847" y="599"/>
                  <a:pt x="4847" y="599"/>
                </a:cubicBezTo>
                <a:cubicBezTo>
                  <a:pt x="4837" y="599"/>
                  <a:pt x="4837" y="599"/>
                  <a:pt x="4837" y="599"/>
                </a:cubicBezTo>
                <a:cubicBezTo>
                  <a:pt x="4827" y="599"/>
                  <a:pt x="4817" y="599"/>
                  <a:pt x="4807" y="599"/>
                </a:cubicBezTo>
                <a:cubicBezTo>
                  <a:pt x="4807" y="599"/>
                  <a:pt x="4778" y="620"/>
                  <a:pt x="4778" y="599"/>
                </a:cubicBezTo>
                <a:cubicBezTo>
                  <a:pt x="4768" y="599"/>
                  <a:pt x="4768" y="599"/>
                  <a:pt x="4758" y="599"/>
                </a:cubicBezTo>
                <a:cubicBezTo>
                  <a:pt x="4748" y="599"/>
                  <a:pt x="4748" y="599"/>
                  <a:pt x="4738" y="599"/>
                </a:cubicBezTo>
                <a:cubicBezTo>
                  <a:pt x="4728" y="599"/>
                  <a:pt x="4728" y="599"/>
                  <a:pt x="4718" y="599"/>
                </a:cubicBezTo>
                <a:cubicBezTo>
                  <a:pt x="4718" y="599"/>
                  <a:pt x="4708" y="599"/>
                  <a:pt x="4708" y="599"/>
                </a:cubicBezTo>
                <a:cubicBezTo>
                  <a:pt x="4698" y="599"/>
                  <a:pt x="4679" y="599"/>
                  <a:pt x="4669" y="599"/>
                </a:cubicBezTo>
                <a:close/>
                <a:moveTo>
                  <a:pt x="4461" y="1716"/>
                </a:moveTo>
                <a:cubicBezTo>
                  <a:pt x="4461" y="1716"/>
                  <a:pt x="4461" y="1716"/>
                  <a:pt x="4461" y="1716"/>
                </a:cubicBezTo>
                <a:cubicBezTo>
                  <a:pt x="4461" y="1736"/>
                  <a:pt x="4461" y="1736"/>
                  <a:pt x="4461" y="1736"/>
                </a:cubicBezTo>
                <a:cubicBezTo>
                  <a:pt x="4461" y="1736"/>
                  <a:pt x="4451" y="1736"/>
                  <a:pt x="4451" y="1736"/>
                </a:cubicBezTo>
                <a:cubicBezTo>
                  <a:pt x="4451" y="1736"/>
                  <a:pt x="4461" y="1736"/>
                  <a:pt x="4461" y="1757"/>
                </a:cubicBezTo>
                <a:cubicBezTo>
                  <a:pt x="4451" y="1757"/>
                  <a:pt x="4451" y="1757"/>
                  <a:pt x="4441" y="1757"/>
                </a:cubicBezTo>
                <a:cubicBezTo>
                  <a:pt x="4441" y="1778"/>
                  <a:pt x="4421" y="1798"/>
                  <a:pt x="4441" y="1798"/>
                </a:cubicBezTo>
                <a:cubicBezTo>
                  <a:pt x="4441" y="1798"/>
                  <a:pt x="4451" y="1798"/>
                  <a:pt x="4461" y="1778"/>
                </a:cubicBezTo>
                <a:cubicBezTo>
                  <a:pt x="4461" y="1778"/>
                  <a:pt x="4461" y="1778"/>
                  <a:pt x="4471" y="1778"/>
                </a:cubicBezTo>
                <a:cubicBezTo>
                  <a:pt x="4471" y="1778"/>
                  <a:pt x="4471" y="1757"/>
                  <a:pt x="4480" y="1757"/>
                </a:cubicBezTo>
                <a:cubicBezTo>
                  <a:pt x="4480" y="1757"/>
                  <a:pt x="4480" y="1757"/>
                  <a:pt x="4490" y="1757"/>
                </a:cubicBezTo>
                <a:cubicBezTo>
                  <a:pt x="4490" y="1757"/>
                  <a:pt x="4500" y="1757"/>
                  <a:pt x="4510" y="1757"/>
                </a:cubicBezTo>
                <a:cubicBezTo>
                  <a:pt x="4510" y="1757"/>
                  <a:pt x="4520" y="1736"/>
                  <a:pt x="4510" y="1757"/>
                </a:cubicBezTo>
                <a:cubicBezTo>
                  <a:pt x="4510" y="1757"/>
                  <a:pt x="4510" y="1778"/>
                  <a:pt x="4500" y="1778"/>
                </a:cubicBezTo>
                <a:cubicBezTo>
                  <a:pt x="4500" y="1778"/>
                  <a:pt x="4500" y="1798"/>
                  <a:pt x="4500" y="1798"/>
                </a:cubicBezTo>
                <a:cubicBezTo>
                  <a:pt x="4490" y="1819"/>
                  <a:pt x="4490" y="1819"/>
                  <a:pt x="4480" y="1819"/>
                </a:cubicBezTo>
                <a:cubicBezTo>
                  <a:pt x="4471" y="1840"/>
                  <a:pt x="4461" y="1840"/>
                  <a:pt x="4451" y="1840"/>
                </a:cubicBezTo>
                <a:cubicBezTo>
                  <a:pt x="4441" y="1840"/>
                  <a:pt x="4431" y="1840"/>
                  <a:pt x="4431" y="1840"/>
                </a:cubicBezTo>
                <a:cubicBezTo>
                  <a:pt x="4421" y="1819"/>
                  <a:pt x="4411" y="1819"/>
                  <a:pt x="4401" y="1819"/>
                </a:cubicBezTo>
                <a:cubicBezTo>
                  <a:pt x="4391" y="1819"/>
                  <a:pt x="4381" y="1819"/>
                  <a:pt x="4362" y="1819"/>
                </a:cubicBezTo>
                <a:cubicBezTo>
                  <a:pt x="4352" y="1819"/>
                  <a:pt x="4342" y="1819"/>
                  <a:pt x="4322" y="1819"/>
                </a:cubicBezTo>
                <a:cubicBezTo>
                  <a:pt x="4322" y="1798"/>
                  <a:pt x="4342" y="1798"/>
                  <a:pt x="4332" y="1798"/>
                </a:cubicBezTo>
                <a:cubicBezTo>
                  <a:pt x="4332" y="1778"/>
                  <a:pt x="4332" y="1798"/>
                  <a:pt x="4332" y="1778"/>
                </a:cubicBezTo>
                <a:cubicBezTo>
                  <a:pt x="4322" y="1778"/>
                  <a:pt x="4322" y="1778"/>
                  <a:pt x="4322" y="1778"/>
                </a:cubicBezTo>
                <a:cubicBezTo>
                  <a:pt x="4322" y="1778"/>
                  <a:pt x="4312" y="1778"/>
                  <a:pt x="4312" y="1778"/>
                </a:cubicBezTo>
                <a:cubicBezTo>
                  <a:pt x="4312" y="1778"/>
                  <a:pt x="4312" y="1778"/>
                  <a:pt x="4312" y="1778"/>
                </a:cubicBezTo>
                <a:cubicBezTo>
                  <a:pt x="4302" y="1778"/>
                  <a:pt x="4302" y="1778"/>
                  <a:pt x="4292" y="1778"/>
                </a:cubicBezTo>
                <a:cubicBezTo>
                  <a:pt x="4292" y="1778"/>
                  <a:pt x="4292" y="1778"/>
                  <a:pt x="4292" y="1778"/>
                </a:cubicBezTo>
                <a:cubicBezTo>
                  <a:pt x="4282" y="1757"/>
                  <a:pt x="4292" y="1757"/>
                  <a:pt x="4292" y="1757"/>
                </a:cubicBezTo>
                <a:cubicBezTo>
                  <a:pt x="4292" y="1757"/>
                  <a:pt x="4292" y="1757"/>
                  <a:pt x="4292" y="1757"/>
                </a:cubicBezTo>
                <a:cubicBezTo>
                  <a:pt x="4292" y="1757"/>
                  <a:pt x="4292" y="1736"/>
                  <a:pt x="4292" y="1736"/>
                </a:cubicBezTo>
                <a:cubicBezTo>
                  <a:pt x="4282" y="1736"/>
                  <a:pt x="4282" y="1736"/>
                  <a:pt x="4282" y="1736"/>
                </a:cubicBezTo>
                <a:cubicBezTo>
                  <a:pt x="4272" y="1736"/>
                  <a:pt x="4272" y="1736"/>
                  <a:pt x="4262" y="1736"/>
                </a:cubicBezTo>
                <a:cubicBezTo>
                  <a:pt x="4262" y="1757"/>
                  <a:pt x="4262" y="1757"/>
                  <a:pt x="4253" y="1778"/>
                </a:cubicBezTo>
                <a:cubicBezTo>
                  <a:pt x="4253" y="1778"/>
                  <a:pt x="4243" y="1778"/>
                  <a:pt x="4243" y="1778"/>
                </a:cubicBezTo>
                <a:cubicBezTo>
                  <a:pt x="4243" y="1778"/>
                  <a:pt x="4233" y="1778"/>
                  <a:pt x="4233" y="1778"/>
                </a:cubicBezTo>
                <a:cubicBezTo>
                  <a:pt x="4223" y="1778"/>
                  <a:pt x="4223" y="1798"/>
                  <a:pt x="4213" y="1798"/>
                </a:cubicBezTo>
                <a:cubicBezTo>
                  <a:pt x="4213" y="1798"/>
                  <a:pt x="4203" y="1798"/>
                  <a:pt x="4203" y="1798"/>
                </a:cubicBezTo>
                <a:cubicBezTo>
                  <a:pt x="4203" y="1798"/>
                  <a:pt x="4193" y="1798"/>
                  <a:pt x="4193" y="1798"/>
                </a:cubicBezTo>
                <a:cubicBezTo>
                  <a:pt x="4183" y="1798"/>
                  <a:pt x="4183" y="1798"/>
                  <a:pt x="4173" y="1798"/>
                </a:cubicBezTo>
                <a:cubicBezTo>
                  <a:pt x="4173" y="1819"/>
                  <a:pt x="4173" y="1798"/>
                  <a:pt x="4163" y="1798"/>
                </a:cubicBezTo>
                <a:cubicBezTo>
                  <a:pt x="4163" y="1798"/>
                  <a:pt x="4153" y="1798"/>
                  <a:pt x="4153" y="1798"/>
                </a:cubicBezTo>
                <a:cubicBezTo>
                  <a:pt x="4153" y="1819"/>
                  <a:pt x="4144" y="1819"/>
                  <a:pt x="4134" y="1819"/>
                </a:cubicBezTo>
                <a:cubicBezTo>
                  <a:pt x="4134" y="1819"/>
                  <a:pt x="4134" y="1819"/>
                  <a:pt x="4124" y="1819"/>
                </a:cubicBezTo>
                <a:cubicBezTo>
                  <a:pt x="4124" y="1819"/>
                  <a:pt x="4114" y="1819"/>
                  <a:pt x="4114" y="1819"/>
                </a:cubicBezTo>
                <a:cubicBezTo>
                  <a:pt x="4114" y="1840"/>
                  <a:pt x="4104" y="1840"/>
                  <a:pt x="4104" y="1840"/>
                </a:cubicBezTo>
                <a:cubicBezTo>
                  <a:pt x="4104" y="1840"/>
                  <a:pt x="4094" y="1840"/>
                  <a:pt x="4094" y="1840"/>
                </a:cubicBezTo>
                <a:cubicBezTo>
                  <a:pt x="4074" y="1840"/>
                  <a:pt x="4064" y="1840"/>
                  <a:pt x="4054" y="1840"/>
                </a:cubicBezTo>
                <a:cubicBezTo>
                  <a:pt x="4044" y="1840"/>
                  <a:pt x="4035" y="1840"/>
                  <a:pt x="4035" y="1840"/>
                </a:cubicBezTo>
                <a:cubicBezTo>
                  <a:pt x="4025" y="1840"/>
                  <a:pt x="4025" y="1860"/>
                  <a:pt x="4015" y="1860"/>
                </a:cubicBezTo>
                <a:cubicBezTo>
                  <a:pt x="4015" y="1860"/>
                  <a:pt x="4015" y="1860"/>
                  <a:pt x="4005" y="1860"/>
                </a:cubicBezTo>
                <a:cubicBezTo>
                  <a:pt x="4005" y="1860"/>
                  <a:pt x="3995" y="1860"/>
                  <a:pt x="3985" y="1860"/>
                </a:cubicBezTo>
                <a:cubicBezTo>
                  <a:pt x="3985" y="1860"/>
                  <a:pt x="3985" y="1860"/>
                  <a:pt x="3975" y="1860"/>
                </a:cubicBezTo>
                <a:cubicBezTo>
                  <a:pt x="3975" y="1860"/>
                  <a:pt x="3975" y="1860"/>
                  <a:pt x="3975" y="1860"/>
                </a:cubicBezTo>
                <a:cubicBezTo>
                  <a:pt x="3965" y="1860"/>
                  <a:pt x="3955" y="1860"/>
                  <a:pt x="3945" y="1860"/>
                </a:cubicBezTo>
                <a:cubicBezTo>
                  <a:pt x="3935" y="1860"/>
                  <a:pt x="3926" y="1860"/>
                  <a:pt x="3916" y="1860"/>
                </a:cubicBezTo>
                <a:cubicBezTo>
                  <a:pt x="3906" y="1860"/>
                  <a:pt x="3896" y="1860"/>
                  <a:pt x="3886" y="1860"/>
                </a:cubicBezTo>
                <a:cubicBezTo>
                  <a:pt x="3886" y="1860"/>
                  <a:pt x="3886" y="1840"/>
                  <a:pt x="3886" y="1840"/>
                </a:cubicBezTo>
                <a:cubicBezTo>
                  <a:pt x="3886" y="1819"/>
                  <a:pt x="3896" y="1819"/>
                  <a:pt x="3896" y="1819"/>
                </a:cubicBezTo>
                <a:cubicBezTo>
                  <a:pt x="3906" y="1819"/>
                  <a:pt x="3916" y="1798"/>
                  <a:pt x="3916" y="1798"/>
                </a:cubicBezTo>
                <a:cubicBezTo>
                  <a:pt x="3916" y="1778"/>
                  <a:pt x="3916" y="1778"/>
                  <a:pt x="3916" y="1757"/>
                </a:cubicBezTo>
                <a:cubicBezTo>
                  <a:pt x="3906" y="1757"/>
                  <a:pt x="3906" y="1757"/>
                  <a:pt x="3896" y="1757"/>
                </a:cubicBezTo>
                <a:cubicBezTo>
                  <a:pt x="3886" y="1757"/>
                  <a:pt x="3876" y="1757"/>
                  <a:pt x="3866" y="1757"/>
                </a:cubicBezTo>
                <a:cubicBezTo>
                  <a:pt x="3856" y="1757"/>
                  <a:pt x="3846" y="1757"/>
                  <a:pt x="3846" y="1757"/>
                </a:cubicBezTo>
                <a:cubicBezTo>
                  <a:pt x="3836" y="1757"/>
                  <a:pt x="3836" y="1757"/>
                  <a:pt x="3826" y="1757"/>
                </a:cubicBezTo>
                <a:cubicBezTo>
                  <a:pt x="3817" y="1736"/>
                  <a:pt x="3797" y="1757"/>
                  <a:pt x="3787" y="1736"/>
                </a:cubicBezTo>
                <a:cubicBezTo>
                  <a:pt x="3787" y="1716"/>
                  <a:pt x="3787" y="1716"/>
                  <a:pt x="3787" y="1695"/>
                </a:cubicBezTo>
                <a:cubicBezTo>
                  <a:pt x="3787" y="1695"/>
                  <a:pt x="3787" y="1674"/>
                  <a:pt x="3787" y="1674"/>
                </a:cubicBezTo>
                <a:cubicBezTo>
                  <a:pt x="3797" y="1654"/>
                  <a:pt x="3807" y="1654"/>
                  <a:pt x="3807" y="1654"/>
                </a:cubicBezTo>
                <a:cubicBezTo>
                  <a:pt x="3817" y="1654"/>
                  <a:pt x="3826" y="1654"/>
                  <a:pt x="3836" y="1654"/>
                </a:cubicBezTo>
                <a:cubicBezTo>
                  <a:pt x="3836" y="1654"/>
                  <a:pt x="3846" y="1654"/>
                  <a:pt x="3856" y="1654"/>
                </a:cubicBezTo>
                <a:cubicBezTo>
                  <a:pt x="3866" y="1654"/>
                  <a:pt x="3876" y="1633"/>
                  <a:pt x="3886" y="1633"/>
                </a:cubicBezTo>
                <a:cubicBezTo>
                  <a:pt x="3906" y="1633"/>
                  <a:pt x="3935" y="1633"/>
                  <a:pt x="3955" y="1633"/>
                </a:cubicBezTo>
                <a:cubicBezTo>
                  <a:pt x="3975" y="1633"/>
                  <a:pt x="3995" y="1633"/>
                  <a:pt x="4015" y="1633"/>
                </a:cubicBezTo>
                <a:cubicBezTo>
                  <a:pt x="4035" y="1633"/>
                  <a:pt x="4054" y="1633"/>
                  <a:pt x="4064" y="1633"/>
                </a:cubicBezTo>
                <a:cubicBezTo>
                  <a:pt x="4074" y="1633"/>
                  <a:pt x="4084" y="1633"/>
                  <a:pt x="4094" y="1633"/>
                </a:cubicBezTo>
                <a:cubicBezTo>
                  <a:pt x="4094" y="1633"/>
                  <a:pt x="4104" y="1633"/>
                  <a:pt x="4104" y="1612"/>
                </a:cubicBezTo>
                <a:cubicBezTo>
                  <a:pt x="4104" y="1592"/>
                  <a:pt x="4094" y="1592"/>
                  <a:pt x="4084" y="1592"/>
                </a:cubicBezTo>
                <a:cubicBezTo>
                  <a:pt x="4074" y="1592"/>
                  <a:pt x="4064" y="1571"/>
                  <a:pt x="4054" y="1571"/>
                </a:cubicBezTo>
                <a:cubicBezTo>
                  <a:pt x="4044" y="1571"/>
                  <a:pt x="4035" y="1571"/>
                  <a:pt x="4025" y="1571"/>
                </a:cubicBezTo>
                <a:cubicBezTo>
                  <a:pt x="4015" y="1571"/>
                  <a:pt x="3995" y="1571"/>
                  <a:pt x="3985" y="1571"/>
                </a:cubicBezTo>
                <a:cubicBezTo>
                  <a:pt x="3965" y="1571"/>
                  <a:pt x="3935" y="1571"/>
                  <a:pt x="3916" y="1571"/>
                </a:cubicBezTo>
                <a:cubicBezTo>
                  <a:pt x="3906" y="1571"/>
                  <a:pt x="3896" y="1571"/>
                  <a:pt x="3886" y="1571"/>
                </a:cubicBezTo>
                <a:cubicBezTo>
                  <a:pt x="3876" y="1571"/>
                  <a:pt x="3856" y="1571"/>
                  <a:pt x="3846" y="1571"/>
                </a:cubicBezTo>
                <a:cubicBezTo>
                  <a:pt x="3836" y="1571"/>
                  <a:pt x="3836" y="1571"/>
                  <a:pt x="3826" y="1571"/>
                </a:cubicBezTo>
                <a:cubicBezTo>
                  <a:pt x="3817" y="1571"/>
                  <a:pt x="3807" y="1550"/>
                  <a:pt x="3807" y="1550"/>
                </a:cubicBezTo>
                <a:cubicBezTo>
                  <a:pt x="3807" y="1530"/>
                  <a:pt x="3826" y="1530"/>
                  <a:pt x="3836" y="1530"/>
                </a:cubicBezTo>
                <a:cubicBezTo>
                  <a:pt x="3846" y="1530"/>
                  <a:pt x="3866" y="1530"/>
                  <a:pt x="3876" y="1509"/>
                </a:cubicBezTo>
                <a:cubicBezTo>
                  <a:pt x="3886" y="1509"/>
                  <a:pt x="3896" y="1509"/>
                  <a:pt x="3906" y="1509"/>
                </a:cubicBezTo>
                <a:cubicBezTo>
                  <a:pt x="3916" y="1509"/>
                  <a:pt x="3916" y="1509"/>
                  <a:pt x="3926" y="1488"/>
                </a:cubicBezTo>
                <a:cubicBezTo>
                  <a:pt x="3935" y="1488"/>
                  <a:pt x="3945" y="1488"/>
                  <a:pt x="3955" y="1488"/>
                </a:cubicBezTo>
                <a:cubicBezTo>
                  <a:pt x="3965" y="1488"/>
                  <a:pt x="3985" y="1468"/>
                  <a:pt x="3995" y="1468"/>
                </a:cubicBezTo>
                <a:cubicBezTo>
                  <a:pt x="3995" y="1468"/>
                  <a:pt x="3965" y="1468"/>
                  <a:pt x="3955" y="1468"/>
                </a:cubicBezTo>
                <a:cubicBezTo>
                  <a:pt x="3955" y="1468"/>
                  <a:pt x="3945" y="1468"/>
                  <a:pt x="3945" y="1468"/>
                </a:cubicBezTo>
                <a:cubicBezTo>
                  <a:pt x="3935" y="1468"/>
                  <a:pt x="3926" y="1468"/>
                  <a:pt x="3926" y="1468"/>
                </a:cubicBezTo>
                <a:cubicBezTo>
                  <a:pt x="3916" y="1468"/>
                  <a:pt x="3906" y="1468"/>
                  <a:pt x="3896" y="1468"/>
                </a:cubicBezTo>
                <a:cubicBezTo>
                  <a:pt x="3906" y="1447"/>
                  <a:pt x="3886" y="1468"/>
                  <a:pt x="3886" y="1468"/>
                </a:cubicBezTo>
                <a:cubicBezTo>
                  <a:pt x="3876" y="1468"/>
                  <a:pt x="3876" y="1447"/>
                  <a:pt x="3866" y="1447"/>
                </a:cubicBezTo>
                <a:cubicBezTo>
                  <a:pt x="3866" y="1426"/>
                  <a:pt x="3856" y="1447"/>
                  <a:pt x="3856" y="1447"/>
                </a:cubicBezTo>
                <a:cubicBezTo>
                  <a:pt x="3856" y="1447"/>
                  <a:pt x="3846" y="1447"/>
                  <a:pt x="3846" y="1447"/>
                </a:cubicBezTo>
                <a:cubicBezTo>
                  <a:pt x="3846" y="1426"/>
                  <a:pt x="3856" y="1426"/>
                  <a:pt x="3856" y="1406"/>
                </a:cubicBezTo>
                <a:cubicBezTo>
                  <a:pt x="3856" y="1406"/>
                  <a:pt x="3866" y="1406"/>
                  <a:pt x="3866" y="1406"/>
                </a:cubicBezTo>
                <a:cubicBezTo>
                  <a:pt x="3876" y="1406"/>
                  <a:pt x="3876" y="1385"/>
                  <a:pt x="3876" y="1385"/>
                </a:cubicBezTo>
                <a:cubicBezTo>
                  <a:pt x="3876" y="1385"/>
                  <a:pt x="3876" y="1385"/>
                  <a:pt x="3876" y="1406"/>
                </a:cubicBezTo>
                <a:cubicBezTo>
                  <a:pt x="3886" y="1406"/>
                  <a:pt x="3896" y="1385"/>
                  <a:pt x="3896" y="1385"/>
                </a:cubicBezTo>
                <a:cubicBezTo>
                  <a:pt x="3906" y="1364"/>
                  <a:pt x="3906" y="1364"/>
                  <a:pt x="3916" y="1364"/>
                </a:cubicBezTo>
                <a:cubicBezTo>
                  <a:pt x="3926" y="1344"/>
                  <a:pt x="3926" y="1344"/>
                  <a:pt x="3935" y="1344"/>
                </a:cubicBezTo>
                <a:cubicBezTo>
                  <a:pt x="3935" y="1344"/>
                  <a:pt x="3935" y="1323"/>
                  <a:pt x="3945" y="1323"/>
                </a:cubicBezTo>
                <a:cubicBezTo>
                  <a:pt x="3945" y="1344"/>
                  <a:pt x="3945" y="1344"/>
                  <a:pt x="3955" y="1323"/>
                </a:cubicBezTo>
                <a:cubicBezTo>
                  <a:pt x="3955" y="1323"/>
                  <a:pt x="3955" y="1323"/>
                  <a:pt x="3965" y="1323"/>
                </a:cubicBezTo>
                <a:cubicBezTo>
                  <a:pt x="3965" y="1323"/>
                  <a:pt x="3975" y="1323"/>
                  <a:pt x="3975" y="1323"/>
                </a:cubicBezTo>
                <a:cubicBezTo>
                  <a:pt x="3975" y="1302"/>
                  <a:pt x="3985" y="1302"/>
                  <a:pt x="3985" y="1302"/>
                </a:cubicBezTo>
                <a:cubicBezTo>
                  <a:pt x="3985" y="1302"/>
                  <a:pt x="3995" y="1302"/>
                  <a:pt x="3995" y="1302"/>
                </a:cubicBezTo>
                <a:cubicBezTo>
                  <a:pt x="3995" y="1302"/>
                  <a:pt x="4005" y="1302"/>
                  <a:pt x="4005" y="1302"/>
                </a:cubicBezTo>
                <a:cubicBezTo>
                  <a:pt x="4015" y="1302"/>
                  <a:pt x="4015" y="1302"/>
                  <a:pt x="4015" y="1302"/>
                </a:cubicBezTo>
                <a:cubicBezTo>
                  <a:pt x="4025" y="1282"/>
                  <a:pt x="4025" y="1282"/>
                  <a:pt x="4035" y="1282"/>
                </a:cubicBezTo>
                <a:cubicBezTo>
                  <a:pt x="4035" y="1282"/>
                  <a:pt x="4035" y="1282"/>
                  <a:pt x="4044" y="1282"/>
                </a:cubicBezTo>
                <a:cubicBezTo>
                  <a:pt x="4044" y="1282"/>
                  <a:pt x="4044" y="1282"/>
                  <a:pt x="4035" y="1282"/>
                </a:cubicBezTo>
                <a:cubicBezTo>
                  <a:pt x="4044" y="1261"/>
                  <a:pt x="4044" y="1261"/>
                  <a:pt x="4044" y="1261"/>
                </a:cubicBezTo>
                <a:cubicBezTo>
                  <a:pt x="4054" y="1261"/>
                  <a:pt x="4064" y="1261"/>
                  <a:pt x="4074" y="1261"/>
                </a:cubicBezTo>
                <a:cubicBezTo>
                  <a:pt x="4084" y="1261"/>
                  <a:pt x="4104" y="1240"/>
                  <a:pt x="4114" y="1261"/>
                </a:cubicBezTo>
                <a:cubicBezTo>
                  <a:pt x="4124" y="1261"/>
                  <a:pt x="4134" y="1240"/>
                  <a:pt x="4144" y="1240"/>
                </a:cubicBezTo>
                <a:cubicBezTo>
                  <a:pt x="4144" y="1240"/>
                  <a:pt x="4144" y="1240"/>
                  <a:pt x="4144" y="1240"/>
                </a:cubicBezTo>
                <a:cubicBezTo>
                  <a:pt x="4144" y="1240"/>
                  <a:pt x="4144" y="1240"/>
                  <a:pt x="4153" y="1240"/>
                </a:cubicBezTo>
                <a:cubicBezTo>
                  <a:pt x="4153" y="1240"/>
                  <a:pt x="4153" y="1220"/>
                  <a:pt x="4163" y="1220"/>
                </a:cubicBezTo>
                <a:cubicBezTo>
                  <a:pt x="4163" y="1220"/>
                  <a:pt x="4163" y="1220"/>
                  <a:pt x="4173" y="1220"/>
                </a:cubicBezTo>
                <a:cubicBezTo>
                  <a:pt x="4173" y="1220"/>
                  <a:pt x="4183" y="1220"/>
                  <a:pt x="4193" y="1220"/>
                </a:cubicBezTo>
                <a:cubicBezTo>
                  <a:pt x="4193" y="1220"/>
                  <a:pt x="4193" y="1220"/>
                  <a:pt x="4193" y="1220"/>
                </a:cubicBezTo>
                <a:cubicBezTo>
                  <a:pt x="4203" y="1220"/>
                  <a:pt x="4203" y="1220"/>
                  <a:pt x="4203" y="1220"/>
                </a:cubicBezTo>
                <a:cubicBezTo>
                  <a:pt x="4203" y="1220"/>
                  <a:pt x="4193" y="1220"/>
                  <a:pt x="4193" y="1240"/>
                </a:cubicBezTo>
                <a:cubicBezTo>
                  <a:pt x="4193" y="1240"/>
                  <a:pt x="4193" y="1240"/>
                  <a:pt x="4193" y="1240"/>
                </a:cubicBezTo>
                <a:cubicBezTo>
                  <a:pt x="4193" y="1240"/>
                  <a:pt x="4193" y="1240"/>
                  <a:pt x="4193" y="1261"/>
                </a:cubicBezTo>
                <a:cubicBezTo>
                  <a:pt x="4183" y="1261"/>
                  <a:pt x="4183" y="1261"/>
                  <a:pt x="4183" y="1261"/>
                </a:cubicBezTo>
                <a:cubicBezTo>
                  <a:pt x="4173" y="1282"/>
                  <a:pt x="4173" y="1282"/>
                  <a:pt x="4163" y="1282"/>
                </a:cubicBezTo>
                <a:cubicBezTo>
                  <a:pt x="4153" y="1302"/>
                  <a:pt x="4153" y="1302"/>
                  <a:pt x="4153" y="1302"/>
                </a:cubicBezTo>
                <a:cubicBezTo>
                  <a:pt x="4144" y="1302"/>
                  <a:pt x="4144" y="1323"/>
                  <a:pt x="4144" y="1323"/>
                </a:cubicBezTo>
                <a:cubicBezTo>
                  <a:pt x="4153" y="1323"/>
                  <a:pt x="4163" y="1323"/>
                  <a:pt x="4173" y="1323"/>
                </a:cubicBezTo>
                <a:cubicBezTo>
                  <a:pt x="4183" y="1302"/>
                  <a:pt x="4183" y="1302"/>
                  <a:pt x="4183" y="1302"/>
                </a:cubicBezTo>
                <a:cubicBezTo>
                  <a:pt x="4193" y="1302"/>
                  <a:pt x="4193" y="1302"/>
                  <a:pt x="4203" y="1302"/>
                </a:cubicBezTo>
                <a:cubicBezTo>
                  <a:pt x="4203" y="1302"/>
                  <a:pt x="4203" y="1282"/>
                  <a:pt x="4203" y="1282"/>
                </a:cubicBezTo>
                <a:cubicBezTo>
                  <a:pt x="4203" y="1282"/>
                  <a:pt x="4213" y="1282"/>
                  <a:pt x="4213" y="1282"/>
                </a:cubicBezTo>
                <a:cubicBezTo>
                  <a:pt x="4213" y="1282"/>
                  <a:pt x="4223" y="1282"/>
                  <a:pt x="4223" y="1282"/>
                </a:cubicBezTo>
                <a:cubicBezTo>
                  <a:pt x="4223" y="1282"/>
                  <a:pt x="4233" y="1261"/>
                  <a:pt x="4233" y="1261"/>
                </a:cubicBezTo>
                <a:cubicBezTo>
                  <a:pt x="4233" y="1261"/>
                  <a:pt x="4243" y="1282"/>
                  <a:pt x="4243" y="1282"/>
                </a:cubicBezTo>
                <a:cubicBezTo>
                  <a:pt x="4253" y="1282"/>
                  <a:pt x="4253" y="1261"/>
                  <a:pt x="4253" y="1282"/>
                </a:cubicBezTo>
                <a:cubicBezTo>
                  <a:pt x="4262" y="1282"/>
                  <a:pt x="4262" y="1282"/>
                  <a:pt x="4262" y="1282"/>
                </a:cubicBezTo>
                <a:cubicBezTo>
                  <a:pt x="4262" y="1282"/>
                  <a:pt x="4262" y="1282"/>
                  <a:pt x="4272" y="1282"/>
                </a:cubicBezTo>
                <a:cubicBezTo>
                  <a:pt x="4262" y="1302"/>
                  <a:pt x="4282" y="1282"/>
                  <a:pt x="4292" y="1282"/>
                </a:cubicBezTo>
                <a:cubicBezTo>
                  <a:pt x="4292" y="1302"/>
                  <a:pt x="4272" y="1323"/>
                  <a:pt x="4272" y="1323"/>
                </a:cubicBezTo>
                <a:cubicBezTo>
                  <a:pt x="4262" y="1323"/>
                  <a:pt x="4253" y="1344"/>
                  <a:pt x="4253" y="1344"/>
                </a:cubicBezTo>
                <a:cubicBezTo>
                  <a:pt x="4243" y="1344"/>
                  <a:pt x="4243" y="1344"/>
                  <a:pt x="4243" y="1364"/>
                </a:cubicBezTo>
                <a:cubicBezTo>
                  <a:pt x="4233" y="1364"/>
                  <a:pt x="4233" y="1364"/>
                  <a:pt x="4233" y="1364"/>
                </a:cubicBezTo>
                <a:cubicBezTo>
                  <a:pt x="4233" y="1364"/>
                  <a:pt x="4233" y="1364"/>
                  <a:pt x="4243" y="1364"/>
                </a:cubicBezTo>
                <a:cubicBezTo>
                  <a:pt x="4243" y="1364"/>
                  <a:pt x="4253" y="1364"/>
                  <a:pt x="4253" y="1364"/>
                </a:cubicBezTo>
                <a:cubicBezTo>
                  <a:pt x="4262" y="1344"/>
                  <a:pt x="4262" y="1344"/>
                  <a:pt x="4272" y="1344"/>
                </a:cubicBezTo>
                <a:cubicBezTo>
                  <a:pt x="4282" y="1344"/>
                  <a:pt x="4282" y="1344"/>
                  <a:pt x="4292" y="1344"/>
                </a:cubicBezTo>
                <a:cubicBezTo>
                  <a:pt x="4292" y="1344"/>
                  <a:pt x="4302" y="1344"/>
                  <a:pt x="4302" y="1344"/>
                </a:cubicBezTo>
                <a:cubicBezTo>
                  <a:pt x="4312" y="1344"/>
                  <a:pt x="4322" y="1344"/>
                  <a:pt x="4322" y="1344"/>
                </a:cubicBezTo>
                <a:cubicBezTo>
                  <a:pt x="4332" y="1344"/>
                  <a:pt x="4332" y="1344"/>
                  <a:pt x="4342" y="1344"/>
                </a:cubicBezTo>
                <a:cubicBezTo>
                  <a:pt x="4352" y="1323"/>
                  <a:pt x="4352" y="1323"/>
                  <a:pt x="4362" y="1323"/>
                </a:cubicBezTo>
                <a:cubicBezTo>
                  <a:pt x="4362" y="1302"/>
                  <a:pt x="4352" y="1302"/>
                  <a:pt x="4352" y="1302"/>
                </a:cubicBezTo>
                <a:cubicBezTo>
                  <a:pt x="4352" y="1302"/>
                  <a:pt x="4352" y="1302"/>
                  <a:pt x="4352" y="1282"/>
                </a:cubicBezTo>
                <a:cubicBezTo>
                  <a:pt x="4352" y="1282"/>
                  <a:pt x="4352" y="1282"/>
                  <a:pt x="4352" y="1282"/>
                </a:cubicBezTo>
                <a:cubicBezTo>
                  <a:pt x="4352" y="1282"/>
                  <a:pt x="4342" y="1282"/>
                  <a:pt x="4342" y="1261"/>
                </a:cubicBezTo>
                <a:cubicBezTo>
                  <a:pt x="4352" y="1261"/>
                  <a:pt x="4362" y="1261"/>
                  <a:pt x="4371" y="1261"/>
                </a:cubicBezTo>
                <a:cubicBezTo>
                  <a:pt x="4371" y="1282"/>
                  <a:pt x="4371" y="1282"/>
                  <a:pt x="4381" y="1302"/>
                </a:cubicBezTo>
                <a:cubicBezTo>
                  <a:pt x="4381" y="1302"/>
                  <a:pt x="4391" y="1302"/>
                  <a:pt x="4401" y="1323"/>
                </a:cubicBezTo>
                <a:cubicBezTo>
                  <a:pt x="4401" y="1323"/>
                  <a:pt x="4401" y="1323"/>
                  <a:pt x="4401" y="1344"/>
                </a:cubicBezTo>
                <a:cubicBezTo>
                  <a:pt x="4401" y="1344"/>
                  <a:pt x="4391" y="1344"/>
                  <a:pt x="4391" y="1344"/>
                </a:cubicBezTo>
                <a:cubicBezTo>
                  <a:pt x="4391" y="1344"/>
                  <a:pt x="4391" y="1364"/>
                  <a:pt x="4391" y="1364"/>
                </a:cubicBezTo>
                <a:cubicBezTo>
                  <a:pt x="4391" y="1364"/>
                  <a:pt x="4381" y="1364"/>
                  <a:pt x="4381" y="1364"/>
                </a:cubicBezTo>
                <a:cubicBezTo>
                  <a:pt x="4381" y="1364"/>
                  <a:pt x="4381" y="1385"/>
                  <a:pt x="4381" y="1385"/>
                </a:cubicBezTo>
                <a:cubicBezTo>
                  <a:pt x="4391" y="1385"/>
                  <a:pt x="4391" y="1385"/>
                  <a:pt x="4381" y="1406"/>
                </a:cubicBezTo>
                <a:cubicBezTo>
                  <a:pt x="4381" y="1406"/>
                  <a:pt x="4381" y="1406"/>
                  <a:pt x="4371" y="1406"/>
                </a:cubicBezTo>
                <a:cubicBezTo>
                  <a:pt x="4371" y="1426"/>
                  <a:pt x="4371" y="1426"/>
                  <a:pt x="4371" y="1426"/>
                </a:cubicBezTo>
                <a:cubicBezTo>
                  <a:pt x="4371" y="1426"/>
                  <a:pt x="4362" y="1447"/>
                  <a:pt x="4362" y="1447"/>
                </a:cubicBezTo>
                <a:cubicBezTo>
                  <a:pt x="4362" y="1447"/>
                  <a:pt x="4371" y="1447"/>
                  <a:pt x="4371" y="1447"/>
                </a:cubicBezTo>
                <a:cubicBezTo>
                  <a:pt x="4371" y="1447"/>
                  <a:pt x="4381" y="1447"/>
                  <a:pt x="4391" y="1447"/>
                </a:cubicBezTo>
                <a:cubicBezTo>
                  <a:pt x="4391" y="1447"/>
                  <a:pt x="4391" y="1426"/>
                  <a:pt x="4401" y="1426"/>
                </a:cubicBezTo>
                <a:cubicBezTo>
                  <a:pt x="4401" y="1426"/>
                  <a:pt x="4401" y="1447"/>
                  <a:pt x="4401" y="1447"/>
                </a:cubicBezTo>
                <a:cubicBezTo>
                  <a:pt x="4401" y="1447"/>
                  <a:pt x="4411" y="1426"/>
                  <a:pt x="4411" y="1426"/>
                </a:cubicBezTo>
                <a:cubicBezTo>
                  <a:pt x="4411" y="1426"/>
                  <a:pt x="4421" y="1426"/>
                  <a:pt x="4421" y="1426"/>
                </a:cubicBezTo>
                <a:cubicBezTo>
                  <a:pt x="4431" y="1406"/>
                  <a:pt x="4411" y="1385"/>
                  <a:pt x="4421" y="1385"/>
                </a:cubicBezTo>
                <a:cubicBezTo>
                  <a:pt x="4421" y="1385"/>
                  <a:pt x="4431" y="1385"/>
                  <a:pt x="4431" y="1364"/>
                </a:cubicBezTo>
                <a:cubicBezTo>
                  <a:pt x="4431" y="1364"/>
                  <a:pt x="4431" y="1364"/>
                  <a:pt x="4431" y="1344"/>
                </a:cubicBezTo>
                <a:cubicBezTo>
                  <a:pt x="4431" y="1344"/>
                  <a:pt x="4431" y="1344"/>
                  <a:pt x="4441" y="1344"/>
                </a:cubicBezTo>
                <a:cubicBezTo>
                  <a:pt x="4441" y="1323"/>
                  <a:pt x="4441" y="1323"/>
                  <a:pt x="4441" y="1323"/>
                </a:cubicBezTo>
                <a:cubicBezTo>
                  <a:pt x="4451" y="1323"/>
                  <a:pt x="4451" y="1323"/>
                  <a:pt x="4451" y="1302"/>
                </a:cubicBezTo>
                <a:cubicBezTo>
                  <a:pt x="4451" y="1302"/>
                  <a:pt x="4461" y="1302"/>
                  <a:pt x="4461" y="1302"/>
                </a:cubicBezTo>
                <a:cubicBezTo>
                  <a:pt x="4461" y="1282"/>
                  <a:pt x="4461" y="1282"/>
                  <a:pt x="4471" y="1261"/>
                </a:cubicBezTo>
                <a:cubicBezTo>
                  <a:pt x="4471" y="1261"/>
                  <a:pt x="4471" y="1261"/>
                  <a:pt x="4471" y="1240"/>
                </a:cubicBezTo>
                <a:cubicBezTo>
                  <a:pt x="4471" y="1240"/>
                  <a:pt x="4471" y="1240"/>
                  <a:pt x="4471" y="1240"/>
                </a:cubicBezTo>
                <a:cubicBezTo>
                  <a:pt x="4471" y="1240"/>
                  <a:pt x="4480" y="1240"/>
                  <a:pt x="4480" y="1240"/>
                </a:cubicBezTo>
                <a:cubicBezTo>
                  <a:pt x="4480" y="1240"/>
                  <a:pt x="4480" y="1240"/>
                  <a:pt x="4480" y="1240"/>
                </a:cubicBezTo>
                <a:cubicBezTo>
                  <a:pt x="4490" y="1240"/>
                  <a:pt x="4490" y="1240"/>
                  <a:pt x="4490" y="1220"/>
                </a:cubicBezTo>
                <a:cubicBezTo>
                  <a:pt x="4500" y="1220"/>
                  <a:pt x="4500" y="1220"/>
                  <a:pt x="4500" y="1220"/>
                </a:cubicBezTo>
                <a:cubicBezTo>
                  <a:pt x="4500" y="1220"/>
                  <a:pt x="4500" y="1220"/>
                  <a:pt x="4500" y="1220"/>
                </a:cubicBezTo>
                <a:cubicBezTo>
                  <a:pt x="4510" y="1220"/>
                  <a:pt x="4510" y="1220"/>
                  <a:pt x="4510" y="1220"/>
                </a:cubicBezTo>
                <a:cubicBezTo>
                  <a:pt x="4510" y="1240"/>
                  <a:pt x="4510" y="1240"/>
                  <a:pt x="4510" y="1240"/>
                </a:cubicBezTo>
                <a:cubicBezTo>
                  <a:pt x="4520" y="1240"/>
                  <a:pt x="4520" y="1240"/>
                  <a:pt x="4530" y="1240"/>
                </a:cubicBezTo>
                <a:cubicBezTo>
                  <a:pt x="4530" y="1240"/>
                  <a:pt x="4530" y="1240"/>
                  <a:pt x="4530" y="1240"/>
                </a:cubicBezTo>
                <a:cubicBezTo>
                  <a:pt x="4540" y="1240"/>
                  <a:pt x="4540" y="1240"/>
                  <a:pt x="4540" y="1240"/>
                </a:cubicBezTo>
                <a:cubicBezTo>
                  <a:pt x="4540" y="1240"/>
                  <a:pt x="4550" y="1240"/>
                  <a:pt x="4550" y="1240"/>
                </a:cubicBezTo>
                <a:cubicBezTo>
                  <a:pt x="4550" y="1240"/>
                  <a:pt x="4560" y="1240"/>
                  <a:pt x="4560" y="1240"/>
                </a:cubicBezTo>
                <a:cubicBezTo>
                  <a:pt x="4560" y="1240"/>
                  <a:pt x="4570" y="1261"/>
                  <a:pt x="4570" y="1261"/>
                </a:cubicBezTo>
                <a:cubicBezTo>
                  <a:pt x="4570" y="1261"/>
                  <a:pt x="4570" y="1261"/>
                  <a:pt x="4570" y="1261"/>
                </a:cubicBezTo>
                <a:cubicBezTo>
                  <a:pt x="4570" y="1282"/>
                  <a:pt x="4570" y="1282"/>
                  <a:pt x="4570" y="1282"/>
                </a:cubicBezTo>
                <a:cubicBezTo>
                  <a:pt x="4570" y="1302"/>
                  <a:pt x="4560" y="1323"/>
                  <a:pt x="4560" y="1323"/>
                </a:cubicBezTo>
                <a:cubicBezTo>
                  <a:pt x="4560" y="1344"/>
                  <a:pt x="4550" y="1364"/>
                  <a:pt x="4550" y="1364"/>
                </a:cubicBezTo>
                <a:cubicBezTo>
                  <a:pt x="4550" y="1385"/>
                  <a:pt x="4540" y="1385"/>
                  <a:pt x="4540" y="1406"/>
                </a:cubicBezTo>
                <a:cubicBezTo>
                  <a:pt x="4540" y="1406"/>
                  <a:pt x="4540" y="1406"/>
                  <a:pt x="4540" y="1406"/>
                </a:cubicBezTo>
                <a:cubicBezTo>
                  <a:pt x="4540" y="1406"/>
                  <a:pt x="4540" y="1426"/>
                  <a:pt x="4540" y="1426"/>
                </a:cubicBezTo>
                <a:cubicBezTo>
                  <a:pt x="4540" y="1426"/>
                  <a:pt x="4540" y="1426"/>
                  <a:pt x="4540" y="1426"/>
                </a:cubicBezTo>
                <a:cubicBezTo>
                  <a:pt x="4540" y="1447"/>
                  <a:pt x="4540" y="1447"/>
                  <a:pt x="4540" y="1447"/>
                </a:cubicBezTo>
                <a:cubicBezTo>
                  <a:pt x="4540" y="1468"/>
                  <a:pt x="4540" y="1468"/>
                  <a:pt x="4540" y="1488"/>
                </a:cubicBezTo>
                <a:cubicBezTo>
                  <a:pt x="4530" y="1488"/>
                  <a:pt x="4530" y="1488"/>
                  <a:pt x="4520" y="1488"/>
                </a:cubicBezTo>
                <a:cubicBezTo>
                  <a:pt x="4520" y="1488"/>
                  <a:pt x="4510" y="1488"/>
                  <a:pt x="4510" y="1509"/>
                </a:cubicBezTo>
                <a:cubicBezTo>
                  <a:pt x="4510" y="1509"/>
                  <a:pt x="4510" y="1509"/>
                  <a:pt x="4500" y="1530"/>
                </a:cubicBezTo>
                <a:cubicBezTo>
                  <a:pt x="4500" y="1530"/>
                  <a:pt x="4500" y="1550"/>
                  <a:pt x="4500" y="1550"/>
                </a:cubicBezTo>
                <a:cubicBezTo>
                  <a:pt x="4500" y="1550"/>
                  <a:pt x="4510" y="1550"/>
                  <a:pt x="4510" y="1550"/>
                </a:cubicBezTo>
                <a:cubicBezTo>
                  <a:pt x="4510" y="1571"/>
                  <a:pt x="4510" y="1571"/>
                  <a:pt x="4510" y="1571"/>
                </a:cubicBezTo>
                <a:cubicBezTo>
                  <a:pt x="4520" y="1571"/>
                  <a:pt x="4520" y="1592"/>
                  <a:pt x="4520" y="1592"/>
                </a:cubicBezTo>
                <a:cubicBezTo>
                  <a:pt x="4520" y="1612"/>
                  <a:pt x="4520" y="1612"/>
                  <a:pt x="4530" y="1592"/>
                </a:cubicBezTo>
                <a:cubicBezTo>
                  <a:pt x="4530" y="1592"/>
                  <a:pt x="4540" y="1571"/>
                  <a:pt x="4540" y="1571"/>
                </a:cubicBezTo>
                <a:cubicBezTo>
                  <a:pt x="4550" y="1571"/>
                  <a:pt x="4550" y="1592"/>
                  <a:pt x="4550" y="1592"/>
                </a:cubicBezTo>
                <a:cubicBezTo>
                  <a:pt x="4560" y="1612"/>
                  <a:pt x="4550" y="1612"/>
                  <a:pt x="4560" y="1612"/>
                </a:cubicBezTo>
                <a:cubicBezTo>
                  <a:pt x="4560" y="1633"/>
                  <a:pt x="4570" y="1633"/>
                  <a:pt x="4580" y="1633"/>
                </a:cubicBezTo>
                <a:cubicBezTo>
                  <a:pt x="4580" y="1633"/>
                  <a:pt x="4589" y="1633"/>
                  <a:pt x="4589" y="1633"/>
                </a:cubicBezTo>
                <a:cubicBezTo>
                  <a:pt x="4589" y="1633"/>
                  <a:pt x="4589" y="1633"/>
                  <a:pt x="4599" y="1633"/>
                </a:cubicBezTo>
                <a:cubicBezTo>
                  <a:pt x="4599" y="1633"/>
                  <a:pt x="4599" y="1654"/>
                  <a:pt x="4599" y="1654"/>
                </a:cubicBezTo>
                <a:cubicBezTo>
                  <a:pt x="4609" y="1654"/>
                  <a:pt x="4609" y="1633"/>
                  <a:pt x="4609" y="1654"/>
                </a:cubicBezTo>
                <a:cubicBezTo>
                  <a:pt x="4609" y="1654"/>
                  <a:pt x="4599" y="1654"/>
                  <a:pt x="4599" y="1674"/>
                </a:cubicBezTo>
                <a:cubicBezTo>
                  <a:pt x="4589" y="1674"/>
                  <a:pt x="4589" y="1674"/>
                  <a:pt x="4589" y="1674"/>
                </a:cubicBezTo>
                <a:cubicBezTo>
                  <a:pt x="4580" y="1695"/>
                  <a:pt x="4580" y="1716"/>
                  <a:pt x="4570" y="1695"/>
                </a:cubicBezTo>
                <a:cubicBezTo>
                  <a:pt x="4570" y="1695"/>
                  <a:pt x="4570" y="1695"/>
                  <a:pt x="4570" y="1695"/>
                </a:cubicBezTo>
                <a:cubicBezTo>
                  <a:pt x="4560" y="1674"/>
                  <a:pt x="4560" y="1695"/>
                  <a:pt x="4550" y="1695"/>
                </a:cubicBezTo>
                <a:cubicBezTo>
                  <a:pt x="4550" y="1674"/>
                  <a:pt x="4540" y="1716"/>
                  <a:pt x="4540" y="1716"/>
                </a:cubicBezTo>
                <a:cubicBezTo>
                  <a:pt x="4530" y="1695"/>
                  <a:pt x="4530" y="1695"/>
                  <a:pt x="4530" y="1695"/>
                </a:cubicBezTo>
                <a:cubicBezTo>
                  <a:pt x="4530" y="1674"/>
                  <a:pt x="4520" y="1695"/>
                  <a:pt x="4520" y="1695"/>
                </a:cubicBezTo>
                <a:cubicBezTo>
                  <a:pt x="4520" y="1695"/>
                  <a:pt x="4520" y="1695"/>
                  <a:pt x="4510" y="1716"/>
                </a:cubicBezTo>
                <a:cubicBezTo>
                  <a:pt x="4510" y="1716"/>
                  <a:pt x="4510" y="1695"/>
                  <a:pt x="4510" y="1716"/>
                </a:cubicBezTo>
                <a:cubicBezTo>
                  <a:pt x="4510" y="1716"/>
                  <a:pt x="4500" y="1716"/>
                  <a:pt x="4500" y="1716"/>
                </a:cubicBezTo>
                <a:cubicBezTo>
                  <a:pt x="4490" y="1716"/>
                  <a:pt x="4490" y="1736"/>
                  <a:pt x="4480" y="1736"/>
                </a:cubicBezTo>
                <a:cubicBezTo>
                  <a:pt x="4480" y="1716"/>
                  <a:pt x="4480" y="1716"/>
                  <a:pt x="4471" y="1716"/>
                </a:cubicBezTo>
                <a:cubicBezTo>
                  <a:pt x="4471" y="1695"/>
                  <a:pt x="4471" y="1716"/>
                  <a:pt x="4461" y="1716"/>
                </a:cubicBezTo>
                <a:cubicBezTo>
                  <a:pt x="4461" y="1716"/>
                  <a:pt x="4461" y="1716"/>
                  <a:pt x="4461" y="1716"/>
                </a:cubicBezTo>
                <a:close/>
                <a:moveTo>
                  <a:pt x="4153" y="951"/>
                </a:moveTo>
                <a:cubicBezTo>
                  <a:pt x="4153" y="930"/>
                  <a:pt x="4153" y="930"/>
                  <a:pt x="4153" y="930"/>
                </a:cubicBezTo>
                <a:cubicBezTo>
                  <a:pt x="4153" y="930"/>
                  <a:pt x="4153" y="930"/>
                  <a:pt x="4153" y="930"/>
                </a:cubicBezTo>
                <a:cubicBezTo>
                  <a:pt x="4173" y="909"/>
                  <a:pt x="4183" y="909"/>
                  <a:pt x="4203" y="909"/>
                </a:cubicBezTo>
                <a:cubicBezTo>
                  <a:pt x="4203" y="909"/>
                  <a:pt x="4213" y="909"/>
                  <a:pt x="4213" y="889"/>
                </a:cubicBezTo>
                <a:cubicBezTo>
                  <a:pt x="4233" y="889"/>
                  <a:pt x="4243" y="889"/>
                  <a:pt x="4253" y="868"/>
                </a:cubicBezTo>
                <a:cubicBezTo>
                  <a:pt x="4253" y="868"/>
                  <a:pt x="4262" y="868"/>
                  <a:pt x="4262" y="868"/>
                </a:cubicBezTo>
                <a:cubicBezTo>
                  <a:pt x="4272" y="868"/>
                  <a:pt x="4272" y="868"/>
                  <a:pt x="4272" y="868"/>
                </a:cubicBezTo>
                <a:cubicBezTo>
                  <a:pt x="4272" y="868"/>
                  <a:pt x="4272" y="889"/>
                  <a:pt x="4272" y="889"/>
                </a:cubicBezTo>
                <a:cubicBezTo>
                  <a:pt x="4272" y="889"/>
                  <a:pt x="4262" y="889"/>
                  <a:pt x="4262" y="889"/>
                </a:cubicBezTo>
                <a:cubicBezTo>
                  <a:pt x="4253" y="909"/>
                  <a:pt x="4243" y="909"/>
                  <a:pt x="4233" y="909"/>
                </a:cubicBezTo>
                <a:cubicBezTo>
                  <a:pt x="4223" y="909"/>
                  <a:pt x="4223" y="930"/>
                  <a:pt x="4213" y="930"/>
                </a:cubicBezTo>
                <a:cubicBezTo>
                  <a:pt x="4213" y="930"/>
                  <a:pt x="4213" y="951"/>
                  <a:pt x="4213" y="951"/>
                </a:cubicBezTo>
                <a:cubicBezTo>
                  <a:pt x="4203" y="951"/>
                  <a:pt x="4203" y="951"/>
                  <a:pt x="4203" y="951"/>
                </a:cubicBezTo>
                <a:cubicBezTo>
                  <a:pt x="4193" y="951"/>
                  <a:pt x="4193" y="951"/>
                  <a:pt x="4193" y="951"/>
                </a:cubicBezTo>
                <a:cubicBezTo>
                  <a:pt x="4193" y="951"/>
                  <a:pt x="4193" y="951"/>
                  <a:pt x="4183" y="951"/>
                </a:cubicBezTo>
                <a:cubicBezTo>
                  <a:pt x="4183" y="951"/>
                  <a:pt x="4173" y="951"/>
                  <a:pt x="4173" y="951"/>
                </a:cubicBezTo>
                <a:cubicBezTo>
                  <a:pt x="4173" y="951"/>
                  <a:pt x="4173" y="951"/>
                  <a:pt x="4173" y="951"/>
                </a:cubicBezTo>
                <a:cubicBezTo>
                  <a:pt x="4163" y="951"/>
                  <a:pt x="4163" y="951"/>
                  <a:pt x="4153" y="951"/>
                </a:cubicBezTo>
                <a:close/>
                <a:moveTo>
                  <a:pt x="5313" y="971"/>
                </a:moveTo>
                <a:cubicBezTo>
                  <a:pt x="5313" y="971"/>
                  <a:pt x="5313" y="971"/>
                  <a:pt x="5313" y="992"/>
                </a:cubicBezTo>
                <a:cubicBezTo>
                  <a:pt x="5313" y="992"/>
                  <a:pt x="5303" y="992"/>
                  <a:pt x="5303" y="1013"/>
                </a:cubicBezTo>
                <a:cubicBezTo>
                  <a:pt x="5303" y="1013"/>
                  <a:pt x="5303" y="1013"/>
                  <a:pt x="5293" y="1013"/>
                </a:cubicBezTo>
                <a:cubicBezTo>
                  <a:pt x="5293" y="1033"/>
                  <a:pt x="5293" y="1033"/>
                  <a:pt x="5293" y="1033"/>
                </a:cubicBezTo>
                <a:cubicBezTo>
                  <a:pt x="5293" y="1033"/>
                  <a:pt x="5293" y="1033"/>
                  <a:pt x="5293" y="1033"/>
                </a:cubicBezTo>
                <a:cubicBezTo>
                  <a:pt x="5293" y="1033"/>
                  <a:pt x="5283" y="1033"/>
                  <a:pt x="5273" y="1033"/>
                </a:cubicBezTo>
                <a:cubicBezTo>
                  <a:pt x="5273" y="1033"/>
                  <a:pt x="5273" y="1054"/>
                  <a:pt x="5273" y="1054"/>
                </a:cubicBezTo>
                <a:cubicBezTo>
                  <a:pt x="5263" y="1054"/>
                  <a:pt x="5263" y="1054"/>
                  <a:pt x="5263" y="1054"/>
                </a:cubicBezTo>
                <a:cubicBezTo>
                  <a:pt x="5253" y="1054"/>
                  <a:pt x="5253" y="1054"/>
                  <a:pt x="5253" y="1054"/>
                </a:cubicBezTo>
                <a:cubicBezTo>
                  <a:pt x="5243" y="1054"/>
                  <a:pt x="5243" y="1054"/>
                  <a:pt x="5233" y="1054"/>
                </a:cubicBezTo>
                <a:cubicBezTo>
                  <a:pt x="5233" y="1054"/>
                  <a:pt x="5224" y="1054"/>
                  <a:pt x="5224" y="1054"/>
                </a:cubicBezTo>
                <a:cubicBezTo>
                  <a:pt x="5224" y="1054"/>
                  <a:pt x="5224" y="1054"/>
                  <a:pt x="5224" y="1054"/>
                </a:cubicBezTo>
                <a:cubicBezTo>
                  <a:pt x="5214" y="1054"/>
                  <a:pt x="5204" y="1054"/>
                  <a:pt x="5194" y="1054"/>
                </a:cubicBezTo>
                <a:cubicBezTo>
                  <a:pt x="5194" y="1054"/>
                  <a:pt x="5194" y="1033"/>
                  <a:pt x="5194" y="1033"/>
                </a:cubicBezTo>
                <a:cubicBezTo>
                  <a:pt x="5184" y="1033"/>
                  <a:pt x="5154" y="1033"/>
                  <a:pt x="5154" y="1013"/>
                </a:cubicBezTo>
                <a:cubicBezTo>
                  <a:pt x="5154" y="1013"/>
                  <a:pt x="5164" y="1013"/>
                  <a:pt x="5164" y="1013"/>
                </a:cubicBezTo>
                <a:cubicBezTo>
                  <a:pt x="5164" y="1013"/>
                  <a:pt x="5174" y="1013"/>
                  <a:pt x="5174" y="992"/>
                </a:cubicBezTo>
                <a:cubicBezTo>
                  <a:pt x="5174" y="992"/>
                  <a:pt x="5174" y="992"/>
                  <a:pt x="5174" y="992"/>
                </a:cubicBezTo>
                <a:cubicBezTo>
                  <a:pt x="5174" y="992"/>
                  <a:pt x="5174" y="992"/>
                  <a:pt x="5174" y="992"/>
                </a:cubicBezTo>
                <a:cubicBezTo>
                  <a:pt x="5174" y="992"/>
                  <a:pt x="5174" y="992"/>
                  <a:pt x="5174" y="992"/>
                </a:cubicBezTo>
                <a:cubicBezTo>
                  <a:pt x="5174" y="971"/>
                  <a:pt x="5174" y="971"/>
                  <a:pt x="5184" y="971"/>
                </a:cubicBezTo>
                <a:cubicBezTo>
                  <a:pt x="5184" y="971"/>
                  <a:pt x="5184" y="971"/>
                  <a:pt x="5184" y="971"/>
                </a:cubicBezTo>
                <a:cubicBezTo>
                  <a:pt x="5184" y="971"/>
                  <a:pt x="5184" y="971"/>
                  <a:pt x="5184" y="971"/>
                </a:cubicBezTo>
                <a:cubicBezTo>
                  <a:pt x="5194" y="971"/>
                  <a:pt x="5204" y="951"/>
                  <a:pt x="5214" y="951"/>
                </a:cubicBezTo>
                <a:cubicBezTo>
                  <a:pt x="5214" y="951"/>
                  <a:pt x="5224" y="951"/>
                  <a:pt x="5224" y="930"/>
                </a:cubicBezTo>
                <a:cubicBezTo>
                  <a:pt x="5224" y="930"/>
                  <a:pt x="5224" y="930"/>
                  <a:pt x="5224" y="930"/>
                </a:cubicBezTo>
                <a:cubicBezTo>
                  <a:pt x="5224" y="909"/>
                  <a:pt x="5243" y="930"/>
                  <a:pt x="5243" y="930"/>
                </a:cubicBezTo>
                <a:cubicBezTo>
                  <a:pt x="5253" y="930"/>
                  <a:pt x="5273" y="909"/>
                  <a:pt x="5283" y="909"/>
                </a:cubicBezTo>
                <a:cubicBezTo>
                  <a:pt x="5293" y="909"/>
                  <a:pt x="5293" y="909"/>
                  <a:pt x="5303" y="909"/>
                </a:cubicBezTo>
                <a:cubicBezTo>
                  <a:pt x="5303" y="909"/>
                  <a:pt x="5313" y="909"/>
                  <a:pt x="5313" y="909"/>
                </a:cubicBezTo>
                <a:cubicBezTo>
                  <a:pt x="5313" y="930"/>
                  <a:pt x="5313" y="930"/>
                  <a:pt x="5323" y="930"/>
                </a:cubicBezTo>
                <a:cubicBezTo>
                  <a:pt x="5323" y="930"/>
                  <a:pt x="5323" y="930"/>
                  <a:pt x="5323" y="930"/>
                </a:cubicBezTo>
                <a:cubicBezTo>
                  <a:pt x="5323" y="951"/>
                  <a:pt x="5323" y="951"/>
                  <a:pt x="5323" y="951"/>
                </a:cubicBezTo>
                <a:cubicBezTo>
                  <a:pt x="5323" y="951"/>
                  <a:pt x="5323" y="971"/>
                  <a:pt x="5323" y="971"/>
                </a:cubicBezTo>
                <a:cubicBezTo>
                  <a:pt x="5323" y="971"/>
                  <a:pt x="5313" y="971"/>
                  <a:pt x="5313" y="971"/>
                </a:cubicBezTo>
                <a:close/>
                <a:moveTo>
                  <a:pt x="4708" y="1013"/>
                </a:moveTo>
                <a:cubicBezTo>
                  <a:pt x="4718" y="1013"/>
                  <a:pt x="4728" y="1013"/>
                  <a:pt x="4728" y="1013"/>
                </a:cubicBezTo>
                <a:cubicBezTo>
                  <a:pt x="4728" y="1013"/>
                  <a:pt x="4738" y="992"/>
                  <a:pt x="4738" y="992"/>
                </a:cubicBezTo>
                <a:cubicBezTo>
                  <a:pt x="4738" y="992"/>
                  <a:pt x="4748" y="992"/>
                  <a:pt x="4748" y="992"/>
                </a:cubicBezTo>
                <a:cubicBezTo>
                  <a:pt x="4748" y="971"/>
                  <a:pt x="4748" y="971"/>
                  <a:pt x="4748" y="971"/>
                </a:cubicBezTo>
                <a:cubicBezTo>
                  <a:pt x="4748" y="971"/>
                  <a:pt x="4748" y="971"/>
                  <a:pt x="4758" y="971"/>
                </a:cubicBezTo>
                <a:cubicBezTo>
                  <a:pt x="4758" y="971"/>
                  <a:pt x="4758" y="951"/>
                  <a:pt x="4768" y="951"/>
                </a:cubicBezTo>
                <a:cubicBezTo>
                  <a:pt x="4768" y="951"/>
                  <a:pt x="4788" y="951"/>
                  <a:pt x="4788" y="930"/>
                </a:cubicBezTo>
                <a:cubicBezTo>
                  <a:pt x="4788" y="930"/>
                  <a:pt x="4788" y="930"/>
                  <a:pt x="4778" y="930"/>
                </a:cubicBezTo>
                <a:cubicBezTo>
                  <a:pt x="4788" y="909"/>
                  <a:pt x="4798" y="909"/>
                  <a:pt x="4798" y="909"/>
                </a:cubicBezTo>
                <a:cubicBezTo>
                  <a:pt x="4798" y="889"/>
                  <a:pt x="4807" y="889"/>
                  <a:pt x="4807" y="889"/>
                </a:cubicBezTo>
                <a:cubicBezTo>
                  <a:pt x="4807" y="868"/>
                  <a:pt x="4798" y="868"/>
                  <a:pt x="4798" y="868"/>
                </a:cubicBezTo>
                <a:cubicBezTo>
                  <a:pt x="4788" y="868"/>
                  <a:pt x="4778" y="868"/>
                  <a:pt x="4778" y="868"/>
                </a:cubicBezTo>
                <a:cubicBezTo>
                  <a:pt x="4768" y="868"/>
                  <a:pt x="4768" y="889"/>
                  <a:pt x="4768" y="889"/>
                </a:cubicBezTo>
                <a:cubicBezTo>
                  <a:pt x="4758" y="889"/>
                  <a:pt x="4758" y="889"/>
                  <a:pt x="4748" y="889"/>
                </a:cubicBezTo>
                <a:cubicBezTo>
                  <a:pt x="4738" y="889"/>
                  <a:pt x="4728" y="930"/>
                  <a:pt x="4718" y="909"/>
                </a:cubicBezTo>
                <a:cubicBezTo>
                  <a:pt x="4718" y="909"/>
                  <a:pt x="4718" y="909"/>
                  <a:pt x="4718" y="909"/>
                </a:cubicBezTo>
                <a:cubicBezTo>
                  <a:pt x="4718" y="889"/>
                  <a:pt x="4708" y="909"/>
                  <a:pt x="4698" y="909"/>
                </a:cubicBezTo>
                <a:cubicBezTo>
                  <a:pt x="4698" y="909"/>
                  <a:pt x="4698" y="889"/>
                  <a:pt x="4689" y="889"/>
                </a:cubicBezTo>
                <a:cubicBezTo>
                  <a:pt x="4689" y="889"/>
                  <a:pt x="4689" y="909"/>
                  <a:pt x="4689" y="889"/>
                </a:cubicBezTo>
                <a:cubicBezTo>
                  <a:pt x="4689" y="889"/>
                  <a:pt x="4698" y="889"/>
                  <a:pt x="4698" y="889"/>
                </a:cubicBezTo>
                <a:cubicBezTo>
                  <a:pt x="4698" y="889"/>
                  <a:pt x="4689" y="889"/>
                  <a:pt x="4689" y="889"/>
                </a:cubicBezTo>
                <a:cubicBezTo>
                  <a:pt x="4689" y="868"/>
                  <a:pt x="4698" y="889"/>
                  <a:pt x="4698" y="868"/>
                </a:cubicBezTo>
                <a:cubicBezTo>
                  <a:pt x="4698" y="868"/>
                  <a:pt x="4698" y="868"/>
                  <a:pt x="4698" y="868"/>
                </a:cubicBezTo>
                <a:cubicBezTo>
                  <a:pt x="4698" y="868"/>
                  <a:pt x="4708" y="868"/>
                  <a:pt x="4708" y="868"/>
                </a:cubicBezTo>
                <a:cubicBezTo>
                  <a:pt x="4708" y="847"/>
                  <a:pt x="4708" y="847"/>
                  <a:pt x="4708" y="847"/>
                </a:cubicBezTo>
                <a:cubicBezTo>
                  <a:pt x="4708" y="847"/>
                  <a:pt x="4708" y="847"/>
                  <a:pt x="4708" y="847"/>
                </a:cubicBezTo>
                <a:cubicBezTo>
                  <a:pt x="4718" y="847"/>
                  <a:pt x="4718" y="847"/>
                  <a:pt x="4718" y="827"/>
                </a:cubicBezTo>
                <a:cubicBezTo>
                  <a:pt x="4718" y="827"/>
                  <a:pt x="4718" y="827"/>
                  <a:pt x="4718" y="827"/>
                </a:cubicBezTo>
                <a:cubicBezTo>
                  <a:pt x="4728" y="827"/>
                  <a:pt x="4718" y="827"/>
                  <a:pt x="4718" y="806"/>
                </a:cubicBezTo>
                <a:cubicBezTo>
                  <a:pt x="4728" y="806"/>
                  <a:pt x="4728" y="806"/>
                  <a:pt x="4728" y="806"/>
                </a:cubicBezTo>
                <a:cubicBezTo>
                  <a:pt x="4728" y="806"/>
                  <a:pt x="4738" y="806"/>
                  <a:pt x="4738" y="806"/>
                </a:cubicBezTo>
                <a:cubicBezTo>
                  <a:pt x="4738" y="785"/>
                  <a:pt x="4738" y="785"/>
                  <a:pt x="4738" y="785"/>
                </a:cubicBezTo>
                <a:cubicBezTo>
                  <a:pt x="4738" y="785"/>
                  <a:pt x="4728" y="785"/>
                  <a:pt x="4728" y="785"/>
                </a:cubicBezTo>
                <a:cubicBezTo>
                  <a:pt x="4728" y="785"/>
                  <a:pt x="4718" y="785"/>
                  <a:pt x="4718" y="785"/>
                </a:cubicBezTo>
                <a:cubicBezTo>
                  <a:pt x="4718" y="785"/>
                  <a:pt x="4718" y="785"/>
                  <a:pt x="4708" y="785"/>
                </a:cubicBezTo>
                <a:cubicBezTo>
                  <a:pt x="4708" y="785"/>
                  <a:pt x="4708" y="785"/>
                  <a:pt x="4708" y="785"/>
                </a:cubicBezTo>
                <a:cubicBezTo>
                  <a:pt x="4698" y="785"/>
                  <a:pt x="4698" y="806"/>
                  <a:pt x="4698" y="806"/>
                </a:cubicBezTo>
                <a:cubicBezTo>
                  <a:pt x="4689" y="806"/>
                  <a:pt x="4679" y="806"/>
                  <a:pt x="4669" y="806"/>
                </a:cubicBezTo>
                <a:cubicBezTo>
                  <a:pt x="4669" y="806"/>
                  <a:pt x="4669" y="806"/>
                  <a:pt x="4669" y="827"/>
                </a:cubicBezTo>
                <a:cubicBezTo>
                  <a:pt x="4659" y="827"/>
                  <a:pt x="4659" y="827"/>
                  <a:pt x="4659" y="827"/>
                </a:cubicBezTo>
                <a:cubicBezTo>
                  <a:pt x="4649" y="827"/>
                  <a:pt x="4649" y="847"/>
                  <a:pt x="4639" y="827"/>
                </a:cubicBezTo>
                <a:cubicBezTo>
                  <a:pt x="4639" y="827"/>
                  <a:pt x="4639" y="827"/>
                  <a:pt x="4629" y="827"/>
                </a:cubicBezTo>
                <a:cubicBezTo>
                  <a:pt x="4629" y="827"/>
                  <a:pt x="4619" y="827"/>
                  <a:pt x="4619" y="847"/>
                </a:cubicBezTo>
                <a:cubicBezTo>
                  <a:pt x="4619" y="847"/>
                  <a:pt x="4619" y="847"/>
                  <a:pt x="4629" y="847"/>
                </a:cubicBezTo>
                <a:cubicBezTo>
                  <a:pt x="4629" y="847"/>
                  <a:pt x="4629" y="847"/>
                  <a:pt x="4629" y="847"/>
                </a:cubicBezTo>
                <a:cubicBezTo>
                  <a:pt x="4629" y="847"/>
                  <a:pt x="4639" y="847"/>
                  <a:pt x="4639" y="868"/>
                </a:cubicBezTo>
                <a:cubicBezTo>
                  <a:pt x="4639" y="868"/>
                  <a:pt x="4629" y="868"/>
                  <a:pt x="4629" y="868"/>
                </a:cubicBezTo>
                <a:cubicBezTo>
                  <a:pt x="4619" y="868"/>
                  <a:pt x="4619" y="868"/>
                  <a:pt x="4619" y="868"/>
                </a:cubicBezTo>
                <a:cubicBezTo>
                  <a:pt x="4609" y="868"/>
                  <a:pt x="4609" y="889"/>
                  <a:pt x="4609" y="889"/>
                </a:cubicBezTo>
                <a:cubicBezTo>
                  <a:pt x="4609" y="889"/>
                  <a:pt x="4609" y="889"/>
                  <a:pt x="4609" y="889"/>
                </a:cubicBezTo>
                <a:cubicBezTo>
                  <a:pt x="4609" y="889"/>
                  <a:pt x="4599" y="889"/>
                  <a:pt x="4599" y="889"/>
                </a:cubicBezTo>
                <a:cubicBezTo>
                  <a:pt x="4589" y="909"/>
                  <a:pt x="4619" y="909"/>
                  <a:pt x="4629" y="909"/>
                </a:cubicBezTo>
                <a:cubicBezTo>
                  <a:pt x="4629" y="930"/>
                  <a:pt x="4629" y="930"/>
                  <a:pt x="4629" y="930"/>
                </a:cubicBezTo>
                <a:cubicBezTo>
                  <a:pt x="4639" y="951"/>
                  <a:pt x="4619" y="951"/>
                  <a:pt x="4619" y="951"/>
                </a:cubicBezTo>
                <a:cubicBezTo>
                  <a:pt x="4619" y="951"/>
                  <a:pt x="4619" y="951"/>
                  <a:pt x="4619" y="951"/>
                </a:cubicBezTo>
                <a:cubicBezTo>
                  <a:pt x="4609" y="951"/>
                  <a:pt x="4609" y="951"/>
                  <a:pt x="4599" y="951"/>
                </a:cubicBezTo>
                <a:cubicBezTo>
                  <a:pt x="4599" y="951"/>
                  <a:pt x="4599" y="951"/>
                  <a:pt x="4599" y="951"/>
                </a:cubicBezTo>
                <a:cubicBezTo>
                  <a:pt x="4589" y="951"/>
                  <a:pt x="4589" y="951"/>
                  <a:pt x="4589" y="951"/>
                </a:cubicBezTo>
                <a:cubicBezTo>
                  <a:pt x="4580" y="930"/>
                  <a:pt x="4570" y="930"/>
                  <a:pt x="4560" y="930"/>
                </a:cubicBezTo>
                <a:cubicBezTo>
                  <a:pt x="4550" y="930"/>
                  <a:pt x="4550" y="930"/>
                  <a:pt x="4540" y="930"/>
                </a:cubicBezTo>
                <a:cubicBezTo>
                  <a:pt x="4540" y="930"/>
                  <a:pt x="4540" y="930"/>
                  <a:pt x="4530" y="930"/>
                </a:cubicBezTo>
                <a:cubicBezTo>
                  <a:pt x="4540" y="930"/>
                  <a:pt x="4540" y="930"/>
                  <a:pt x="4530" y="930"/>
                </a:cubicBezTo>
                <a:cubicBezTo>
                  <a:pt x="4540" y="930"/>
                  <a:pt x="4530" y="909"/>
                  <a:pt x="4540" y="909"/>
                </a:cubicBezTo>
                <a:cubicBezTo>
                  <a:pt x="4540" y="909"/>
                  <a:pt x="4540" y="909"/>
                  <a:pt x="4540" y="909"/>
                </a:cubicBezTo>
                <a:cubicBezTo>
                  <a:pt x="4540" y="909"/>
                  <a:pt x="4540" y="889"/>
                  <a:pt x="4540" y="889"/>
                </a:cubicBezTo>
                <a:cubicBezTo>
                  <a:pt x="4530" y="889"/>
                  <a:pt x="4540" y="889"/>
                  <a:pt x="4530" y="889"/>
                </a:cubicBezTo>
                <a:cubicBezTo>
                  <a:pt x="4530" y="889"/>
                  <a:pt x="4530" y="868"/>
                  <a:pt x="4530" y="868"/>
                </a:cubicBezTo>
                <a:cubicBezTo>
                  <a:pt x="4520" y="868"/>
                  <a:pt x="4520" y="868"/>
                  <a:pt x="4510" y="868"/>
                </a:cubicBezTo>
                <a:cubicBezTo>
                  <a:pt x="4510" y="868"/>
                  <a:pt x="4510" y="889"/>
                  <a:pt x="4500" y="868"/>
                </a:cubicBezTo>
                <a:cubicBezTo>
                  <a:pt x="4500" y="868"/>
                  <a:pt x="4510" y="868"/>
                  <a:pt x="4510" y="868"/>
                </a:cubicBezTo>
                <a:cubicBezTo>
                  <a:pt x="4510" y="868"/>
                  <a:pt x="4500" y="868"/>
                  <a:pt x="4490" y="868"/>
                </a:cubicBezTo>
                <a:cubicBezTo>
                  <a:pt x="4490" y="868"/>
                  <a:pt x="4480" y="868"/>
                  <a:pt x="4471" y="868"/>
                </a:cubicBezTo>
                <a:cubicBezTo>
                  <a:pt x="4471" y="868"/>
                  <a:pt x="4461" y="868"/>
                  <a:pt x="4461" y="868"/>
                </a:cubicBezTo>
                <a:cubicBezTo>
                  <a:pt x="4461" y="847"/>
                  <a:pt x="4461" y="847"/>
                  <a:pt x="4451" y="847"/>
                </a:cubicBezTo>
                <a:cubicBezTo>
                  <a:pt x="4451" y="847"/>
                  <a:pt x="4451" y="847"/>
                  <a:pt x="4451" y="847"/>
                </a:cubicBezTo>
                <a:cubicBezTo>
                  <a:pt x="4451" y="847"/>
                  <a:pt x="4451" y="847"/>
                  <a:pt x="4451" y="827"/>
                </a:cubicBezTo>
                <a:cubicBezTo>
                  <a:pt x="4451" y="827"/>
                  <a:pt x="4441" y="827"/>
                  <a:pt x="4441" y="827"/>
                </a:cubicBezTo>
                <a:cubicBezTo>
                  <a:pt x="4441" y="827"/>
                  <a:pt x="4441" y="827"/>
                  <a:pt x="4431" y="827"/>
                </a:cubicBezTo>
                <a:cubicBezTo>
                  <a:pt x="4431" y="827"/>
                  <a:pt x="4421" y="827"/>
                  <a:pt x="4411" y="827"/>
                </a:cubicBezTo>
                <a:cubicBezTo>
                  <a:pt x="4401" y="827"/>
                  <a:pt x="4391" y="827"/>
                  <a:pt x="4391" y="847"/>
                </a:cubicBezTo>
                <a:cubicBezTo>
                  <a:pt x="4381" y="847"/>
                  <a:pt x="4381" y="847"/>
                  <a:pt x="4381" y="847"/>
                </a:cubicBezTo>
                <a:cubicBezTo>
                  <a:pt x="4371" y="847"/>
                  <a:pt x="4371" y="847"/>
                  <a:pt x="4371" y="847"/>
                </a:cubicBezTo>
                <a:cubicBezTo>
                  <a:pt x="4371" y="847"/>
                  <a:pt x="4371" y="847"/>
                  <a:pt x="4371" y="847"/>
                </a:cubicBezTo>
                <a:cubicBezTo>
                  <a:pt x="4371" y="847"/>
                  <a:pt x="4362" y="868"/>
                  <a:pt x="4362" y="868"/>
                </a:cubicBezTo>
                <a:cubicBezTo>
                  <a:pt x="4352" y="868"/>
                  <a:pt x="4342" y="868"/>
                  <a:pt x="4342" y="868"/>
                </a:cubicBezTo>
                <a:cubicBezTo>
                  <a:pt x="4332" y="868"/>
                  <a:pt x="4332" y="868"/>
                  <a:pt x="4332" y="868"/>
                </a:cubicBezTo>
                <a:cubicBezTo>
                  <a:pt x="4322" y="889"/>
                  <a:pt x="4322" y="889"/>
                  <a:pt x="4312" y="889"/>
                </a:cubicBezTo>
                <a:cubicBezTo>
                  <a:pt x="4312" y="889"/>
                  <a:pt x="4312" y="889"/>
                  <a:pt x="4312" y="889"/>
                </a:cubicBezTo>
                <a:cubicBezTo>
                  <a:pt x="4312" y="889"/>
                  <a:pt x="4312" y="909"/>
                  <a:pt x="4302" y="909"/>
                </a:cubicBezTo>
                <a:cubicBezTo>
                  <a:pt x="4292" y="930"/>
                  <a:pt x="4292" y="909"/>
                  <a:pt x="4282" y="909"/>
                </a:cubicBezTo>
                <a:cubicBezTo>
                  <a:pt x="4262" y="909"/>
                  <a:pt x="4262" y="930"/>
                  <a:pt x="4243" y="951"/>
                </a:cubicBezTo>
                <a:cubicBezTo>
                  <a:pt x="4243" y="951"/>
                  <a:pt x="4243" y="951"/>
                  <a:pt x="4233" y="951"/>
                </a:cubicBezTo>
                <a:cubicBezTo>
                  <a:pt x="4233" y="971"/>
                  <a:pt x="4233" y="971"/>
                  <a:pt x="4223" y="971"/>
                </a:cubicBezTo>
                <a:cubicBezTo>
                  <a:pt x="4223" y="971"/>
                  <a:pt x="4213" y="971"/>
                  <a:pt x="4203" y="992"/>
                </a:cubicBezTo>
                <a:cubicBezTo>
                  <a:pt x="4203" y="992"/>
                  <a:pt x="4223" y="992"/>
                  <a:pt x="4223" y="992"/>
                </a:cubicBezTo>
                <a:cubicBezTo>
                  <a:pt x="4233" y="992"/>
                  <a:pt x="4233" y="992"/>
                  <a:pt x="4233" y="992"/>
                </a:cubicBezTo>
                <a:cubicBezTo>
                  <a:pt x="4243" y="992"/>
                  <a:pt x="4253" y="992"/>
                  <a:pt x="4253" y="992"/>
                </a:cubicBezTo>
                <a:cubicBezTo>
                  <a:pt x="4253" y="1013"/>
                  <a:pt x="4262" y="992"/>
                  <a:pt x="4262" y="1013"/>
                </a:cubicBezTo>
                <a:cubicBezTo>
                  <a:pt x="4262" y="1033"/>
                  <a:pt x="4282" y="1013"/>
                  <a:pt x="4282" y="1013"/>
                </a:cubicBezTo>
                <a:cubicBezTo>
                  <a:pt x="4292" y="1013"/>
                  <a:pt x="4292" y="992"/>
                  <a:pt x="4292" y="992"/>
                </a:cubicBezTo>
                <a:cubicBezTo>
                  <a:pt x="4292" y="992"/>
                  <a:pt x="4302" y="992"/>
                  <a:pt x="4302" y="992"/>
                </a:cubicBezTo>
                <a:cubicBezTo>
                  <a:pt x="4312" y="992"/>
                  <a:pt x="4312" y="992"/>
                  <a:pt x="4312" y="992"/>
                </a:cubicBezTo>
                <a:cubicBezTo>
                  <a:pt x="4312" y="992"/>
                  <a:pt x="4322" y="992"/>
                  <a:pt x="4322" y="992"/>
                </a:cubicBezTo>
                <a:cubicBezTo>
                  <a:pt x="4322" y="992"/>
                  <a:pt x="4322" y="992"/>
                  <a:pt x="4332" y="992"/>
                </a:cubicBezTo>
                <a:cubicBezTo>
                  <a:pt x="4332" y="992"/>
                  <a:pt x="4342" y="992"/>
                  <a:pt x="4342" y="992"/>
                </a:cubicBezTo>
                <a:cubicBezTo>
                  <a:pt x="4342" y="971"/>
                  <a:pt x="4352" y="971"/>
                  <a:pt x="4362" y="971"/>
                </a:cubicBezTo>
                <a:cubicBezTo>
                  <a:pt x="4362" y="971"/>
                  <a:pt x="4362" y="992"/>
                  <a:pt x="4362" y="992"/>
                </a:cubicBezTo>
                <a:cubicBezTo>
                  <a:pt x="4362" y="992"/>
                  <a:pt x="4371" y="992"/>
                  <a:pt x="4371" y="992"/>
                </a:cubicBezTo>
                <a:cubicBezTo>
                  <a:pt x="4371" y="992"/>
                  <a:pt x="4371" y="992"/>
                  <a:pt x="4371" y="992"/>
                </a:cubicBezTo>
                <a:cubicBezTo>
                  <a:pt x="4381" y="992"/>
                  <a:pt x="4381" y="992"/>
                  <a:pt x="4381" y="992"/>
                </a:cubicBezTo>
                <a:cubicBezTo>
                  <a:pt x="4391" y="992"/>
                  <a:pt x="4401" y="992"/>
                  <a:pt x="4401" y="992"/>
                </a:cubicBezTo>
                <a:cubicBezTo>
                  <a:pt x="4401" y="992"/>
                  <a:pt x="4411" y="992"/>
                  <a:pt x="4421" y="992"/>
                </a:cubicBezTo>
                <a:cubicBezTo>
                  <a:pt x="4421" y="992"/>
                  <a:pt x="4431" y="992"/>
                  <a:pt x="4431" y="992"/>
                </a:cubicBezTo>
                <a:cubicBezTo>
                  <a:pt x="4431" y="992"/>
                  <a:pt x="4431" y="992"/>
                  <a:pt x="4441" y="992"/>
                </a:cubicBezTo>
                <a:cubicBezTo>
                  <a:pt x="4441" y="992"/>
                  <a:pt x="4441" y="1013"/>
                  <a:pt x="4441" y="1013"/>
                </a:cubicBezTo>
                <a:cubicBezTo>
                  <a:pt x="4451" y="1013"/>
                  <a:pt x="4461" y="992"/>
                  <a:pt x="4461" y="992"/>
                </a:cubicBezTo>
                <a:cubicBezTo>
                  <a:pt x="4461" y="1013"/>
                  <a:pt x="4471" y="992"/>
                  <a:pt x="4471" y="992"/>
                </a:cubicBezTo>
                <a:cubicBezTo>
                  <a:pt x="4471" y="992"/>
                  <a:pt x="4471" y="992"/>
                  <a:pt x="4471" y="992"/>
                </a:cubicBezTo>
                <a:cubicBezTo>
                  <a:pt x="4471" y="992"/>
                  <a:pt x="4480" y="992"/>
                  <a:pt x="4490" y="992"/>
                </a:cubicBezTo>
                <a:cubicBezTo>
                  <a:pt x="4480" y="1013"/>
                  <a:pt x="4471" y="1013"/>
                  <a:pt x="4461" y="1013"/>
                </a:cubicBezTo>
                <a:cubicBezTo>
                  <a:pt x="4461" y="1013"/>
                  <a:pt x="4451" y="1013"/>
                  <a:pt x="4451" y="1013"/>
                </a:cubicBezTo>
                <a:cubicBezTo>
                  <a:pt x="4451" y="1013"/>
                  <a:pt x="4451" y="1013"/>
                  <a:pt x="4441" y="1013"/>
                </a:cubicBezTo>
                <a:cubicBezTo>
                  <a:pt x="4441" y="1013"/>
                  <a:pt x="4431" y="1013"/>
                  <a:pt x="4431" y="1013"/>
                </a:cubicBezTo>
                <a:cubicBezTo>
                  <a:pt x="4421" y="992"/>
                  <a:pt x="4411" y="1013"/>
                  <a:pt x="4411" y="1013"/>
                </a:cubicBezTo>
                <a:cubicBezTo>
                  <a:pt x="4391" y="1013"/>
                  <a:pt x="4381" y="1013"/>
                  <a:pt x="4371" y="1033"/>
                </a:cubicBezTo>
                <a:cubicBezTo>
                  <a:pt x="4352" y="1033"/>
                  <a:pt x="4342" y="1033"/>
                  <a:pt x="4322" y="1033"/>
                </a:cubicBezTo>
                <a:cubicBezTo>
                  <a:pt x="4322" y="1033"/>
                  <a:pt x="4302" y="1054"/>
                  <a:pt x="4302" y="1075"/>
                </a:cubicBezTo>
                <a:cubicBezTo>
                  <a:pt x="4302" y="1096"/>
                  <a:pt x="4322" y="1096"/>
                  <a:pt x="4322" y="1096"/>
                </a:cubicBezTo>
                <a:cubicBezTo>
                  <a:pt x="4342" y="1096"/>
                  <a:pt x="4362" y="1096"/>
                  <a:pt x="4381" y="1075"/>
                </a:cubicBezTo>
                <a:cubicBezTo>
                  <a:pt x="4411" y="1075"/>
                  <a:pt x="4431" y="1075"/>
                  <a:pt x="4451" y="1054"/>
                </a:cubicBezTo>
                <a:cubicBezTo>
                  <a:pt x="4461" y="1054"/>
                  <a:pt x="4480" y="1033"/>
                  <a:pt x="4500" y="1033"/>
                </a:cubicBezTo>
                <a:cubicBezTo>
                  <a:pt x="4510" y="1033"/>
                  <a:pt x="4530" y="1033"/>
                  <a:pt x="4550" y="1033"/>
                </a:cubicBezTo>
                <a:cubicBezTo>
                  <a:pt x="4560" y="1013"/>
                  <a:pt x="4580" y="1013"/>
                  <a:pt x="4589" y="1013"/>
                </a:cubicBezTo>
                <a:cubicBezTo>
                  <a:pt x="4589" y="1013"/>
                  <a:pt x="4589" y="1013"/>
                  <a:pt x="4589" y="1033"/>
                </a:cubicBezTo>
                <a:cubicBezTo>
                  <a:pt x="4589" y="1033"/>
                  <a:pt x="4599" y="1013"/>
                  <a:pt x="4609" y="1013"/>
                </a:cubicBezTo>
                <a:cubicBezTo>
                  <a:pt x="4619" y="1013"/>
                  <a:pt x="4619" y="1013"/>
                  <a:pt x="4629" y="1013"/>
                </a:cubicBezTo>
                <a:cubicBezTo>
                  <a:pt x="4629" y="1013"/>
                  <a:pt x="4629" y="1013"/>
                  <a:pt x="4629" y="1013"/>
                </a:cubicBezTo>
                <a:cubicBezTo>
                  <a:pt x="4629" y="1013"/>
                  <a:pt x="4629" y="1013"/>
                  <a:pt x="4629" y="1013"/>
                </a:cubicBezTo>
                <a:cubicBezTo>
                  <a:pt x="4629" y="1013"/>
                  <a:pt x="4639" y="1013"/>
                  <a:pt x="4639" y="1013"/>
                </a:cubicBezTo>
                <a:cubicBezTo>
                  <a:pt x="4649" y="1013"/>
                  <a:pt x="4659" y="1013"/>
                  <a:pt x="4659" y="1013"/>
                </a:cubicBezTo>
                <a:cubicBezTo>
                  <a:pt x="4669" y="1013"/>
                  <a:pt x="4659" y="1033"/>
                  <a:pt x="4669" y="1033"/>
                </a:cubicBezTo>
                <a:cubicBezTo>
                  <a:pt x="4679" y="1033"/>
                  <a:pt x="4679" y="1013"/>
                  <a:pt x="4689" y="1013"/>
                </a:cubicBezTo>
                <a:cubicBezTo>
                  <a:pt x="4698" y="1013"/>
                  <a:pt x="4698" y="1013"/>
                  <a:pt x="4708" y="1013"/>
                </a:cubicBezTo>
                <a:close/>
                <a:moveTo>
                  <a:pt x="4530" y="951"/>
                </a:moveTo>
                <a:cubicBezTo>
                  <a:pt x="4520" y="951"/>
                  <a:pt x="4520" y="951"/>
                  <a:pt x="4520" y="951"/>
                </a:cubicBezTo>
                <a:cubicBezTo>
                  <a:pt x="4520" y="951"/>
                  <a:pt x="4520" y="951"/>
                  <a:pt x="4530" y="951"/>
                </a:cubicBezTo>
                <a:cubicBezTo>
                  <a:pt x="4530" y="951"/>
                  <a:pt x="4530" y="951"/>
                  <a:pt x="4530" y="930"/>
                </a:cubicBezTo>
                <a:cubicBezTo>
                  <a:pt x="4530" y="951"/>
                  <a:pt x="4530" y="951"/>
                  <a:pt x="4530" y="951"/>
                </a:cubicBezTo>
                <a:close/>
                <a:moveTo>
                  <a:pt x="4936" y="1261"/>
                </a:moveTo>
                <a:cubicBezTo>
                  <a:pt x="4926" y="1261"/>
                  <a:pt x="4926" y="1261"/>
                  <a:pt x="4936" y="1261"/>
                </a:cubicBezTo>
                <a:cubicBezTo>
                  <a:pt x="4936" y="1282"/>
                  <a:pt x="4936" y="1261"/>
                  <a:pt x="4946" y="1261"/>
                </a:cubicBezTo>
                <a:cubicBezTo>
                  <a:pt x="4946" y="1261"/>
                  <a:pt x="4956" y="1261"/>
                  <a:pt x="4966" y="1261"/>
                </a:cubicBezTo>
                <a:cubicBezTo>
                  <a:pt x="4966" y="1261"/>
                  <a:pt x="4966" y="1282"/>
                  <a:pt x="4976" y="1282"/>
                </a:cubicBezTo>
                <a:cubicBezTo>
                  <a:pt x="4976" y="1282"/>
                  <a:pt x="4976" y="1282"/>
                  <a:pt x="4976" y="1282"/>
                </a:cubicBezTo>
                <a:cubicBezTo>
                  <a:pt x="4976" y="1302"/>
                  <a:pt x="4976" y="1302"/>
                  <a:pt x="4976" y="1302"/>
                </a:cubicBezTo>
                <a:cubicBezTo>
                  <a:pt x="4976" y="1302"/>
                  <a:pt x="4976" y="1302"/>
                  <a:pt x="4976" y="1302"/>
                </a:cubicBezTo>
                <a:cubicBezTo>
                  <a:pt x="4976" y="1302"/>
                  <a:pt x="4996" y="1302"/>
                  <a:pt x="4996" y="1323"/>
                </a:cubicBezTo>
                <a:cubicBezTo>
                  <a:pt x="4996" y="1323"/>
                  <a:pt x="4986" y="1344"/>
                  <a:pt x="4986" y="1344"/>
                </a:cubicBezTo>
                <a:cubicBezTo>
                  <a:pt x="4976" y="1344"/>
                  <a:pt x="4976" y="1364"/>
                  <a:pt x="4966" y="1364"/>
                </a:cubicBezTo>
                <a:cubicBezTo>
                  <a:pt x="4966" y="1364"/>
                  <a:pt x="4966" y="1364"/>
                  <a:pt x="4956" y="1364"/>
                </a:cubicBezTo>
                <a:cubicBezTo>
                  <a:pt x="4956" y="1364"/>
                  <a:pt x="4956" y="1385"/>
                  <a:pt x="4956" y="1385"/>
                </a:cubicBezTo>
                <a:cubicBezTo>
                  <a:pt x="4956" y="1385"/>
                  <a:pt x="4946" y="1406"/>
                  <a:pt x="4946" y="1406"/>
                </a:cubicBezTo>
                <a:cubicBezTo>
                  <a:pt x="4946" y="1406"/>
                  <a:pt x="4936" y="1406"/>
                  <a:pt x="4936" y="1406"/>
                </a:cubicBezTo>
                <a:cubicBezTo>
                  <a:pt x="4936" y="1426"/>
                  <a:pt x="4926" y="1426"/>
                  <a:pt x="4926" y="1426"/>
                </a:cubicBezTo>
                <a:cubicBezTo>
                  <a:pt x="4926" y="1426"/>
                  <a:pt x="4926" y="1426"/>
                  <a:pt x="4916" y="1447"/>
                </a:cubicBezTo>
                <a:cubicBezTo>
                  <a:pt x="4916" y="1447"/>
                  <a:pt x="4906" y="1447"/>
                  <a:pt x="4897" y="1447"/>
                </a:cubicBezTo>
                <a:cubicBezTo>
                  <a:pt x="4887" y="1447"/>
                  <a:pt x="4887" y="1447"/>
                  <a:pt x="4877" y="1447"/>
                </a:cubicBezTo>
                <a:cubicBezTo>
                  <a:pt x="4877" y="1468"/>
                  <a:pt x="4877" y="1447"/>
                  <a:pt x="4867" y="1447"/>
                </a:cubicBezTo>
                <a:cubicBezTo>
                  <a:pt x="4867" y="1447"/>
                  <a:pt x="4867" y="1447"/>
                  <a:pt x="4867" y="1447"/>
                </a:cubicBezTo>
                <a:cubicBezTo>
                  <a:pt x="4857" y="1447"/>
                  <a:pt x="4857" y="1447"/>
                  <a:pt x="4857" y="1447"/>
                </a:cubicBezTo>
                <a:cubicBezTo>
                  <a:pt x="4847" y="1447"/>
                  <a:pt x="4847" y="1447"/>
                  <a:pt x="4837" y="1468"/>
                </a:cubicBezTo>
                <a:cubicBezTo>
                  <a:pt x="4837" y="1468"/>
                  <a:pt x="4837" y="1468"/>
                  <a:pt x="4827" y="1468"/>
                </a:cubicBezTo>
                <a:cubicBezTo>
                  <a:pt x="4827" y="1468"/>
                  <a:pt x="4827" y="1488"/>
                  <a:pt x="4817" y="1488"/>
                </a:cubicBezTo>
                <a:cubicBezTo>
                  <a:pt x="4817" y="1488"/>
                  <a:pt x="4807" y="1488"/>
                  <a:pt x="4807" y="1509"/>
                </a:cubicBezTo>
                <a:cubicBezTo>
                  <a:pt x="4807" y="1509"/>
                  <a:pt x="4807" y="1509"/>
                  <a:pt x="4798" y="1509"/>
                </a:cubicBezTo>
                <a:cubicBezTo>
                  <a:pt x="4788" y="1488"/>
                  <a:pt x="4778" y="1488"/>
                  <a:pt x="4778" y="1488"/>
                </a:cubicBezTo>
                <a:cubicBezTo>
                  <a:pt x="4778" y="1488"/>
                  <a:pt x="4778" y="1488"/>
                  <a:pt x="4778" y="1488"/>
                </a:cubicBezTo>
                <a:cubicBezTo>
                  <a:pt x="4778" y="1468"/>
                  <a:pt x="4778" y="1468"/>
                  <a:pt x="4778" y="1468"/>
                </a:cubicBezTo>
                <a:cubicBezTo>
                  <a:pt x="4778" y="1468"/>
                  <a:pt x="4778" y="1447"/>
                  <a:pt x="4768" y="1447"/>
                </a:cubicBezTo>
                <a:cubicBezTo>
                  <a:pt x="4768" y="1447"/>
                  <a:pt x="4768" y="1447"/>
                  <a:pt x="4768" y="1447"/>
                </a:cubicBezTo>
                <a:cubicBezTo>
                  <a:pt x="4768" y="1426"/>
                  <a:pt x="4768" y="1426"/>
                  <a:pt x="4768" y="1426"/>
                </a:cubicBezTo>
                <a:cubicBezTo>
                  <a:pt x="4768" y="1406"/>
                  <a:pt x="4768" y="1406"/>
                  <a:pt x="4768" y="1406"/>
                </a:cubicBezTo>
                <a:cubicBezTo>
                  <a:pt x="4758" y="1406"/>
                  <a:pt x="4768" y="1406"/>
                  <a:pt x="4768" y="1385"/>
                </a:cubicBezTo>
                <a:cubicBezTo>
                  <a:pt x="4768" y="1385"/>
                  <a:pt x="4768" y="1385"/>
                  <a:pt x="4768" y="1385"/>
                </a:cubicBezTo>
                <a:cubicBezTo>
                  <a:pt x="4768" y="1364"/>
                  <a:pt x="4768" y="1364"/>
                  <a:pt x="4758" y="1364"/>
                </a:cubicBezTo>
                <a:cubicBezTo>
                  <a:pt x="4758" y="1364"/>
                  <a:pt x="4758" y="1364"/>
                  <a:pt x="4748" y="1364"/>
                </a:cubicBezTo>
                <a:cubicBezTo>
                  <a:pt x="4748" y="1364"/>
                  <a:pt x="4738" y="1385"/>
                  <a:pt x="4728" y="1364"/>
                </a:cubicBezTo>
                <a:cubicBezTo>
                  <a:pt x="4728" y="1364"/>
                  <a:pt x="4738" y="1364"/>
                  <a:pt x="4728" y="1364"/>
                </a:cubicBezTo>
                <a:cubicBezTo>
                  <a:pt x="4728" y="1364"/>
                  <a:pt x="4728" y="1364"/>
                  <a:pt x="4718" y="1364"/>
                </a:cubicBezTo>
                <a:cubicBezTo>
                  <a:pt x="4718" y="1344"/>
                  <a:pt x="4718" y="1344"/>
                  <a:pt x="4708" y="1344"/>
                </a:cubicBezTo>
                <a:cubicBezTo>
                  <a:pt x="4708" y="1344"/>
                  <a:pt x="4718" y="1344"/>
                  <a:pt x="4718" y="1344"/>
                </a:cubicBezTo>
                <a:cubicBezTo>
                  <a:pt x="4718" y="1323"/>
                  <a:pt x="4708" y="1323"/>
                  <a:pt x="4708" y="1323"/>
                </a:cubicBezTo>
                <a:cubicBezTo>
                  <a:pt x="4708" y="1323"/>
                  <a:pt x="4708" y="1323"/>
                  <a:pt x="4708" y="1302"/>
                </a:cubicBezTo>
                <a:cubicBezTo>
                  <a:pt x="4708" y="1302"/>
                  <a:pt x="4698" y="1302"/>
                  <a:pt x="4698" y="1302"/>
                </a:cubicBezTo>
                <a:cubicBezTo>
                  <a:pt x="4698" y="1302"/>
                  <a:pt x="4708" y="1302"/>
                  <a:pt x="4708" y="1282"/>
                </a:cubicBezTo>
                <a:cubicBezTo>
                  <a:pt x="4718" y="1282"/>
                  <a:pt x="4718" y="1282"/>
                  <a:pt x="4718" y="1282"/>
                </a:cubicBezTo>
                <a:cubicBezTo>
                  <a:pt x="4728" y="1261"/>
                  <a:pt x="4728" y="1261"/>
                  <a:pt x="4728" y="1261"/>
                </a:cubicBezTo>
                <a:cubicBezTo>
                  <a:pt x="4738" y="1261"/>
                  <a:pt x="4738" y="1240"/>
                  <a:pt x="4748" y="1240"/>
                </a:cubicBezTo>
                <a:cubicBezTo>
                  <a:pt x="4748" y="1240"/>
                  <a:pt x="4758" y="1240"/>
                  <a:pt x="4758" y="1240"/>
                </a:cubicBezTo>
                <a:cubicBezTo>
                  <a:pt x="4758" y="1261"/>
                  <a:pt x="4768" y="1261"/>
                  <a:pt x="4768" y="1261"/>
                </a:cubicBezTo>
                <a:cubicBezTo>
                  <a:pt x="4768" y="1261"/>
                  <a:pt x="4768" y="1261"/>
                  <a:pt x="4768" y="1282"/>
                </a:cubicBezTo>
                <a:cubicBezTo>
                  <a:pt x="4768" y="1282"/>
                  <a:pt x="4768" y="1282"/>
                  <a:pt x="4768" y="1282"/>
                </a:cubicBezTo>
                <a:cubicBezTo>
                  <a:pt x="4778" y="1282"/>
                  <a:pt x="4768" y="1282"/>
                  <a:pt x="4768" y="1302"/>
                </a:cubicBezTo>
                <a:cubicBezTo>
                  <a:pt x="4778" y="1302"/>
                  <a:pt x="4778" y="1302"/>
                  <a:pt x="4778" y="1302"/>
                </a:cubicBezTo>
                <a:cubicBezTo>
                  <a:pt x="4778" y="1302"/>
                  <a:pt x="4778" y="1302"/>
                  <a:pt x="4778" y="1302"/>
                </a:cubicBezTo>
                <a:cubicBezTo>
                  <a:pt x="4778" y="1302"/>
                  <a:pt x="4788" y="1302"/>
                  <a:pt x="4788" y="1302"/>
                </a:cubicBezTo>
                <a:cubicBezTo>
                  <a:pt x="4788" y="1302"/>
                  <a:pt x="4788" y="1302"/>
                  <a:pt x="4798" y="1302"/>
                </a:cubicBezTo>
                <a:cubicBezTo>
                  <a:pt x="4807" y="1302"/>
                  <a:pt x="4817" y="1302"/>
                  <a:pt x="4827" y="1282"/>
                </a:cubicBezTo>
                <a:cubicBezTo>
                  <a:pt x="4817" y="1282"/>
                  <a:pt x="4817" y="1282"/>
                  <a:pt x="4817" y="1282"/>
                </a:cubicBezTo>
                <a:cubicBezTo>
                  <a:pt x="4817" y="1282"/>
                  <a:pt x="4817" y="1282"/>
                  <a:pt x="4827" y="1282"/>
                </a:cubicBezTo>
                <a:cubicBezTo>
                  <a:pt x="4827" y="1282"/>
                  <a:pt x="4827" y="1282"/>
                  <a:pt x="4827" y="1261"/>
                </a:cubicBezTo>
                <a:cubicBezTo>
                  <a:pt x="4827" y="1261"/>
                  <a:pt x="4837" y="1240"/>
                  <a:pt x="4837" y="1240"/>
                </a:cubicBezTo>
                <a:cubicBezTo>
                  <a:pt x="4827" y="1240"/>
                  <a:pt x="4827" y="1220"/>
                  <a:pt x="4817" y="1220"/>
                </a:cubicBezTo>
                <a:cubicBezTo>
                  <a:pt x="4817" y="1220"/>
                  <a:pt x="4807" y="1220"/>
                  <a:pt x="4807" y="1220"/>
                </a:cubicBezTo>
                <a:cubicBezTo>
                  <a:pt x="4807" y="1220"/>
                  <a:pt x="4807" y="1199"/>
                  <a:pt x="4807" y="1199"/>
                </a:cubicBezTo>
                <a:cubicBezTo>
                  <a:pt x="4807" y="1199"/>
                  <a:pt x="4807" y="1199"/>
                  <a:pt x="4807" y="1199"/>
                </a:cubicBezTo>
                <a:cubicBezTo>
                  <a:pt x="4817" y="1199"/>
                  <a:pt x="4817" y="1199"/>
                  <a:pt x="4817" y="1199"/>
                </a:cubicBezTo>
                <a:cubicBezTo>
                  <a:pt x="4827" y="1199"/>
                  <a:pt x="4827" y="1199"/>
                  <a:pt x="4827" y="1199"/>
                </a:cubicBezTo>
                <a:cubicBezTo>
                  <a:pt x="4837" y="1178"/>
                  <a:pt x="4837" y="1178"/>
                  <a:pt x="4847" y="1178"/>
                </a:cubicBezTo>
                <a:cubicBezTo>
                  <a:pt x="4847" y="1178"/>
                  <a:pt x="4847" y="1178"/>
                  <a:pt x="4847" y="1178"/>
                </a:cubicBezTo>
                <a:cubicBezTo>
                  <a:pt x="4847" y="1178"/>
                  <a:pt x="4847" y="1178"/>
                  <a:pt x="4847" y="1158"/>
                </a:cubicBezTo>
                <a:cubicBezTo>
                  <a:pt x="4847" y="1158"/>
                  <a:pt x="4857" y="1158"/>
                  <a:pt x="4857" y="1158"/>
                </a:cubicBezTo>
                <a:cubicBezTo>
                  <a:pt x="4867" y="1158"/>
                  <a:pt x="4877" y="1158"/>
                  <a:pt x="4887" y="1158"/>
                </a:cubicBezTo>
                <a:cubicBezTo>
                  <a:pt x="4887" y="1158"/>
                  <a:pt x="4897" y="1158"/>
                  <a:pt x="4897" y="1158"/>
                </a:cubicBezTo>
                <a:cubicBezTo>
                  <a:pt x="4906" y="1158"/>
                  <a:pt x="4906" y="1137"/>
                  <a:pt x="4916" y="1137"/>
                </a:cubicBezTo>
                <a:cubicBezTo>
                  <a:pt x="4916" y="1137"/>
                  <a:pt x="4926" y="1158"/>
                  <a:pt x="4926" y="1158"/>
                </a:cubicBezTo>
                <a:cubicBezTo>
                  <a:pt x="4936" y="1158"/>
                  <a:pt x="4936" y="1158"/>
                  <a:pt x="4936" y="1158"/>
                </a:cubicBezTo>
                <a:cubicBezTo>
                  <a:pt x="4946" y="1158"/>
                  <a:pt x="4946" y="1158"/>
                  <a:pt x="4946" y="1158"/>
                </a:cubicBezTo>
                <a:cubicBezTo>
                  <a:pt x="4946" y="1158"/>
                  <a:pt x="4956" y="1137"/>
                  <a:pt x="4956" y="1137"/>
                </a:cubicBezTo>
                <a:cubicBezTo>
                  <a:pt x="4956" y="1137"/>
                  <a:pt x="4966" y="1137"/>
                  <a:pt x="4966" y="1137"/>
                </a:cubicBezTo>
                <a:cubicBezTo>
                  <a:pt x="4976" y="1137"/>
                  <a:pt x="4986" y="1137"/>
                  <a:pt x="4996" y="1137"/>
                </a:cubicBezTo>
                <a:cubicBezTo>
                  <a:pt x="4996" y="1137"/>
                  <a:pt x="5006" y="1137"/>
                  <a:pt x="5015" y="1137"/>
                </a:cubicBezTo>
                <a:cubicBezTo>
                  <a:pt x="5015" y="1137"/>
                  <a:pt x="5025" y="1137"/>
                  <a:pt x="5025" y="1137"/>
                </a:cubicBezTo>
                <a:cubicBezTo>
                  <a:pt x="5025" y="1137"/>
                  <a:pt x="5035" y="1137"/>
                  <a:pt x="5035" y="1137"/>
                </a:cubicBezTo>
                <a:cubicBezTo>
                  <a:pt x="5045" y="1137"/>
                  <a:pt x="5035" y="1158"/>
                  <a:pt x="5025" y="1158"/>
                </a:cubicBezTo>
                <a:cubicBezTo>
                  <a:pt x="5035" y="1158"/>
                  <a:pt x="5045" y="1158"/>
                  <a:pt x="5045" y="1178"/>
                </a:cubicBezTo>
                <a:cubicBezTo>
                  <a:pt x="5045" y="1178"/>
                  <a:pt x="5045" y="1178"/>
                  <a:pt x="5035" y="1178"/>
                </a:cubicBezTo>
                <a:cubicBezTo>
                  <a:pt x="5035" y="1199"/>
                  <a:pt x="5025" y="1199"/>
                  <a:pt x="5025" y="1199"/>
                </a:cubicBezTo>
                <a:cubicBezTo>
                  <a:pt x="5025" y="1199"/>
                  <a:pt x="5015" y="1199"/>
                  <a:pt x="5015" y="1199"/>
                </a:cubicBezTo>
                <a:cubicBezTo>
                  <a:pt x="5015" y="1199"/>
                  <a:pt x="5006" y="1220"/>
                  <a:pt x="5006" y="1220"/>
                </a:cubicBezTo>
                <a:cubicBezTo>
                  <a:pt x="5006" y="1220"/>
                  <a:pt x="5006" y="1220"/>
                  <a:pt x="4996" y="1220"/>
                </a:cubicBezTo>
                <a:cubicBezTo>
                  <a:pt x="4996" y="1220"/>
                  <a:pt x="4996" y="1240"/>
                  <a:pt x="4996" y="1240"/>
                </a:cubicBezTo>
                <a:cubicBezTo>
                  <a:pt x="4986" y="1240"/>
                  <a:pt x="4986" y="1240"/>
                  <a:pt x="4976" y="1240"/>
                </a:cubicBezTo>
                <a:cubicBezTo>
                  <a:pt x="4976" y="1240"/>
                  <a:pt x="4976" y="1240"/>
                  <a:pt x="4976" y="1240"/>
                </a:cubicBezTo>
                <a:cubicBezTo>
                  <a:pt x="4966" y="1240"/>
                  <a:pt x="4966" y="1240"/>
                  <a:pt x="4966" y="1240"/>
                </a:cubicBezTo>
                <a:cubicBezTo>
                  <a:pt x="4966" y="1240"/>
                  <a:pt x="4956" y="1240"/>
                  <a:pt x="4956" y="1240"/>
                </a:cubicBezTo>
                <a:cubicBezTo>
                  <a:pt x="4946" y="1240"/>
                  <a:pt x="4936" y="1240"/>
                  <a:pt x="4936" y="1261"/>
                </a:cubicBezTo>
                <a:close/>
                <a:moveTo>
                  <a:pt x="4679" y="1199"/>
                </a:moveTo>
                <a:cubicBezTo>
                  <a:pt x="4679" y="1199"/>
                  <a:pt x="4679" y="1199"/>
                  <a:pt x="4679" y="1199"/>
                </a:cubicBezTo>
                <a:cubicBezTo>
                  <a:pt x="4679" y="1199"/>
                  <a:pt x="4679" y="1199"/>
                  <a:pt x="4679" y="1199"/>
                </a:cubicBezTo>
                <a:cubicBezTo>
                  <a:pt x="4679" y="1220"/>
                  <a:pt x="4669" y="1220"/>
                  <a:pt x="4659" y="1220"/>
                </a:cubicBezTo>
                <a:cubicBezTo>
                  <a:pt x="4659" y="1220"/>
                  <a:pt x="4649" y="1240"/>
                  <a:pt x="4649" y="1240"/>
                </a:cubicBezTo>
                <a:cubicBezTo>
                  <a:pt x="4639" y="1240"/>
                  <a:pt x="4639" y="1240"/>
                  <a:pt x="4639" y="1240"/>
                </a:cubicBezTo>
                <a:cubicBezTo>
                  <a:pt x="4639" y="1240"/>
                  <a:pt x="4629" y="1240"/>
                  <a:pt x="4629" y="1240"/>
                </a:cubicBezTo>
                <a:cubicBezTo>
                  <a:pt x="4629" y="1240"/>
                  <a:pt x="4619" y="1261"/>
                  <a:pt x="4619" y="1261"/>
                </a:cubicBezTo>
                <a:cubicBezTo>
                  <a:pt x="4609" y="1261"/>
                  <a:pt x="4609" y="1261"/>
                  <a:pt x="4599" y="1261"/>
                </a:cubicBezTo>
                <a:cubicBezTo>
                  <a:pt x="4599" y="1282"/>
                  <a:pt x="4589" y="1282"/>
                  <a:pt x="4580" y="1282"/>
                </a:cubicBezTo>
                <a:cubicBezTo>
                  <a:pt x="4580" y="1282"/>
                  <a:pt x="4580" y="1282"/>
                  <a:pt x="4580" y="1261"/>
                </a:cubicBezTo>
                <a:cubicBezTo>
                  <a:pt x="4580" y="1261"/>
                  <a:pt x="4580" y="1261"/>
                  <a:pt x="4580" y="1261"/>
                </a:cubicBezTo>
                <a:cubicBezTo>
                  <a:pt x="4580" y="1261"/>
                  <a:pt x="4580" y="1261"/>
                  <a:pt x="4580" y="1261"/>
                </a:cubicBezTo>
                <a:cubicBezTo>
                  <a:pt x="4580" y="1240"/>
                  <a:pt x="4580" y="1240"/>
                  <a:pt x="4580" y="1240"/>
                </a:cubicBezTo>
                <a:cubicBezTo>
                  <a:pt x="4580" y="1240"/>
                  <a:pt x="4580" y="1240"/>
                  <a:pt x="4580" y="1240"/>
                </a:cubicBezTo>
                <a:cubicBezTo>
                  <a:pt x="4580" y="1220"/>
                  <a:pt x="4580" y="1220"/>
                  <a:pt x="4570" y="1220"/>
                </a:cubicBezTo>
                <a:cubicBezTo>
                  <a:pt x="4570" y="1220"/>
                  <a:pt x="4570" y="1220"/>
                  <a:pt x="4570" y="1220"/>
                </a:cubicBezTo>
                <a:cubicBezTo>
                  <a:pt x="4570" y="1199"/>
                  <a:pt x="4570" y="1199"/>
                  <a:pt x="4570" y="1199"/>
                </a:cubicBezTo>
                <a:cubicBezTo>
                  <a:pt x="4560" y="1199"/>
                  <a:pt x="4560" y="1199"/>
                  <a:pt x="4560" y="1199"/>
                </a:cubicBezTo>
                <a:cubicBezTo>
                  <a:pt x="4560" y="1178"/>
                  <a:pt x="4570" y="1178"/>
                  <a:pt x="4570" y="1178"/>
                </a:cubicBezTo>
                <a:cubicBezTo>
                  <a:pt x="4580" y="1178"/>
                  <a:pt x="4580" y="1178"/>
                  <a:pt x="4589" y="1178"/>
                </a:cubicBezTo>
                <a:cubicBezTo>
                  <a:pt x="4589" y="1178"/>
                  <a:pt x="4599" y="1178"/>
                  <a:pt x="4599" y="1178"/>
                </a:cubicBezTo>
                <a:cubicBezTo>
                  <a:pt x="4609" y="1178"/>
                  <a:pt x="4609" y="1178"/>
                  <a:pt x="4619" y="1178"/>
                </a:cubicBezTo>
                <a:cubicBezTo>
                  <a:pt x="4619" y="1178"/>
                  <a:pt x="4619" y="1178"/>
                  <a:pt x="4629" y="1178"/>
                </a:cubicBezTo>
                <a:cubicBezTo>
                  <a:pt x="4629" y="1178"/>
                  <a:pt x="4639" y="1178"/>
                  <a:pt x="4639" y="1178"/>
                </a:cubicBezTo>
                <a:cubicBezTo>
                  <a:pt x="4649" y="1178"/>
                  <a:pt x="4649" y="1158"/>
                  <a:pt x="4649" y="1158"/>
                </a:cubicBezTo>
                <a:cubicBezTo>
                  <a:pt x="4659" y="1158"/>
                  <a:pt x="4659" y="1158"/>
                  <a:pt x="4659" y="1178"/>
                </a:cubicBezTo>
                <a:cubicBezTo>
                  <a:pt x="4659" y="1178"/>
                  <a:pt x="4669" y="1178"/>
                  <a:pt x="4669" y="1178"/>
                </a:cubicBezTo>
                <a:cubicBezTo>
                  <a:pt x="4679" y="1199"/>
                  <a:pt x="4679" y="1178"/>
                  <a:pt x="4679" y="1199"/>
                </a:cubicBezTo>
                <a:close/>
                <a:moveTo>
                  <a:pt x="4480" y="785"/>
                </a:moveTo>
                <a:cubicBezTo>
                  <a:pt x="4480" y="785"/>
                  <a:pt x="4480" y="785"/>
                  <a:pt x="4480" y="785"/>
                </a:cubicBezTo>
                <a:cubicBezTo>
                  <a:pt x="4490" y="785"/>
                  <a:pt x="4490" y="765"/>
                  <a:pt x="4490" y="765"/>
                </a:cubicBezTo>
                <a:cubicBezTo>
                  <a:pt x="4500" y="765"/>
                  <a:pt x="4500" y="765"/>
                  <a:pt x="4510" y="765"/>
                </a:cubicBezTo>
                <a:cubicBezTo>
                  <a:pt x="4510" y="765"/>
                  <a:pt x="4510" y="785"/>
                  <a:pt x="4520" y="785"/>
                </a:cubicBezTo>
                <a:cubicBezTo>
                  <a:pt x="4520" y="785"/>
                  <a:pt x="4530" y="785"/>
                  <a:pt x="4530" y="785"/>
                </a:cubicBezTo>
                <a:cubicBezTo>
                  <a:pt x="4520" y="785"/>
                  <a:pt x="4520" y="785"/>
                  <a:pt x="4530" y="785"/>
                </a:cubicBezTo>
                <a:cubicBezTo>
                  <a:pt x="4530" y="785"/>
                  <a:pt x="4530" y="785"/>
                  <a:pt x="4530" y="785"/>
                </a:cubicBezTo>
                <a:cubicBezTo>
                  <a:pt x="4530" y="785"/>
                  <a:pt x="4540" y="785"/>
                  <a:pt x="4540" y="785"/>
                </a:cubicBezTo>
                <a:cubicBezTo>
                  <a:pt x="4530" y="806"/>
                  <a:pt x="4520" y="806"/>
                  <a:pt x="4500" y="806"/>
                </a:cubicBezTo>
                <a:cubicBezTo>
                  <a:pt x="4490" y="806"/>
                  <a:pt x="4490" y="806"/>
                  <a:pt x="4480" y="806"/>
                </a:cubicBezTo>
                <a:cubicBezTo>
                  <a:pt x="4480" y="806"/>
                  <a:pt x="4480" y="806"/>
                  <a:pt x="4471" y="806"/>
                </a:cubicBezTo>
                <a:cubicBezTo>
                  <a:pt x="4471" y="806"/>
                  <a:pt x="4471" y="806"/>
                  <a:pt x="4471" y="806"/>
                </a:cubicBezTo>
                <a:cubicBezTo>
                  <a:pt x="4471" y="806"/>
                  <a:pt x="4461" y="806"/>
                  <a:pt x="4461" y="785"/>
                </a:cubicBezTo>
                <a:cubicBezTo>
                  <a:pt x="4461" y="785"/>
                  <a:pt x="4461" y="785"/>
                  <a:pt x="4461" y="785"/>
                </a:cubicBezTo>
                <a:cubicBezTo>
                  <a:pt x="4461" y="785"/>
                  <a:pt x="4471" y="785"/>
                  <a:pt x="4480" y="785"/>
                </a:cubicBezTo>
                <a:close/>
                <a:moveTo>
                  <a:pt x="4619" y="682"/>
                </a:moveTo>
                <a:cubicBezTo>
                  <a:pt x="4619" y="661"/>
                  <a:pt x="4629" y="661"/>
                  <a:pt x="4629" y="661"/>
                </a:cubicBezTo>
                <a:cubicBezTo>
                  <a:pt x="4639" y="641"/>
                  <a:pt x="4649" y="641"/>
                  <a:pt x="4649" y="641"/>
                </a:cubicBezTo>
                <a:cubicBezTo>
                  <a:pt x="4659" y="641"/>
                  <a:pt x="4669" y="641"/>
                  <a:pt x="4679" y="641"/>
                </a:cubicBezTo>
                <a:cubicBezTo>
                  <a:pt x="4689" y="641"/>
                  <a:pt x="4689" y="641"/>
                  <a:pt x="4689" y="641"/>
                </a:cubicBezTo>
                <a:cubicBezTo>
                  <a:pt x="4689" y="641"/>
                  <a:pt x="4689" y="641"/>
                  <a:pt x="4689" y="641"/>
                </a:cubicBezTo>
                <a:cubicBezTo>
                  <a:pt x="4698" y="641"/>
                  <a:pt x="4718" y="641"/>
                  <a:pt x="4728" y="641"/>
                </a:cubicBezTo>
                <a:cubicBezTo>
                  <a:pt x="4738" y="641"/>
                  <a:pt x="4748" y="641"/>
                  <a:pt x="4758" y="620"/>
                </a:cubicBezTo>
                <a:cubicBezTo>
                  <a:pt x="4768" y="620"/>
                  <a:pt x="4768" y="620"/>
                  <a:pt x="4768" y="620"/>
                </a:cubicBezTo>
                <a:cubicBezTo>
                  <a:pt x="4778" y="620"/>
                  <a:pt x="4778" y="620"/>
                  <a:pt x="4778" y="620"/>
                </a:cubicBezTo>
                <a:cubicBezTo>
                  <a:pt x="4788" y="620"/>
                  <a:pt x="4788" y="620"/>
                  <a:pt x="4798" y="620"/>
                </a:cubicBezTo>
                <a:cubicBezTo>
                  <a:pt x="4798" y="620"/>
                  <a:pt x="4807" y="620"/>
                  <a:pt x="4807" y="620"/>
                </a:cubicBezTo>
                <a:cubicBezTo>
                  <a:pt x="4807" y="641"/>
                  <a:pt x="4807" y="641"/>
                  <a:pt x="4807" y="641"/>
                </a:cubicBezTo>
                <a:cubicBezTo>
                  <a:pt x="4807" y="641"/>
                  <a:pt x="4807" y="641"/>
                  <a:pt x="4807" y="641"/>
                </a:cubicBezTo>
                <a:cubicBezTo>
                  <a:pt x="4807" y="641"/>
                  <a:pt x="4807" y="641"/>
                  <a:pt x="4798" y="641"/>
                </a:cubicBezTo>
                <a:cubicBezTo>
                  <a:pt x="4798" y="641"/>
                  <a:pt x="4798" y="641"/>
                  <a:pt x="4788" y="641"/>
                </a:cubicBezTo>
                <a:cubicBezTo>
                  <a:pt x="4788" y="641"/>
                  <a:pt x="4788" y="641"/>
                  <a:pt x="4778" y="641"/>
                </a:cubicBezTo>
                <a:cubicBezTo>
                  <a:pt x="4768" y="641"/>
                  <a:pt x="4768" y="641"/>
                  <a:pt x="4758" y="641"/>
                </a:cubicBezTo>
                <a:cubicBezTo>
                  <a:pt x="4758" y="641"/>
                  <a:pt x="4738" y="641"/>
                  <a:pt x="4738" y="661"/>
                </a:cubicBezTo>
                <a:cubicBezTo>
                  <a:pt x="4738" y="661"/>
                  <a:pt x="4748" y="661"/>
                  <a:pt x="4748" y="661"/>
                </a:cubicBezTo>
                <a:cubicBezTo>
                  <a:pt x="4748" y="661"/>
                  <a:pt x="4748" y="682"/>
                  <a:pt x="4748" y="682"/>
                </a:cubicBezTo>
                <a:cubicBezTo>
                  <a:pt x="4748" y="682"/>
                  <a:pt x="4748" y="682"/>
                  <a:pt x="4748" y="682"/>
                </a:cubicBezTo>
                <a:cubicBezTo>
                  <a:pt x="4748" y="703"/>
                  <a:pt x="4738" y="703"/>
                  <a:pt x="4738" y="703"/>
                </a:cubicBezTo>
                <a:cubicBezTo>
                  <a:pt x="4728" y="703"/>
                  <a:pt x="4728" y="703"/>
                  <a:pt x="4718" y="703"/>
                </a:cubicBezTo>
                <a:cubicBezTo>
                  <a:pt x="4708" y="703"/>
                  <a:pt x="4689" y="703"/>
                  <a:pt x="4679" y="703"/>
                </a:cubicBezTo>
                <a:cubicBezTo>
                  <a:pt x="4669" y="723"/>
                  <a:pt x="4659" y="703"/>
                  <a:pt x="4649" y="723"/>
                </a:cubicBezTo>
                <a:cubicBezTo>
                  <a:pt x="4639" y="723"/>
                  <a:pt x="4629" y="723"/>
                  <a:pt x="4619" y="723"/>
                </a:cubicBezTo>
                <a:cubicBezTo>
                  <a:pt x="4619" y="723"/>
                  <a:pt x="4619" y="723"/>
                  <a:pt x="4619" y="703"/>
                </a:cubicBezTo>
                <a:cubicBezTo>
                  <a:pt x="4609" y="703"/>
                  <a:pt x="4609" y="703"/>
                  <a:pt x="4609" y="703"/>
                </a:cubicBezTo>
                <a:cubicBezTo>
                  <a:pt x="4599" y="703"/>
                  <a:pt x="4619" y="682"/>
                  <a:pt x="4619" y="682"/>
                </a:cubicBezTo>
                <a:close/>
                <a:moveTo>
                  <a:pt x="4570" y="661"/>
                </a:moveTo>
                <a:cubicBezTo>
                  <a:pt x="4560" y="661"/>
                  <a:pt x="4560" y="661"/>
                  <a:pt x="4550" y="661"/>
                </a:cubicBezTo>
                <a:cubicBezTo>
                  <a:pt x="4550" y="661"/>
                  <a:pt x="4550" y="661"/>
                  <a:pt x="4550" y="661"/>
                </a:cubicBezTo>
                <a:cubicBezTo>
                  <a:pt x="4550" y="661"/>
                  <a:pt x="4550" y="641"/>
                  <a:pt x="4550" y="641"/>
                </a:cubicBezTo>
                <a:cubicBezTo>
                  <a:pt x="4550" y="641"/>
                  <a:pt x="4560" y="641"/>
                  <a:pt x="4560" y="641"/>
                </a:cubicBezTo>
                <a:cubicBezTo>
                  <a:pt x="4560" y="641"/>
                  <a:pt x="4560" y="641"/>
                  <a:pt x="4570" y="641"/>
                </a:cubicBezTo>
                <a:cubicBezTo>
                  <a:pt x="4570" y="641"/>
                  <a:pt x="4580" y="620"/>
                  <a:pt x="4580" y="620"/>
                </a:cubicBezTo>
                <a:cubicBezTo>
                  <a:pt x="4589" y="620"/>
                  <a:pt x="4599" y="620"/>
                  <a:pt x="4599" y="620"/>
                </a:cubicBezTo>
                <a:cubicBezTo>
                  <a:pt x="4609" y="641"/>
                  <a:pt x="4609" y="641"/>
                  <a:pt x="4599" y="641"/>
                </a:cubicBezTo>
                <a:cubicBezTo>
                  <a:pt x="4609" y="641"/>
                  <a:pt x="4609" y="641"/>
                  <a:pt x="4609" y="641"/>
                </a:cubicBezTo>
                <a:cubicBezTo>
                  <a:pt x="4609" y="641"/>
                  <a:pt x="4609" y="661"/>
                  <a:pt x="4609" y="661"/>
                </a:cubicBezTo>
                <a:cubicBezTo>
                  <a:pt x="4609" y="661"/>
                  <a:pt x="4609" y="661"/>
                  <a:pt x="4609" y="661"/>
                </a:cubicBezTo>
                <a:cubicBezTo>
                  <a:pt x="4599" y="661"/>
                  <a:pt x="4599" y="661"/>
                  <a:pt x="4599" y="682"/>
                </a:cubicBezTo>
                <a:cubicBezTo>
                  <a:pt x="4599" y="682"/>
                  <a:pt x="4599" y="682"/>
                  <a:pt x="4599" y="682"/>
                </a:cubicBezTo>
                <a:cubicBezTo>
                  <a:pt x="4589" y="682"/>
                  <a:pt x="4589" y="682"/>
                  <a:pt x="4589" y="682"/>
                </a:cubicBezTo>
                <a:cubicBezTo>
                  <a:pt x="4580" y="682"/>
                  <a:pt x="4570" y="682"/>
                  <a:pt x="4570" y="682"/>
                </a:cubicBezTo>
                <a:cubicBezTo>
                  <a:pt x="4570" y="682"/>
                  <a:pt x="4570" y="682"/>
                  <a:pt x="4570" y="682"/>
                </a:cubicBezTo>
                <a:cubicBezTo>
                  <a:pt x="4570" y="682"/>
                  <a:pt x="4570" y="661"/>
                  <a:pt x="4570" y="661"/>
                </a:cubicBezTo>
                <a:close/>
                <a:moveTo>
                  <a:pt x="4807" y="1282"/>
                </a:moveTo>
                <a:cubicBezTo>
                  <a:pt x="4817" y="1282"/>
                  <a:pt x="4817" y="1282"/>
                  <a:pt x="4817" y="1282"/>
                </a:cubicBezTo>
                <a:cubicBezTo>
                  <a:pt x="4817" y="1282"/>
                  <a:pt x="4807" y="1302"/>
                  <a:pt x="4807" y="1282"/>
                </a:cubicBezTo>
                <a:close/>
                <a:moveTo>
                  <a:pt x="4788" y="971"/>
                </a:moveTo>
                <a:cubicBezTo>
                  <a:pt x="4798" y="971"/>
                  <a:pt x="4807" y="971"/>
                  <a:pt x="4807" y="951"/>
                </a:cubicBezTo>
                <a:cubicBezTo>
                  <a:pt x="4817" y="951"/>
                  <a:pt x="4817" y="951"/>
                  <a:pt x="4827" y="951"/>
                </a:cubicBezTo>
                <a:cubicBezTo>
                  <a:pt x="4827" y="951"/>
                  <a:pt x="4837" y="951"/>
                  <a:pt x="4837" y="951"/>
                </a:cubicBezTo>
                <a:cubicBezTo>
                  <a:pt x="4847" y="951"/>
                  <a:pt x="4847" y="971"/>
                  <a:pt x="4847" y="992"/>
                </a:cubicBezTo>
                <a:cubicBezTo>
                  <a:pt x="4837" y="992"/>
                  <a:pt x="4837" y="992"/>
                  <a:pt x="4827" y="992"/>
                </a:cubicBezTo>
                <a:cubicBezTo>
                  <a:pt x="4827" y="992"/>
                  <a:pt x="4817" y="992"/>
                  <a:pt x="4817" y="1013"/>
                </a:cubicBezTo>
                <a:cubicBezTo>
                  <a:pt x="4807" y="1013"/>
                  <a:pt x="4798" y="1013"/>
                  <a:pt x="4798" y="1013"/>
                </a:cubicBezTo>
                <a:cubicBezTo>
                  <a:pt x="4788" y="1013"/>
                  <a:pt x="4778" y="1013"/>
                  <a:pt x="4778" y="992"/>
                </a:cubicBezTo>
                <a:cubicBezTo>
                  <a:pt x="4778" y="992"/>
                  <a:pt x="4788" y="971"/>
                  <a:pt x="4788" y="971"/>
                </a:cubicBezTo>
                <a:close/>
                <a:moveTo>
                  <a:pt x="4887" y="868"/>
                </a:moveTo>
                <a:cubicBezTo>
                  <a:pt x="4887" y="847"/>
                  <a:pt x="4897" y="847"/>
                  <a:pt x="4897" y="847"/>
                </a:cubicBezTo>
                <a:cubicBezTo>
                  <a:pt x="4897" y="827"/>
                  <a:pt x="4897" y="827"/>
                  <a:pt x="4906" y="827"/>
                </a:cubicBezTo>
                <a:cubicBezTo>
                  <a:pt x="4906" y="806"/>
                  <a:pt x="4916" y="806"/>
                  <a:pt x="4926" y="806"/>
                </a:cubicBezTo>
                <a:cubicBezTo>
                  <a:pt x="4926" y="806"/>
                  <a:pt x="4926" y="806"/>
                  <a:pt x="4936" y="806"/>
                </a:cubicBezTo>
                <a:cubicBezTo>
                  <a:pt x="4936" y="806"/>
                  <a:pt x="4946" y="806"/>
                  <a:pt x="4946" y="806"/>
                </a:cubicBezTo>
                <a:cubicBezTo>
                  <a:pt x="4956" y="806"/>
                  <a:pt x="4956" y="806"/>
                  <a:pt x="4956" y="827"/>
                </a:cubicBezTo>
                <a:cubicBezTo>
                  <a:pt x="4956" y="827"/>
                  <a:pt x="4956" y="827"/>
                  <a:pt x="4956" y="827"/>
                </a:cubicBezTo>
                <a:cubicBezTo>
                  <a:pt x="4966" y="827"/>
                  <a:pt x="4976" y="847"/>
                  <a:pt x="4966" y="847"/>
                </a:cubicBezTo>
                <a:cubicBezTo>
                  <a:pt x="4966" y="868"/>
                  <a:pt x="4956" y="868"/>
                  <a:pt x="4946" y="868"/>
                </a:cubicBezTo>
                <a:cubicBezTo>
                  <a:pt x="4946" y="868"/>
                  <a:pt x="4946" y="868"/>
                  <a:pt x="4936" y="868"/>
                </a:cubicBezTo>
                <a:cubicBezTo>
                  <a:pt x="4936" y="868"/>
                  <a:pt x="4936" y="868"/>
                  <a:pt x="4926" y="868"/>
                </a:cubicBezTo>
                <a:cubicBezTo>
                  <a:pt x="4926" y="868"/>
                  <a:pt x="4926" y="868"/>
                  <a:pt x="4916" y="889"/>
                </a:cubicBezTo>
                <a:cubicBezTo>
                  <a:pt x="4916" y="889"/>
                  <a:pt x="4906" y="889"/>
                  <a:pt x="4897" y="889"/>
                </a:cubicBezTo>
                <a:cubicBezTo>
                  <a:pt x="4897" y="889"/>
                  <a:pt x="4887" y="889"/>
                  <a:pt x="4887" y="889"/>
                </a:cubicBezTo>
                <a:cubicBezTo>
                  <a:pt x="4877" y="889"/>
                  <a:pt x="4877" y="889"/>
                  <a:pt x="4867" y="889"/>
                </a:cubicBezTo>
                <a:cubicBezTo>
                  <a:pt x="4877" y="868"/>
                  <a:pt x="4877" y="868"/>
                  <a:pt x="4887" y="868"/>
                </a:cubicBezTo>
                <a:close/>
                <a:moveTo>
                  <a:pt x="5818" y="1840"/>
                </a:moveTo>
                <a:cubicBezTo>
                  <a:pt x="5818" y="1860"/>
                  <a:pt x="5818" y="1860"/>
                  <a:pt x="5818" y="1860"/>
                </a:cubicBezTo>
                <a:cubicBezTo>
                  <a:pt x="5808" y="1881"/>
                  <a:pt x="5808" y="1881"/>
                  <a:pt x="5798" y="1881"/>
                </a:cubicBezTo>
                <a:cubicBezTo>
                  <a:pt x="5788" y="1881"/>
                  <a:pt x="5788" y="1881"/>
                  <a:pt x="5788" y="1860"/>
                </a:cubicBezTo>
                <a:cubicBezTo>
                  <a:pt x="5788" y="1860"/>
                  <a:pt x="5798" y="1840"/>
                  <a:pt x="5808" y="1840"/>
                </a:cubicBezTo>
                <a:cubicBezTo>
                  <a:pt x="5808" y="1840"/>
                  <a:pt x="5808" y="1840"/>
                  <a:pt x="5818" y="1840"/>
                </a:cubicBezTo>
                <a:close/>
                <a:moveTo>
                  <a:pt x="6274" y="4837"/>
                </a:moveTo>
                <a:cubicBezTo>
                  <a:pt x="6274" y="4837"/>
                  <a:pt x="6284" y="4816"/>
                  <a:pt x="6284" y="4816"/>
                </a:cubicBezTo>
                <a:cubicBezTo>
                  <a:pt x="6284" y="4816"/>
                  <a:pt x="6284" y="4837"/>
                  <a:pt x="6284" y="4837"/>
                </a:cubicBezTo>
                <a:cubicBezTo>
                  <a:pt x="6274" y="4837"/>
                  <a:pt x="6274" y="4837"/>
                  <a:pt x="6274" y="4857"/>
                </a:cubicBezTo>
                <a:cubicBezTo>
                  <a:pt x="6264" y="4857"/>
                  <a:pt x="6254" y="4878"/>
                  <a:pt x="6254" y="4878"/>
                </a:cubicBezTo>
                <a:cubicBezTo>
                  <a:pt x="6244" y="4899"/>
                  <a:pt x="6244" y="4899"/>
                  <a:pt x="6234" y="4899"/>
                </a:cubicBezTo>
                <a:cubicBezTo>
                  <a:pt x="6234" y="4899"/>
                  <a:pt x="6234" y="4899"/>
                  <a:pt x="6234" y="4899"/>
                </a:cubicBezTo>
                <a:cubicBezTo>
                  <a:pt x="6234" y="4899"/>
                  <a:pt x="6234" y="4919"/>
                  <a:pt x="6234" y="4919"/>
                </a:cubicBezTo>
                <a:cubicBezTo>
                  <a:pt x="6224" y="4919"/>
                  <a:pt x="6224" y="4919"/>
                  <a:pt x="6224" y="4940"/>
                </a:cubicBezTo>
                <a:cubicBezTo>
                  <a:pt x="6214" y="4940"/>
                  <a:pt x="6214" y="4940"/>
                  <a:pt x="6214" y="4961"/>
                </a:cubicBezTo>
                <a:cubicBezTo>
                  <a:pt x="6204" y="4961"/>
                  <a:pt x="6204" y="4961"/>
                  <a:pt x="6204" y="4961"/>
                </a:cubicBezTo>
                <a:cubicBezTo>
                  <a:pt x="6195" y="4961"/>
                  <a:pt x="6204" y="4940"/>
                  <a:pt x="6195" y="4940"/>
                </a:cubicBezTo>
                <a:cubicBezTo>
                  <a:pt x="6195" y="4940"/>
                  <a:pt x="6195" y="4961"/>
                  <a:pt x="6195" y="4961"/>
                </a:cubicBezTo>
                <a:cubicBezTo>
                  <a:pt x="6195" y="4961"/>
                  <a:pt x="6185" y="4961"/>
                  <a:pt x="6185" y="4981"/>
                </a:cubicBezTo>
                <a:cubicBezTo>
                  <a:pt x="6185" y="4981"/>
                  <a:pt x="6175" y="5002"/>
                  <a:pt x="6175" y="5002"/>
                </a:cubicBezTo>
                <a:cubicBezTo>
                  <a:pt x="6175" y="5002"/>
                  <a:pt x="6175" y="5002"/>
                  <a:pt x="6165" y="5002"/>
                </a:cubicBezTo>
                <a:cubicBezTo>
                  <a:pt x="6165" y="5002"/>
                  <a:pt x="6165" y="5002"/>
                  <a:pt x="6165" y="5002"/>
                </a:cubicBezTo>
                <a:cubicBezTo>
                  <a:pt x="6155" y="5002"/>
                  <a:pt x="6155" y="5002"/>
                  <a:pt x="6155" y="5002"/>
                </a:cubicBezTo>
                <a:cubicBezTo>
                  <a:pt x="6155" y="5002"/>
                  <a:pt x="6155" y="5023"/>
                  <a:pt x="6155" y="5023"/>
                </a:cubicBezTo>
                <a:cubicBezTo>
                  <a:pt x="6145" y="5023"/>
                  <a:pt x="6145" y="5023"/>
                  <a:pt x="6145" y="5023"/>
                </a:cubicBezTo>
                <a:cubicBezTo>
                  <a:pt x="6135" y="5043"/>
                  <a:pt x="6135" y="5043"/>
                  <a:pt x="6135" y="5043"/>
                </a:cubicBezTo>
                <a:cubicBezTo>
                  <a:pt x="6125" y="5043"/>
                  <a:pt x="6125" y="5064"/>
                  <a:pt x="6125" y="5064"/>
                </a:cubicBezTo>
                <a:cubicBezTo>
                  <a:pt x="6115" y="5064"/>
                  <a:pt x="6105" y="5064"/>
                  <a:pt x="6105" y="5085"/>
                </a:cubicBezTo>
                <a:cubicBezTo>
                  <a:pt x="6095" y="5085"/>
                  <a:pt x="6086" y="5105"/>
                  <a:pt x="6086" y="5105"/>
                </a:cubicBezTo>
                <a:cubicBezTo>
                  <a:pt x="6076" y="5105"/>
                  <a:pt x="6076" y="5085"/>
                  <a:pt x="6066" y="5085"/>
                </a:cubicBezTo>
                <a:cubicBezTo>
                  <a:pt x="6066" y="5085"/>
                  <a:pt x="6056" y="5105"/>
                  <a:pt x="6056" y="5085"/>
                </a:cubicBezTo>
                <a:cubicBezTo>
                  <a:pt x="6056" y="5085"/>
                  <a:pt x="6056" y="5085"/>
                  <a:pt x="6066" y="5085"/>
                </a:cubicBezTo>
                <a:cubicBezTo>
                  <a:pt x="6066" y="5085"/>
                  <a:pt x="6066" y="5085"/>
                  <a:pt x="6066" y="5064"/>
                </a:cubicBezTo>
                <a:cubicBezTo>
                  <a:pt x="6076" y="5064"/>
                  <a:pt x="6076" y="5064"/>
                  <a:pt x="6086" y="5043"/>
                </a:cubicBezTo>
                <a:cubicBezTo>
                  <a:pt x="6086" y="5043"/>
                  <a:pt x="6095" y="5043"/>
                  <a:pt x="6095" y="5043"/>
                </a:cubicBezTo>
                <a:cubicBezTo>
                  <a:pt x="6105" y="5043"/>
                  <a:pt x="6105" y="5043"/>
                  <a:pt x="6115" y="5023"/>
                </a:cubicBezTo>
                <a:cubicBezTo>
                  <a:pt x="6115" y="5023"/>
                  <a:pt x="6125" y="5002"/>
                  <a:pt x="6135" y="5002"/>
                </a:cubicBezTo>
                <a:cubicBezTo>
                  <a:pt x="6135" y="4981"/>
                  <a:pt x="6145" y="4981"/>
                  <a:pt x="6145" y="4981"/>
                </a:cubicBezTo>
                <a:cubicBezTo>
                  <a:pt x="6135" y="4981"/>
                  <a:pt x="6135" y="4981"/>
                  <a:pt x="6125" y="4981"/>
                </a:cubicBezTo>
                <a:cubicBezTo>
                  <a:pt x="6125" y="4981"/>
                  <a:pt x="6125" y="4981"/>
                  <a:pt x="6125" y="4981"/>
                </a:cubicBezTo>
                <a:cubicBezTo>
                  <a:pt x="6115" y="4981"/>
                  <a:pt x="6115" y="4981"/>
                  <a:pt x="6115" y="4981"/>
                </a:cubicBezTo>
                <a:cubicBezTo>
                  <a:pt x="6115" y="5002"/>
                  <a:pt x="6105" y="5002"/>
                  <a:pt x="6105" y="5002"/>
                </a:cubicBezTo>
                <a:cubicBezTo>
                  <a:pt x="6105" y="5002"/>
                  <a:pt x="6095" y="5002"/>
                  <a:pt x="6095" y="5002"/>
                </a:cubicBezTo>
                <a:cubicBezTo>
                  <a:pt x="6095" y="5002"/>
                  <a:pt x="6095" y="5002"/>
                  <a:pt x="6086" y="5002"/>
                </a:cubicBezTo>
                <a:cubicBezTo>
                  <a:pt x="6095" y="5002"/>
                  <a:pt x="6086" y="4981"/>
                  <a:pt x="6095" y="4961"/>
                </a:cubicBezTo>
                <a:cubicBezTo>
                  <a:pt x="6095" y="4961"/>
                  <a:pt x="6095" y="4961"/>
                  <a:pt x="6086" y="4961"/>
                </a:cubicBezTo>
                <a:cubicBezTo>
                  <a:pt x="6086" y="4961"/>
                  <a:pt x="6086" y="4961"/>
                  <a:pt x="6076" y="4961"/>
                </a:cubicBezTo>
                <a:cubicBezTo>
                  <a:pt x="6076" y="4961"/>
                  <a:pt x="6076" y="4981"/>
                  <a:pt x="6066" y="4981"/>
                </a:cubicBezTo>
                <a:cubicBezTo>
                  <a:pt x="6066" y="4981"/>
                  <a:pt x="6056" y="5002"/>
                  <a:pt x="6046" y="5002"/>
                </a:cubicBezTo>
                <a:cubicBezTo>
                  <a:pt x="6046" y="5002"/>
                  <a:pt x="6046" y="5002"/>
                  <a:pt x="6046" y="4981"/>
                </a:cubicBezTo>
                <a:cubicBezTo>
                  <a:pt x="6046" y="4981"/>
                  <a:pt x="6036" y="5002"/>
                  <a:pt x="6036" y="5002"/>
                </a:cubicBezTo>
                <a:cubicBezTo>
                  <a:pt x="6036" y="5002"/>
                  <a:pt x="6036" y="5002"/>
                  <a:pt x="6026" y="5002"/>
                </a:cubicBezTo>
                <a:cubicBezTo>
                  <a:pt x="6026" y="5002"/>
                  <a:pt x="6016" y="5002"/>
                  <a:pt x="6016" y="5002"/>
                </a:cubicBezTo>
                <a:cubicBezTo>
                  <a:pt x="6006" y="5002"/>
                  <a:pt x="5996" y="5023"/>
                  <a:pt x="5996" y="5002"/>
                </a:cubicBezTo>
                <a:cubicBezTo>
                  <a:pt x="5996" y="5002"/>
                  <a:pt x="5996" y="5002"/>
                  <a:pt x="5996" y="5002"/>
                </a:cubicBezTo>
                <a:cubicBezTo>
                  <a:pt x="5996" y="5002"/>
                  <a:pt x="5986" y="5002"/>
                  <a:pt x="5986" y="5002"/>
                </a:cubicBezTo>
                <a:cubicBezTo>
                  <a:pt x="5986" y="5002"/>
                  <a:pt x="5986" y="5002"/>
                  <a:pt x="5977" y="4981"/>
                </a:cubicBezTo>
                <a:cubicBezTo>
                  <a:pt x="5977" y="4981"/>
                  <a:pt x="5977" y="4981"/>
                  <a:pt x="5967" y="4981"/>
                </a:cubicBezTo>
                <a:cubicBezTo>
                  <a:pt x="5967" y="4981"/>
                  <a:pt x="5957" y="4981"/>
                  <a:pt x="5957" y="4981"/>
                </a:cubicBezTo>
                <a:cubicBezTo>
                  <a:pt x="5947" y="4981"/>
                  <a:pt x="5957" y="4961"/>
                  <a:pt x="5957" y="4961"/>
                </a:cubicBezTo>
                <a:cubicBezTo>
                  <a:pt x="5947" y="4961"/>
                  <a:pt x="5947" y="4961"/>
                  <a:pt x="5947" y="4961"/>
                </a:cubicBezTo>
                <a:cubicBezTo>
                  <a:pt x="5947" y="4961"/>
                  <a:pt x="5937" y="4961"/>
                  <a:pt x="5937" y="4961"/>
                </a:cubicBezTo>
                <a:cubicBezTo>
                  <a:pt x="5927" y="4981"/>
                  <a:pt x="5927" y="4981"/>
                  <a:pt x="5927" y="4981"/>
                </a:cubicBezTo>
                <a:cubicBezTo>
                  <a:pt x="5917" y="4981"/>
                  <a:pt x="5917" y="4981"/>
                  <a:pt x="5917" y="5002"/>
                </a:cubicBezTo>
                <a:cubicBezTo>
                  <a:pt x="5907" y="5002"/>
                  <a:pt x="5907" y="5002"/>
                  <a:pt x="5897" y="5002"/>
                </a:cubicBezTo>
                <a:cubicBezTo>
                  <a:pt x="5897" y="5002"/>
                  <a:pt x="5897" y="5023"/>
                  <a:pt x="5887" y="5023"/>
                </a:cubicBezTo>
                <a:cubicBezTo>
                  <a:pt x="5887" y="5002"/>
                  <a:pt x="5897" y="5002"/>
                  <a:pt x="5897" y="5002"/>
                </a:cubicBezTo>
                <a:cubicBezTo>
                  <a:pt x="5887" y="4981"/>
                  <a:pt x="5887" y="4981"/>
                  <a:pt x="5887" y="4981"/>
                </a:cubicBezTo>
                <a:cubicBezTo>
                  <a:pt x="5887" y="4981"/>
                  <a:pt x="5887" y="4981"/>
                  <a:pt x="5887" y="4961"/>
                </a:cubicBezTo>
                <a:cubicBezTo>
                  <a:pt x="5887" y="4961"/>
                  <a:pt x="5887" y="4961"/>
                  <a:pt x="5887" y="4940"/>
                </a:cubicBezTo>
                <a:cubicBezTo>
                  <a:pt x="5887" y="4940"/>
                  <a:pt x="5887" y="4940"/>
                  <a:pt x="5887" y="4940"/>
                </a:cubicBezTo>
                <a:cubicBezTo>
                  <a:pt x="5887" y="4940"/>
                  <a:pt x="5887" y="4919"/>
                  <a:pt x="5887" y="4919"/>
                </a:cubicBezTo>
                <a:cubicBezTo>
                  <a:pt x="5897" y="4919"/>
                  <a:pt x="5897" y="4899"/>
                  <a:pt x="5907" y="4899"/>
                </a:cubicBezTo>
                <a:cubicBezTo>
                  <a:pt x="5907" y="4899"/>
                  <a:pt x="5917" y="4899"/>
                  <a:pt x="5917" y="4878"/>
                </a:cubicBezTo>
                <a:cubicBezTo>
                  <a:pt x="5917" y="4878"/>
                  <a:pt x="5927" y="4878"/>
                  <a:pt x="5927" y="4878"/>
                </a:cubicBezTo>
                <a:cubicBezTo>
                  <a:pt x="5937" y="4878"/>
                  <a:pt x="5937" y="4857"/>
                  <a:pt x="5947" y="4857"/>
                </a:cubicBezTo>
                <a:cubicBezTo>
                  <a:pt x="5947" y="4837"/>
                  <a:pt x="5967" y="4837"/>
                  <a:pt x="5957" y="4816"/>
                </a:cubicBezTo>
                <a:cubicBezTo>
                  <a:pt x="5957" y="4816"/>
                  <a:pt x="5957" y="4816"/>
                  <a:pt x="5957" y="4816"/>
                </a:cubicBezTo>
                <a:cubicBezTo>
                  <a:pt x="5947" y="4816"/>
                  <a:pt x="5947" y="4816"/>
                  <a:pt x="5947" y="4816"/>
                </a:cubicBezTo>
                <a:cubicBezTo>
                  <a:pt x="5947" y="4795"/>
                  <a:pt x="5947" y="4795"/>
                  <a:pt x="5947" y="4795"/>
                </a:cubicBezTo>
                <a:cubicBezTo>
                  <a:pt x="5957" y="4795"/>
                  <a:pt x="5957" y="4775"/>
                  <a:pt x="5957" y="4775"/>
                </a:cubicBezTo>
                <a:cubicBezTo>
                  <a:pt x="5957" y="4775"/>
                  <a:pt x="5967" y="4754"/>
                  <a:pt x="5977" y="4754"/>
                </a:cubicBezTo>
                <a:cubicBezTo>
                  <a:pt x="5977" y="4754"/>
                  <a:pt x="5977" y="4754"/>
                  <a:pt x="5977" y="4754"/>
                </a:cubicBezTo>
                <a:cubicBezTo>
                  <a:pt x="5977" y="4754"/>
                  <a:pt x="5977" y="4754"/>
                  <a:pt x="5977" y="4754"/>
                </a:cubicBezTo>
                <a:cubicBezTo>
                  <a:pt x="5977" y="4754"/>
                  <a:pt x="5977" y="4754"/>
                  <a:pt x="5977" y="4754"/>
                </a:cubicBezTo>
                <a:cubicBezTo>
                  <a:pt x="5986" y="4754"/>
                  <a:pt x="5986" y="4754"/>
                  <a:pt x="5986" y="4754"/>
                </a:cubicBezTo>
                <a:cubicBezTo>
                  <a:pt x="5986" y="4754"/>
                  <a:pt x="5986" y="4754"/>
                  <a:pt x="5986" y="4754"/>
                </a:cubicBezTo>
                <a:cubicBezTo>
                  <a:pt x="5996" y="4754"/>
                  <a:pt x="5996" y="4754"/>
                  <a:pt x="5996" y="4754"/>
                </a:cubicBezTo>
                <a:cubicBezTo>
                  <a:pt x="5996" y="4775"/>
                  <a:pt x="6006" y="4754"/>
                  <a:pt x="6006" y="4733"/>
                </a:cubicBezTo>
                <a:cubicBezTo>
                  <a:pt x="6006" y="4733"/>
                  <a:pt x="6006" y="4713"/>
                  <a:pt x="6006" y="4713"/>
                </a:cubicBezTo>
                <a:cubicBezTo>
                  <a:pt x="5996" y="4713"/>
                  <a:pt x="5996" y="4713"/>
                  <a:pt x="5996" y="4692"/>
                </a:cubicBezTo>
                <a:cubicBezTo>
                  <a:pt x="5986" y="4692"/>
                  <a:pt x="5996" y="4692"/>
                  <a:pt x="6006" y="4692"/>
                </a:cubicBezTo>
                <a:cubicBezTo>
                  <a:pt x="5996" y="4671"/>
                  <a:pt x="6006" y="4671"/>
                  <a:pt x="6016" y="4671"/>
                </a:cubicBezTo>
                <a:cubicBezTo>
                  <a:pt x="6026" y="4671"/>
                  <a:pt x="6026" y="4651"/>
                  <a:pt x="6036" y="4630"/>
                </a:cubicBezTo>
                <a:cubicBezTo>
                  <a:pt x="6036" y="4609"/>
                  <a:pt x="6046" y="4589"/>
                  <a:pt x="6056" y="4589"/>
                </a:cubicBezTo>
                <a:cubicBezTo>
                  <a:pt x="6056" y="4568"/>
                  <a:pt x="6056" y="4568"/>
                  <a:pt x="6066" y="4547"/>
                </a:cubicBezTo>
                <a:cubicBezTo>
                  <a:pt x="6066" y="4547"/>
                  <a:pt x="6066" y="4547"/>
                  <a:pt x="6076" y="4527"/>
                </a:cubicBezTo>
                <a:cubicBezTo>
                  <a:pt x="6066" y="4527"/>
                  <a:pt x="6076" y="4527"/>
                  <a:pt x="6076" y="4527"/>
                </a:cubicBezTo>
                <a:cubicBezTo>
                  <a:pt x="6086" y="4506"/>
                  <a:pt x="6086" y="4506"/>
                  <a:pt x="6095" y="4485"/>
                </a:cubicBezTo>
                <a:cubicBezTo>
                  <a:pt x="6105" y="4485"/>
                  <a:pt x="6115" y="4465"/>
                  <a:pt x="6115" y="4444"/>
                </a:cubicBezTo>
                <a:cubicBezTo>
                  <a:pt x="6115" y="4423"/>
                  <a:pt x="6115" y="4423"/>
                  <a:pt x="6125" y="4423"/>
                </a:cubicBezTo>
                <a:cubicBezTo>
                  <a:pt x="6125" y="4423"/>
                  <a:pt x="6135" y="4423"/>
                  <a:pt x="6135" y="4403"/>
                </a:cubicBezTo>
                <a:cubicBezTo>
                  <a:pt x="6145" y="4403"/>
                  <a:pt x="6155" y="4403"/>
                  <a:pt x="6155" y="4403"/>
                </a:cubicBezTo>
                <a:cubicBezTo>
                  <a:pt x="6165" y="4382"/>
                  <a:pt x="6175" y="4382"/>
                  <a:pt x="6185" y="4382"/>
                </a:cubicBezTo>
                <a:cubicBezTo>
                  <a:pt x="6195" y="4361"/>
                  <a:pt x="6214" y="4361"/>
                  <a:pt x="6214" y="4382"/>
                </a:cubicBezTo>
                <a:cubicBezTo>
                  <a:pt x="6204" y="4403"/>
                  <a:pt x="6195" y="4382"/>
                  <a:pt x="6185" y="4403"/>
                </a:cubicBezTo>
                <a:cubicBezTo>
                  <a:pt x="6185" y="4403"/>
                  <a:pt x="6175" y="4403"/>
                  <a:pt x="6175" y="4423"/>
                </a:cubicBezTo>
                <a:cubicBezTo>
                  <a:pt x="6175" y="4423"/>
                  <a:pt x="6195" y="4423"/>
                  <a:pt x="6195" y="4444"/>
                </a:cubicBezTo>
                <a:cubicBezTo>
                  <a:pt x="6185" y="4444"/>
                  <a:pt x="6185" y="4444"/>
                  <a:pt x="6185" y="4444"/>
                </a:cubicBezTo>
                <a:cubicBezTo>
                  <a:pt x="6175" y="4465"/>
                  <a:pt x="6175" y="4465"/>
                  <a:pt x="6175" y="4465"/>
                </a:cubicBezTo>
                <a:cubicBezTo>
                  <a:pt x="6165" y="4485"/>
                  <a:pt x="6165" y="4485"/>
                  <a:pt x="6155" y="4506"/>
                </a:cubicBezTo>
                <a:cubicBezTo>
                  <a:pt x="6155" y="4506"/>
                  <a:pt x="6155" y="4506"/>
                  <a:pt x="6145" y="4506"/>
                </a:cubicBezTo>
                <a:cubicBezTo>
                  <a:pt x="6145" y="4527"/>
                  <a:pt x="6145" y="4527"/>
                  <a:pt x="6145" y="4527"/>
                </a:cubicBezTo>
                <a:cubicBezTo>
                  <a:pt x="6135" y="4547"/>
                  <a:pt x="6135" y="4547"/>
                  <a:pt x="6125" y="4547"/>
                </a:cubicBezTo>
                <a:cubicBezTo>
                  <a:pt x="6125" y="4568"/>
                  <a:pt x="6125" y="4568"/>
                  <a:pt x="6125" y="4568"/>
                </a:cubicBezTo>
                <a:cubicBezTo>
                  <a:pt x="6115" y="4589"/>
                  <a:pt x="6115" y="4589"/>
                  <a:pt x="6115" y="4589"/>
                </a:cubicBezTo>
                <a:cubicBezTo>
                  <a:pt x="6105" y="4609"/>
                  <a:pt x="6095" y="4609"/>
                  <a:pt x="6086" y="4630"/>
                </a:cubicBezTo>
                <a:cubicBezTo>
                  <a:pt x="6086" y="4651"/>
                  <a:pt x="6086" y="4671"/>
                  <a:pt x="6095" y="4671"/>
                </a:cubicBezTo>
                <a:cubicBezTo>
                  <a:pt x="6095" y="4671"/>
                  <a:pt x="6095" y="4671"/>
                  <a:pt x="6095" y="4671"/>
                </a:cubicBezTo>
                <a:cubicBezTo>
                  <a:pt x="6105" y="4651"/>
                  <a:pt x="6105" y="4651"/>
                  <a:pt x="6105" y="4651"/>
                </a:cubicBezTo>
                <a:cubicBezTo>
                  <a:pt x="6105" y="4651"/>
                  <a:pt x="6115" y="4630"/>
                  <a:pt x="6115" y="4630"/>
                </a:cubicBezTo>
                <a:cubicBezTo>
                  <a:pt x="6125" y="4630"/>
                  <a:pt x="6125" y="4630"/>
                  <a:pt x="6115" y="4609"/>
                </a:cubicBezTo>
                <a:cubicBezTo>
                  <a:pt x="6115" y="4609"/>
                  <a:pt x="6115" y="4609"/>
                  <a:pt x="6125" y="4609"/>
                </a:cubicBezTo>
                <a:cubicBezTo>
                  <a:pt x="6125" y="4589"/>
                  <a:pt x="6135" y="4589"/>
                  <a:pt x="6135" y="4589"/>
                </a:cubicBezTo>
                <a:cubicBezTo>
                  <a:pt x="6145" y="4589"/>
                  <a:pt x="6155" y="4589"/>
                  <a:pt x="6155" y="4609"/>
                </a:cubicBezTo>
                <a:cubicBezTo>
                  <a:pt x="6165" y="4630"/>
                  <a:pt x="6165" y="4630"/>
                  <a:pt x="6165" y="4630"/>
                </a:cubicBezTo>
                <a:cubicBezTo>
                  <a:pt x="6165" y="4630"/>
                  <a:pt x="6155" y="4630"/>
                  <a:pt x="6145" y="4630"/>
                </a:cubicBezTo>
                <a:cubicBezTo>
                  <a:pt x="6155" y="4630"/>
                  <a:pt x="6155" y="4651"/>
                  <a:pt x="6155" y="4651"/>
                </a:cubicBezTo>
                <a:cubicBezTo>
                  <a:pt x="6155" y="4651"/>
                  <a:pt x="6145" y="4651"/>
                  <a:pt x="6145" y="4651"/>
                </a:cubicBezTo>
                <a:cubicBezTo>
                  <a:pt x="6135" y="4671"/>
                  <a:pt x="6135" y="4671"/>
                  <a:pt x="6125" y="4671"/>
                </a:cubicBezTo>
                <a:cubicBezTo>
                  <a:pt x="6125" y="4692"/>
                  <a:pt x="6125" y="4692"/>
                  <a:pt x="6125" y="4692"/>
                </a:cubicBezTo>
                <a:cubicBezTo>
                  <a:pt x="6135" y="4692"/>
                  <a:pt x="6135" y="4692"/>
                  <a:pt x="6145" y="4692"/>
                </a:cubicBezTo>
                <a:cubicBezTo>
                  <a:pt x="6145" y="4692"/>
                  <a:pt x="6155" y="4692"/>
                  <a:pt x="6155" y="4692"/>
                </a:cubicBezTo>
                <a:cubicBezTo>
                  <a:pt x="6155" y="4692"/>
                  <a:pt x="6155" y="4692"/>
                  <a:pt x="6155" y="4692"/>
                </a:cubicBezTo>
                <a:cubicBezTo>
                  <a:pt x="6155" y="4692"/>
                  <a:pt x="6155" y="4692"/>
                  <a:pt x="6155" y="4692"/>
                </a:cubicBezTo>
                <a:cubicBezTo>
                  <a:pt x="6155" y="4692"/>
                  <a:pt x="6175" y="4692"/>
                  <a:pt x="6175" y="4692"/>
                </a:cubicBezTo>
                <a:cubicBezTo>
                  <a:pt x="6175" y="4713"/>
                  <a:pt x="6165" y="4713"/>
                  <a:pt x="6165" y="4713"/>
                </a:cubicBezTo>
                <a:cubicBezTo>
                  <a:pt x="6165" y="4713"/>
                  <a:pt x="6155" y="4733"/>
                  <a:pt x="6155" y="4733"/>
                </a:cubicBezTo>
                <a:cubicBezTo>
                  <a:pt x="6155" y="4733"/>
                  <a:pt x="6165" y="4733"/>
                  <a:pt x="6165" y="4733"/>
                </a:cubicBezTo>
                <a:cubicBezTo>
                  <a:pt x="6165" y="4733"/>
                  <a:pt x="6175" y="4733"/>
                  <a:pt x="6175" y="4733"/>
                </a:cubicBezTo>
                <a:cubicBezTo>
                  <a:pt x="6185" y="4733"/>
                  <a:pt x="6195" y="4713"/>
                  <a:pt x="6204" y="4713"/>
                </a:cubicBezTo>
                <a:cubicBezTo>
                  <a:pt x="6204" y="4713"/>
                  <a:pt x="6204" y="4713"/>
                  <a:pt x="6204" y="4713"/>
                </a:cubicBezTo>
                <a:cubicBezTo>
                  <a:pt x="6204" y="4692"/>
                  <a:pt x="6204" y="4692"/>
                  <a:pt x="6204" y="4692"/>
                </a:cubicBezTo>
                <a:cubicBezTo>
                  <a:pt x="6204" y="4692"/>
                  <a:pt x="6204" y="4692"/>
                  <a:pt x="6204" y="4671"/>
                </a:cubicBezTo>
                <a:cubicBezTo>
                  <a:pt x="6204" y="4671"/>
                  <a:pt x="6204" y="4671"/>
                  <a:pt x="6214" y="4671"/>
                </a:cubicBezTo>
                <a:cubicBezTo>
                  <a:pt x="6214" y="4671"/>
                  <a:pt x="6214" y="4671"/>
                  <a:pt x="6224" y="4671"/>
                </a:cubicBezTo>
                <a:cubicBezTo>
                  <a:pt x="6224" y="4692"/>
                  <a:pt x="6224" y="4692"/>
                  <a:pt x="6224" y="4692"/>
                </a:cubicBezTo>
                <a:cubicBezTo>
                  <a:pt x="6224" y="4692"/>
                  <a:pt x="6224" y="4713"/>
                  <a:pt x="6224" y="4713"/>
                </a:cubicBezTo>
                <a:cubicBezTo>
                  <a:pt x="6224" y="4713"/>
                  <a:pt x="6234" y="4692"/>
                  <a:pt x="6234" y="4692"/>
                </a:cubicBezTo>
                <a:cubicBezTo>
                  <a:pt x="6234" y="4692"/>
                  <a:pt x="6224" y="4692"/>
                  <a:pt x="6224" y="4671"/>
                </a:cubicBezTo>
                <a:cubicBezTo>
                  <a:pt x="6224" y="4671"/>
                  <a:pt x="6234" y="4651"/>
                  <a:pt x="6234" y="4651"/>
                </a:cubicBezTo>
                <a:cubicBezTo>
                  <a:pt x="6244" y="4651"/>
                  <a:pt x="6244" y="4651"/>
                  <a:pt x="6244" y="4651"/>
                </a:cubicBezTo>
                <a:cubicBezTo>
                  <a:pt x="6244" y="4671"/>
                  <a:pt x="6244" y="4671"/>
                  <a:pt x="6244" y="4671"/>
                </a:cubicBezTo>
                <a:cubicBezTo>
                  <a:pt x="6244" y="4671"/>
                  <a:pt x="6244" y="4692"/>
                  <a:pt x="6244" y="4692"/>
                </a:cubicBezTo>
                <a:cubicBezTo>
                  <a:pt x="6244" y="4692"/>
                  <a:pt x="6244" y="4692"/>
                  <a:pt x="6244" y="4692"/>
                </a:cubicBezTo>
                <a:cubicBezTo>
                  <a:pt x="6254" y="4692"/>
                  <a:pt x="6254" y="4692"/>
                  <a:pt x="6254" y="4692"/>
                </a:cubicBezTo>
                <a:cubicBezTo>
                  <a:pt x="6254" y="4713"/>
                  <a:pt x="6244" y="4713"/>
                  <a:pt x="6254" y="4713"/>
                </a:cubicBezTo>
                <a:cubicBezTo>
                  <a:pt x="6254" y="4733"/>
                  <a:pt x="6254" y="4733"/>
                  <a:pt x="6254" y="4733"/>
                </a:cubicBezTo>
                <a:cubicBezTo>
                  <a:pt x="6264" y="4733"/>
                  <a:pt x="6264" y="4733"/>
                  <a:pt x="6274" y="4733"/>
                </a:cubicBezTo>
                <a:cubicBezTo>
                  <a:pt x="6274" y="4733"/>
                  <a:pt x="6264" y="4733"/>
                  <a:pt x="6264" y="4754"/>
                </a:cubicBezTo>
                <a:cubicBezTo>
                  <a:pt x="6264" y="4754"/>
                  <a:pt x="6254" y="4754"/>
                  <a:pt x="6254" y="4754"/>
                </a:cubicBezTo>
                <a:cubicBezTo>
                  <a:pt x="6254" y="4775"/>
                  <a:pt x="6244" y="4775"/>
                  <a:pt x="6244" y="4775"/>
                </a:cubicBezTo>
                <a:cubicBezTo>
                  <a:pt x="6244" y="4795"/>
                  <a:pt x="6234" y="4795"/>
                  <a:pt x="6234" y="4795"/>
                </a:cubicBezTo>
                <a:cubicBezTo>
                  <a:pt x="6234" y="4795"/>
                  <a:pt x="6224" y="4795"/>
                  <a:pt x="6224" y="4795"/>
                </a:cubicBezTo>
                <a:cubicBezTo>
                  <a:pt x="6224" y="4795"/>
                  <a:pt x="6224" y="4795"/>
                  <a:pt x="6234" y="4816"/>
                </a:cubicBezTo>
                <a:cubicBezTo>
                  <a:pt x="6234" y="4816"/>
                  <a:pt x="6234" y="4816"/>
                  <a:pt x="6234" y="4816"/>
                </a:cubicBezTo>
                <a:cubicBezTo>
                  <a:pt x="6234" y="4816"/>
                  <a:pt x="6234" y="4837"/>
                  <a:pt x="6234" y="4837"/>
                </a:cubicBezTo>
                <a:cubicBezTo>
                  <a:pt x="6244" y="4837"/>
                  <a:pt x="6244" y="4837"/>
                  <a:pt x="6254" y="4837"/>
                </a:cubicBezTo>
                <a:cubicBezTo>
                  <a:pt x="6254" y="4837"/>
                  <a:pt x="6254" y="4837"/>
                  <a:pt x="6254" y="4837"/>
                </a:cubicBezTo>
                <a:cubicBezTo>
                  <a:pt x="6254" y="4837"/>
                  <a:pt x="6254" y="4837"/>
                  <a:pt x="6254" y="4857"/>
                </a:cubicBezTo>
                <a:cubicBezTo>
                  <a:pt x="6264" y="4837"/>
                  <a:pt x="6264" y="4837"/>
                  <a:pt x="6274" y="4837"/>
                </a:cubicBezTo>
                <a:close/>
                <a:moveTo>
                  <a:pt x="5917" y="4837"/>
                </a:moveTo>
                <a:cubicBezTo>
                  <a:pt x="5917" y="4816"/>
                  <a:pt x="5917" y="4816"/>
                  <a:pt x="5917" y="4816"/>
                </a:cubicBezTo>
                <a:cubicBezTo>
                  <a:pt x="5917" y="4816"/>
                  <a:pt x="5917" y="4816"/>
                  <a:pt x="5917" y="4816"/>
                </a:cubicBezTo>
                <a:cubicBezTo>
                  <a:pt x="5917" y="4795"/>
                  <a:pt x="5927" y="4795"/>
                  <a:pt x="5927" y="4795"/>
                </a:cubicBezTo>
                <a:cubicBezTo>
                  <a:pt x="5927" y="4816"/>
                  <a:pt x="5927" y="4816"/>
                  <a:pt x="5927" y="4837"/>
                </a:cubicBezTo>
                <a:cubicBezTo>
                  <a:pt x="5927" y="4837"/>
                  <a:pt x="5927" y="4857"/>
                  <a:pt x="5917" y="4857"/>
                </a:cubicBezTo>
                <a:cubicBezTo>
                  <a:pt x="5917" y="4837"/>
                  <a:pt x="5907" y="4857"/>
                  <a:pt x="5907" y="4857"/>
                </a:cubicBezTo>
                <a:cubicBezTo>
                  <a:pt x="5897" y="4857"/>
                  <a:pt x="5897" y="4857"/>
                  <a:pt x="5897" y="4857"/>
                </a:cubicBezTo>
                <a:cubicBezTo>
                  <a:pt x="5897" y="4857"/>
                  <a:pt x="5897" y="4857"/>
                  <a:pt x="5897" y="4837"/>
                </a:cubicBezTo>
                <a:cubicBezTo>
                  <a:pt x="5897" y="4837"/>
                  <a:pt x="5907" y="4816"/>
                  <a:pt x="5907" y="4816"/>
                </a:cubicBezTo>
                <a:cubicBezTo>
                  <a:pt x="5917" y="4816"/>
                  <a:pt x="5917" y="4837"/>
                  <a:pt x="5917" y="4837"/>
                </a:cubicBezTo>
                <a:close/>
                <a:moveTo>
                  <a:pt x="6284" y="4961"/>
                </a:moveTo>
                <a:cubicBezTo>
                  <a:pt x="6284" y="4981"/>
                  <a:pt x="6284" y="4981"/>
                  <a:pt x="6284" y="4981"/>
                </a:cubicBezTo>
                <a:cubicBezTo>
                  <a:pt x="6274" y="5002"/>
                  <a:pt x="6274" y="5002"/>
                  <a:pt x="6274" y="5002"/>
                </a:cubicBezTo>
                <a:cubicBezTo>
                  <a:pt x="6274" y="5002"/>
                  <a:pt x="6274" y="5002"/>
                  <a:pt x="6274" y="5002"/>
                </a:cubicBezTo>
                <a:cubicBezTo>
                  <a:pt x="6274" y="5023"/>
                  <a:pt x="6264" y="5023"/>
                  <a:pt x="6264" y="5043"/>
                </a:cubicBezTo>
                <a:cubicBezTo>
                  <a:pt x="6264" y="5043"/>
                  <a:pt x="6264" y="5043"/>
                  <a:pt x="6264" y="5043"/>
                </a:cubicBezTo>
                <a:cubicBezTo>
                  <a:pt x="6264" y="5064"/>
                  <a:pt x="6254" y="5064"/>
                  <a:pt x="6254" y="5064"/>
                </a:cubicBezTo>
                <a:cubicBezTo>
                  <a:pt x="6254" y="5064"/>
                  <a:pt x="6254" y="5085"/>
                  <a:pt x="6254" y="5085"/>
                </a:cubicBezTo>
                <a:cubicBezTo>
                  <a:pt x="6254" y="5105"/>
                  <a:pt x="6244" y="5126"/>
                  <a:pt x="6244" y="5147"/>
                </a:cubicBezTo>
                <a:cubicBezTo>
                  <a:pt x="6244" y="5147"/>
                  <a:pt x="6244" y="5147"/>
                  <a:pt x="6244" y="5147"/>
                </a:cubicBezTo>
                <a:cubicBezTo>
                  <a:pt x="6234" y="5147"/>
                  <a:pt x="6234" y="5126"/>
                  <a:pt x="6234" y="5126"/>
                </a:cubicBezTo>
                <a:cubicBezTo>
                  <a:pt x="6234" y="5126"/>
                  <a:pt x="6224" y="5147"/>
                  <a:pt x="6224" y="5126"/>
                </a:cubicBezTo>
                <a:cubicBezTo>
                  <a:pt x="6214" y="5126"/>
                  <a:pt x="6214" y="5147"/>
                  <a:pt x="6204" y="5147"/>
                </a:cubicBezTo>
                <a:cubicBezTo>
                  <a:pt x="6204" y="5147"/>
                  <a:pt x="6204" y="5147"/>
                  <a:pt x="6204" y="5126"/>
                </a:cubicBezTo>
                <a:cubicBezTo>
                  <a:pt x="6204" y="5126"/>
                  <a:pt x="6204" y="5126"/>
                  <a:pt x="6204" y="5105"/>
                </a:cubicBezTo>
                <a:cubicBezTo>
                  <a:pt x="6204" y="5105"/>
                  <a:pt x="6214" y="5105"/>
                  <a:pt x="6214" y="5085"/>
                </a:cubicBezTo>
                <a:cubicBezTo>
                  <a:pt x="6214" y="5085"/>
                  <a:pt x="6214" y="5085"/>
                  <a:pt x="6214" y="5085"/>
                </a:cubicBezTo>
                <a:cubicBezTo>
                  <a:pt x="6214" y="5064"/>
                  <a:pt x="6214" y="5064"/>
                  <a:pt x="6214" y="5064"/>
                </a:cubicBezTo>
                <a:cubicBezTo>
                  <a:pt x="6214" y="5064"/>
                  <a:pt x="6204" y="5064"/>
                  <a:pt x="6204" y="5085"/>
                </a:cubicBezTo>
                <a:cubicBezTo>
                  <a:pt x="6204" y="5085"/>
                  <a:pt x="6204" y="5085"/>
                  <a:pt x="6204" y="5085"/>
                </a:cubicBezTo>
                <a:cubicBezTo>
                  <a:pt x="6204" y="5085"/>
                  <a:pt x="6195" y="5085"/>
                  <a:pt x="6195" y="5105"/>
                </a:cubicBezTo>
                <a:cubicBezTo>
                  <a:pt x="6195" y="5105"/>
                  <a:pt x="6195" y="5105"/>
                  <a:pt x="6185" y="5105"/>
                </a:cubicBezTo>
                <a:cubicBezTo>
                  <a:pt x="6185" y="5105"/>
                  <a:pt x="6185" y="5105"/>
                  <a:pt x="6185" y="5105"/>
                </a:cubicBezTo>
                <a:cubicBezTo>
                  <a:pt x="6185" y="5105"/>
                  <a:pt x="6175" y="5105"/>
                  <a:pt x="6175" y="5126"/>
                </a:cubicBezTo>
                <a:cubicBezTo>
                  <a:pt x="6175" y="5126"/>
                  <a:pt x="6175" y="5126"/>
                  <a:pt x="6165" y="5126"/>
                </a:cubicBezTo>
                <a:cubicBezTo>
                  <a:pt x="6155" y="5105"/>
                  <a:pt x="6175" y="5105"/>
                  <a:pt x="6175" y="5085"/>
                </a:cubicBezTo>
                <a:cubicBezTo>
                  <a:pt x="6185" y="5085"/>
                  <a:pt x="6185" y="5064"/>
                  <a:pt x="6195" y="5064"/>
                </a:cubicBezTo>
                <a:cubicBezTo>
                  <a:pt x="6195" y="5043"/>
                  <a:pt x="6195" y="5043"/>
                  <a:pt x="6204" y="5023"/>
                </a:cubicBezTo>
                <a:cubicBezTo>
                  <a:pt x="6204" y="5023"/>
                  <a:pt x="6204" y="5002"/>
                  <a:pt x="6214" y="5002"/>
                </a:cubicBezTo>
                <a:cubicBezTo>
                  <a:pt x="6214" y="5002"/>
                  <a:pt x="6214" y="5002"/>
                  <a:pt x="6214" y="5002"/>
                </a:cubicBezTo>
                <a:cubicBezTo>
                  <a:pt x="6214" y="5002"/>
                  <a:pt x="6214" y="5002"/>
                  <a:pt x="6214" y="5002"/>
                </a:cubicBezTo>
                <a:cubicBezTo>
                  <a:pt x="6224" y="5002"/>
                  <a:pt x="6224" y="4981"/>
                  <a:pt x="6224" y="4981"/>
                </a:cubicBezTo>
                <a:cubicBezTo>
                  <a:pt x="6234" y="4961"/>
                  <a:pt x="6234" y="4961"/>
                  <a:pt x="6244" y="4940"/>
                </a:cubicBezTo>
                <a:cubicBezTo>
                  <a:pt x="6244" y="4940"/>
                  <a:pt x="6244" y="4919"/>
                  <a:pt x="6244" y="4919"/>
                </a:cubicBezTo>
                <a:cubicBezTo>
                  <a:pt x="6254" y="4919"/>
                  <a:pt x="6254" y="4919"/>
                  <a:pt x="6254" y="4919"/>
                </a:cubicBezTo>
                <a:cubicBezTo>
                  <a:pt x="6264" y="4899"/>
                  <a:pt x="6264" y="4899"/>
                  <a:pt x="6274" y="4899"/>
                </a:cubicBezTo>
                <a:cubicBezTo>
                  <a:pt x="6284" y="4899"/>
                  <a:pt x="6274" y="4899"/>
                  <a:pt x="6274" y="4919"/>
                </a:cubicBezTo>
                <a:cubicBezTo>
                  <a:pt x="6274" y="4919"/>
                  <a:pt x="6274" y="4940"/>
                  <a:pt x="6264" y="4961"/>
                </a:cubicBezTo>
                <a:cubicBezTo>
                  <a:pt x="6264" y="4961"/>
                  <a:pt x="6254" y="4981"/>
                  <a:pt x="6254" y="4981"/>
                </a:cubicBezTo>
                <a:cubicBezTo>
                  <a:pt x="6244" y="4981"/>
                  <a:pt x="6244" y="4981"/>
                  <a:pt x="6244" y="5002"/>
                </a:cubicBezTo>
                <a:cubicBezTo>
                  <a:pt x="6244" y="5002"/>
                  <a:pt x="6244" y="5002"/>
                  <a:pt x="6244" y="5002"/>
                </a:cubicBezTo>
                <a:cubicBezTo>
                  <a:pt x="6244" y="5002"/>
                  <a:pt x="6244" y="5002"/>
                  <a:pt x="6244" y="5002"/>
                </a:cubicBezTo>
                <a:cubicBezTo>
                  <a:pt x="6244" y="5002"/>
                  <a:pt x="6244" y="5002"/>
                  <a:pt x="6244" y="5002"/>
                </a:cubicBezTo>
                <a:cubicBezTo>
                  <a:pt x="6244" y="5002"/>
                  <a:pt x="6244" y="5002"/>
                  <a:pt x="6244" y="5002"/>
                </a:cubicBezTo>
                <a:cubicBezTo>
                  <a:pt x="6244" y="5023"/>
                  <a:pt x="6254" y="5023"/>
                  <a:pt x="6254" y="5023"/>
                </a:cubicBezTo>
                <a:cubicBezTo>
                  <a:pt x="6254" y="5002"/>
                  <a:pt x="6264" y="5002"/>
                  <a:pt x="6264" y="5002"/>
                </a:cubicBezTo>
                <a:cubicBezTo>
                  <a:pt x="6264" y="4981"/>
                  <a:pt x="6264" y="4981"/>
                  <a:pt x="6264" y="4981"/>
                </a:cubicBezTo>
                <a:cubicBezTo>
                  <a:pt x="6274" y="4981"/>
                  <a:pt x="6284" y="4940"/>
                  <a:pt x="6284" y="4961"/>
                </a:cubicBezTo>
                <a:close/>
                <a:moveTo>
                  <a:pt x="6244" y="5002"/>
                </a:moveTo>
                <a:cubicBezTo>
                  <a:pt x="6244" y="5002"/>
                  <a:pt x="6244" y="5002"/>
                  <a:pt x="6244" y="5002"/>
                </a:cubicBezTo>
                <a:cubicBezTo>
                  <a:pt x="6244" y="5002"/>
                  <a:pt x="6244" y="5002"/>
                  <a:pt x="6244" y="5002"/>
                </a:cubicBezTo>
                <a:cubicBezTo>
                  <a:pt x="6244" y="5002"/>
                  <a:pt x="6244" y="5002"/>
                  <a:pt x="6244" y="5002"/>
                </a:cubicBezTo>
                <a:close/>
                <a:moveTo>
                  <a:pt x="4788" y="4155"/>
                </a:moveTo>
                <a:cubicBezTo>
                  <a:pt x="4788" y="4175"/>
                  <a:pt x="4798" y="4196"/>
                  <a:pt x="4788" y="4196"/>
                </a:cubicBezTo>
                <a:cubicBezTo>
                  <a:pt x="4788" y="4217"/>
                  <a:pt x="4778" y="4217"/>
                  <a:pt x="4778" y="4217"/>
                </a:cubicBezTo>
                <a:cubicBezTo>
                  <a:pt x="4778" y="4217"/>
                  <a:pt x="4778" y="4196"/>
                  <a:pt x="4778" y="4196"/>
                </a:cubicBezTo>
                <a:cubicBezTo>
                  <a:pt x="4778" y="4196"/>
                  <a:pt x="4778" y="4196"/>
                  <a:pt x="4768" y="4175"/>
                </a:cubicBezTo>
                <a:cubicBezTo>
                  <a:pt x="4768" y="4175"/>
                  <a:pt x="4768" y="4175"/>
                  <a:pt x="4768" y="4175"/>
                </a:cubicBezTo>
                <a:cubicBezTo>
                  <a:pt x="4768" y="4175"/>
                  <a:pt x="4758" y="4175"/>
                  <a:pt x="4758" y="4155"/>
                </a:cubicBezTo>
                <a:cubicBezTo>
                  <a:pt x="4758" y="4155"/>
                  <a:pt x="4748" y="4155"/>
                  <a:pt x="4748" y="4155"/>
                </a:cubicBezTo>
                <a:cubicBezTo>
                  <a:pt x="4738" y="4155"/>
                  <a:pt x="4718" y="4155"/>
                  <a:pt x="4728" y="4155"/>
                </a:cubicBezTo>
                <a:cubicBezTo>
                  <a:pt x="4728" y="4134"/>
                  <a:pt x="4728" y="4134"/>
                  <a:pt x="4728" y="4113"/>
                </a:cubicBezTo>
                <a:cubicBezTo>
                  <a:pt x="4728" y="4113"/>
                  <a:pt x="4728" y="4113"/>
                  <a:pt x="4738" y="4093"/>
                </a:cubicBezTo>
                <a:cubicBezTo>
                  <a:pt x="4738" y="4093"/>
                  <a:pt x="4748" y="4093"/>
                  <a:pt x="4758" y="4093"/>
                </a:cubicBezTo>
                <a:cubicBezTo>
                  <a:pt x="4768" y="4093"/>
                  <a:pt x="4778" y="4093"/>
                  <a:pt x="4778" y="4113"/>
                </a:cubicBezTo>
                <a:cubicBezTo>
                  <a:pt x="4778" y="4113"/>
                  <a:pt x="4778" y="4134"/>
                  <a:pt x="4778" y="4134"/>
                </a:cubicBezTo>
                <a:cubicBezTo>
                  <a:pt x="4778" y="4134"/>
                  <a:pt x="4778" y="4155"/>
                  <a:pt x="4788" y="4155"/>
                </a:cubicBezTo>
                <a:close/>
                <a:moveTo>
                  <a:pt x="5808" y="3038"/>
                </a:moveTo>
                <a:cubicBezTo>
                  <a:pt x="5798" y="3059"/>
                  <a:pt x="5798" y="3059"/>
                  <a:pt x="5788" y="3059"/>
                </a:cubicBezTo>
                <a:cubicBezTo>
                  <a:pt x="5788" y="3059"/>
                  <a:pt x="5788" y="3038"/>
                  <a:pt x="5788" y="3038"/>
                </a:cubicBezTo>
                <a:cubicBezTo>
                  <a:pt x="5798" y="3038"/>
                  <a:pt x="5798" y="3018"/>
                  <a:pt x="5798" y="3018"/>
                </a:cubicBezTo>
                <a:cubicBezTo>
                  <a:pt x="5798" y="3018"/>
                  <a:pt x="5798" y="3018"/>
                  <a:pt x="5808" y="3018"/>
                </a:cubicBezTo>
                <a:cubicBezTo>
                  <a:pt x="5808" y="3018"/>
                  <a:pt x="5808" y="2997"/>
                  <a:pt x="5808" y="2997"/>
                </a:cubicBezTo>
                <a:cubicBezTo>
                  <a:pt x="5808" y="2976"/>
                  <a:pt x="5818" y="2976"/>
                  <a:pt x="5828" y="2976"/>
                </a:cubicBezTo>
                <a:cubicBezTo>
                  <a:pt x="5828" y="2997"/>
                  <a:pt x="5828" y="2997"/>
                  <a:pt x="5828" y="2997"/>
                </a:cubicBezTo>
                <a:cubicBezTo>
                  <a:pt x="5838" y="2997"/>
                  <a:pt x="5828" y="2997"/>
                  <a:pt x="5828" y="3018"/>
                </a:cubicBezTo>
                <a:cubicBezTo>
                  <a:pt x="5828" y="3018"/>
                  <a:pt x="5828" y="3018"/>
                  <a:pt x="5818" y="3038"/>
                </a:cubicBezTo>
                <a:cubicBezTo>
                  <a:pt x="5818" y="3038"/>
                  <a:pt x="5818" y="3038"/>
                  <a:pt x="5808" y="3038"/>
                </a:cubicBezTo>
                <a:close/>
                <a:moveTo>
                  <a:pt x="5075" y="2770"/>
                </a:moveTo>
                <a:cubicBezTo>
                  <a:pt x="5065" y="2770"/>
                  <a:pt x="5065" y="2770"/>
                  <a:pt x="5065" y="2770"/>
                </a:cubicBezTo>
                <a:cubicBezTo>
                  <a:pt x="5055" y="2770"/>
                  <a:pt x="5055" y="2790"/>
                  <a:pt x="5045" y="2790"/>
                </a:cubicBezTo>
                <a:cubicBezTo>
                  <a:pt x="5045" y="2790"/>
                  <a:pt x="5035" y="2790"/>
                  <a:pt x="5035" y="2790"/>
                </a:cubicBezTo>
                <a:cubicBezTo>
                  <a:pt x="5035" y="2790"/>
                  <a:pt x="5035" y="2770"/>
                  <a:pt x="5035" y="2770"/>
                </a:cubicBezTo>
                <a:cubicBezTo>
                  <a:pt x="5035" y="2770"/>
                  <a:pt x="5045" y="2770"/>
                  <a:pt x="5045" y="2770"/>
                </a:cubicBezTo>
                <a:cubicBezTo>
                  <a:pt x="5045" y="2749"/>
                  <a:pt x="5035" y="2749"/>
                  <a:pt x="5035" y="2749"/>
                </a:cubicBezTo>
                <a:cubicBezTo>
                  <a:pt x="5035" y="2728"/>
                  <a:pt x="5045" y="2728"/>
                  <a:pt x="5045" y="2728"/>
                </a:cubicBezTo>
                <a:cubicBezTo>
                  <a:pt x="5045" y="2728"/>
                  <a:pt x="5055" y="2728"/>
                  <a:pt x="5055" y="2708"/>
                </a:cubicBezTo>
                <a:cubicBezTo>
                  <a:pt x="5055" y="2708"/>
                  <a:pt x="5065" y="2708"/>
                  <a:pt x="5065" y="2708"/>
                </a:cubicBezTo>
                <a:cubicBezTo>
                  <a:pt x="5065" y="2687"/>
                  <a:pt x="5065" y="2687"/>
                  <a:pt x="5075" y="2687"/>
                </a:cubicBezTo>
                <a:cubicBezTo>
                  <a:pt x="5075" y="2687"/>
                  <a:pt x="5075" y="2687"/>
                  <a:pt x="5085" y="2687"/>
                </a:cubicBezTo>
                <a:cubicBezTo>
                  <a:pt x="5085" y="2687"/>
                  <a:pt x="5085" y="2666"/>
                  <a:pt x="5095" y="2666"/>
                </a:cubicBezTo>
                <a:cubicBezTo>
                  <a:pt x="5095" y="2646"/>
                  <a:pt x="5105" y="2646"/>
                  <a:pt x="5105" y="2646"/>
                </a:cubicBezTo>
                <a:cubicBezTo>
                  <a:pt x="5115" y="2666"/>
                  <a:pt x="5124" y="2666"/>
                  <a:pt x="5134" y="2666"/>
                </a:cubicBezTo>
                <a:cubicBezTo>
                  <a:pt x="5134" y="2666"/>
                  <a:pt x="5144" y="2646"/>
                  <a:pt x="5154" y="2646"/>
                </a:cubicBezTo>
                <a:cubicBezTo>
                  <a:pt x="5154" y="2646"/>
                  <a:pt x="5154" y="2646"/>
                  <a:pt x="5154" y="2666"/>
                </a:cubicBezTo>
                <a:cubicBezTo>
                  <a:pt x="5164" y="2646"/>
                  <a:pt x="5174" y="2646"/>
                  <a:pt x="5184" y="2646"/>
                </a:cubicBezTo>
                <a:cubicBezTo>
                  <a:pt x="5194" y="2666"/>
                  <a:pt x="5184" y="2666"/>
                  <a:pt x="5184" y="2666"/>
                </a:cubicBezTo>
                <a:cubicBezTo>
                  <a:pt x="5174" y="2687"/>
                  <a:pt x="5174" y="2687"/>
                  <a:pt x="5164" y="2687"/>
                </a:cubicBezTo>
                <a:cubicBezTo>
                  <a:pt x="5164" y="2687"/>
                  <a:pt x="5154" y="2687"/>
                  <a:pt x="5154" y="2708"/>
                </a:cubicBezTo>
                <a:cubicBezTo>
                  <a:pt x="5144" y="2708"/>
                  <a:pt x="5144" y="2728"/>
                  <a:pt x="5134" y="2728"/>
                </a:cubicBezTo>
                <a:cubicBezTo>
                  <a:pt x="5124" y="2749"/>
                  <a:pt x="5115" y="2749"/>
                  <a:pt x="5105" y="2749"/>
                </a:cubicBezTo>
                <a:cubicBezTo>
                  <a:pt x="5095" y="2749"/>
                  <a:pt x="5095" y="2770"/>
                  <a:pt x="5085" y="2770"/>
                </a:cubicBezTo>
                <a:cubicBezTo>
                  <a:pt x="5075" y="2770"/>
                  <a:pt x="5075" y="2770"/>
                  <a:pt x="5075" y="2770"/>
                </a:cubicBezTo>
                <a:close/>
                <a:moveTo>
                  <a:pt x="6026" y="2811"/>
                </a:moveTo>
                <a:cubicBezTo>
                  <a:pt x="6026" y="2811"/>
                  <a:pt x="6026" y="2811"/>
                  <a:pt x="6026" y="2790"/>
                </a:cubicBezTo>
                <a:cubicBezTo>
                  <a:pt x="6016" y="2790"/>
                  <a:pt x="6026" y="2790"/>
                  <a:pt x="6036" y="2790"/>
                </a:cubicBezTo>
                <a:cubicBezTo>
                  <a:pt x="6036" y="2790"/>
                  <a:pt x="6036" y="2790"/>
                  <a:pt x="6036" y="2790"/>
                </a:cubicBezTo>
                <a:cubicBezTo>
                  <a:pt x="6046" y="2811"/>
                  <a:pt x="6046" y="2811"/>
                  <a:pt x="6046" y="2811"/>
                </a:cubicBezTo>
                <a:cubicBezTo>
                  <a:pt x="6046" y="2832"/>
                  <a:pt x="6046" y="2832"/>
                  <a:pt x="6046" y="2832"/>
                </a:cubicBezTo>
                <a:cubicBezTo>
                  <a:pt x="6046" y="2852"/>
                  <a:pt x="6046" y="2852"/>
                  <a:pt x="6046" y="2852"/>
                </a:cubicBezTo>
                <a:cubicBezTo>
                  <a:pt x="6046" y="2852"/>
                  <a:pt x="6046" y="2852"/>
                  <a:pt x="6046" y="2873"/>
                </a:cubicBezTo>
                <a:cubicBezTo>
                  <a:pt x="6046" y="2873"/>
                  <a:pt x="6036" y="2894"/>
                  <a:pt x="6026" y="2894"/>
                </a:cubicBezTo>
                <a:cubicBezTo>
                  <a:pt x="6026" y="2894"/>
                  <a:pt x="6026" y="2873"/>
                  <a:pt x="6016" y="2873"/>
                </a:cubicBezTo>
                <a:cubicBezTo>
                  <a:pt x="6016" y="2873"/>
                  <a:pt x="6006" y="2873"/>
                  <a:pt x="6006" y="2852"/>
                </a:cubicBezTo>
                <a:cubicBezTo>
                  <a:pt x="6006" y="2852"/>
                  <a:pt x="5996" y="2852"/>
                  <a:pt x="5996" y="2852"/>
                </a:cubicBezTo>
                <a:cubicBezTo>
                  <a:pt x="6006" y="2832"/>
                  <a:pt x="6006" y="2832"/>
                  <a:pt x="6006" y="2832"/>
                </a:cubicBezTo>
                <a:cubicBezTo>
                  <a:pt x="6016" y="2832"/>
                  <a:pt x="6016" y="2832"/>
                  <a:pt x="6016" y="2832"/>
                </a:cubicBezTo>
                <a:cubicBezTo>
                  <a:pt x="6016" y="2832"/>
                  <a:pt x="6026" y="2811"/>
                  <a:pt x="6026" y="2811"/>
                </a:cubicBezTo>
                <a:close/>
                <a:moveTo>
                  <a:pt x="7136" y="186"/>
                </a:moveTo>
                <a:cubicBezTo>
                  <a:pt x="7126" y="186"/>
                  <a:pt x="7106" y="186"/>
                  <a:pt x="7096" y="186"/>
                </a:cubicBezTo>
                <a:cubicBezTo>
                  <a:pt x="7086" y="207"/>
                  <a:pt x="7076" y="207"/>
                  <a:pt x="7057" y="207"/>
                </a:cubicBezTo>
                <a:cubicBezTo>
                  <a:pt x="7047" y="207"/>
                  <a:pt x="7027" y="207"/>
                  <a:pt x="7007" y="207"/>
                </a:cubicBezTo>
                <a:cubicBezTo>
                  <a:pt x="6987" y="207"/>
                  <a:pt x="6977" y="227"/>
                  <a:pt x="6958" y="227"/>
                </a:cubicBezTo>
                <a:cubicBezTo>
                  <a:pt x="6948" y="227"/>
                  <a:pt x="6938" y="227"/>
                  <a:pt x="6918" y="227"/>
                </a:cubicBezTo>
                <a:cubicBezTo>
                  <a:pt x="6888" y="227"/>
                  <a:pt x="6858" y="227"/>
                  <a:pt x="6829" y="248"/>
                </a:cubicBezTo>
                <a:cubicBezTo>
                  <a:pt x="6839" y="248"/>
                  <a:pt x="6839" y="248"/>
                  <a:pt x="6849" y="248"/>
                </a:cubicBezTo>
                <a:cubicBezTo>
                  <a:pt x="6849" y="248"/>
                  <a:pt x="6849" y="248"/>
                  <a:pt x="6858" y="248"/>
                </a:cubicBezTo>
                <a:cubicBezTo>
                  <a:pt x="6868" y="248"/>
                  <a:pt x="6878" y="248"/>
                  <a:pt x="6888" y="248"/>
                </a:cubicBezTo>
                <a:cubicBezTo>
                  <a:pt x="6888" y="248"/>
                  <a:pt x="6898" y="248"/>
                  <a:pt x="6908" y="248"/>
                </a:cubicBezTo>
                <a:cubicBezTo>
                  <a:pt x="6928" y="248"/>
                  <a:pt x="6938" y="248"/>
                  <a:pt x="6958" y="248"/>
                </a:cubicBezTo>
                <a:cubicBezTo>
                  <a:pt x="6948" y="248"/>
                  <a:pt x="6938" y="269"/>
                  <a:pt x="6928" y="269"/>
                </a:cubicBezTo>
                <a:cubicBezTo>
                  <a:pt x="6918" y="269"/>
                  <a:pt x="6918" y="269"/>
                  <a:pt x="6908" y="269"/>
                </a:cubicBezTo>
                <a:cubicBezTo>
                  <a:pt x="6908" y="269"/>
                  <a:pt x="6898" y="269"/>
                  <a:pt x="6888" y="269"/>
                </a:cubicBezTo>
                <a:cubicBezTo>
                  <a:pt x="6878" y="289"/>
                  <a:pt x="6868" y="289"/>
                  <a:pt x="6849" y="289"/>
                </a:cubicBezTo>
                <a:cubicBezTo>
                  <a:pt x="6849" y="289"/>
                  <a:pt x="6839" y="289"/>
                  <a:pt x="6839" y="289"/>
                </a:cubicBezTo>
                <a:cubicBezTo>
                  <a:pt x="6829" y="289"/>
                  <a:pt x="6829" y="310"/>
                  <a:pt x="6819" y="310"/>
                </a:cubicBezTo>
                <a:cubicBezTo>
                  <a:pt x="6819" y="310"/>
                  <a:pt x="6819" y="310"/>
                  <a:pt x="6809" y="310"/>
                </a:cubicBezTo>
                <a:cubicBezTo>
                  <a:pt x="6819" y="331"/>
                  <a:pt x="6789" y="331"/>
                  <a:pt x="6789" y="331"/>
                </a:cubicBezTo>
                <a:cubicBezTo>
                  <a:pt x="6779" y="331"/>
                  <a:pt x="6759" y="351"/>
                  <a:pt x="6749" y="351"/>
                </a:cubicBezTo>
                <a:cubicBezTo>
                  <a:pt x="6730" y="351"/>
                  <a:pt x="6710" y="372"/>
                  <a:pt x="6690" y="372"/>
                </a:cubicBezTo>
                <a:cubicBezTo>
                  <a:pt x="6690" y="372"/>
                  <a:pt x="6690" y="372"/>
                  <a:pt x="6690" y="372"/>
                </a:cubicBezTo>
                <a:cubicBezTo>
                  <a:pt x="6690" y="372"/>
                  <a:pt x="6690" y="372"/>
                  <a:pt x="6680" y="372"/>
                </a:cubicBezTo>
                <a:cubicBezTo>
                  <a:pt x="6680" y="372"/>
                  <a:pt x="6670" y="372"/>
                  <a:pt x="6660" y="372"/>
                </a:cubicBezTo>
                <a:cubicBezTo>
                  <a:pt x="6660" y="393"/>
                  <a:pt x="6650" y="393"/>
                  <a:pt x="6640" y="393"/>
                </a:cubicBezTo>
                <a:cubicBezTo>
                  <a:pt x="6640" y="413"/>
                  <a:pt x="6631" y="413"/>
                  <a:pt x="6631" y="413"/>
                </a:cubicBezTo>
                <a:cubicBezTo>
                  <a:pt x="6621" y="413"/>
                  <a:pt x="6621" y="413"/>
                  <a:pt x="6611" y="413"/>
                </a:cubicBezTo>
                <a:cubicBezTo>
                  <a:pt x="6611" y="434"/>
                  <a:pt x="6611" y="434"/>
                  <a:pt x="6611" y="434"/>
                </a:cubicBezTo>
                <a:cubicBezTo>
                  <a:pt x="6601" y="434"/>
                  <a:pt x="6601" y="434"/>
                  <a:pt x="6591" y="434"/>
                </a:cubicBezTo>
                <a:cubicBezTo>
                  <a:pt x="6591" y="434"/>
                  <a:pt x="6591" y="434"/>
                  <a:pt x="6591" y="434"/>
                </a:cubicBezTo>
                <a:cubicBezTo>
                  <a:pt x="6591" y="434"/>
                  <a:pt x="6591" y="434"/>
                  <a:pt x="6591" y="455"/>
                </a:cubicBezTo>
                <a:cubicBezTo>
                  <a:pt x="6591" y="455"/>
                  <a:pt x="6581" y="455"/>
                  <a:pt x="6581" y="455"/>
                </a:cubicBezTo>
                <a:cubicBezTo>
                  <a:pt x="6571" y="455"/>
                  <a:pt x="6561" y="455"/>
                  <a:pt x="6551" y="455"/>
                </a:cubicBezTo>
                <a:cubicBezTo>
                  <a:pt x="6551" y="455"/>
                  <a:pt x="6551" y="455"/>
                  <a:pt x="6541" y="455"/>
                </a:cubicBezTo>
                <a:cubicBezTo>
                  <a:pt x="6541" y="455"/>
                  <a:pt x="6541" y="455"/>
                  <a:pt x="6531" y="455"/>
                </a:cubicBezTo>
                <a:cubicBezTo>
                  <a:pt x="6531" y="455"/>
                  <a:pt x="6531" y="455"/>
                  <a:pt x="6522" y="455"/>
                </a:cubicBezTo>
                <a:cubicBezTo>
                  <a:pt x="6522" y="455"/>
                  <a:pt x="6522" y="455"/>
                  <a:pt x="6522" y="434"/>
                </a:cubicBezTo>
                <a:cubicBezTo>
                  <a:pt x="6522" y="434"/>
                  <a:pt x="6512" y="434"/>
                  <a:pt x="6512" y="434"/>
                </a:cubicBezTo>
                <a:cubicBezTo>
                  <a:pt x="6502" y="434"/>
                  <a:pt x="6502" y="434"/>
                  <a:pt x="6492" y="434"/>
                </a:cubicBezTo>
                <a:cubicBezTo>
                  <a:pt x="6502" y="455"/>
                  <a:pt x="6502" y="455"/>
                  <a:pt x="6502" y="455"/>
                </a:cubicBezTo>
                <a:cubicBezTo>
                  <a:pt x="6502" y="455"/>
                  <a:pt x="6492" y="455"/>
                  <a:pt x="6492" y="455"/>
                </a:cubicBezTo>
                <a:cubicBezTo>
                  <a:pt x="6482" y="455"/>
                  <a:pt x="6472" y="455"/>
                  <a:pt x="6462" y="475"/>
                </a:cubicBezTo>
                <a:cubicBezTo>
                  <a:pt x="6452" y="475"/>
                  <a:pt x="6442" y="475"/>
                  <a:pt x="6432" y="475"/>
                </a:cubicBezTo>
                <a:cubicBezTo>
                  <a:pt x="6413" y="455"/>
                  <a:pt x="6393" y="475"/>
                  <a:pt x="6373" y="475"/>
                </a:cubicBezTo>
                <a:cubicBezTo>
                  <a:pt x="6373" y="475"/>
                  <a:pt x="6383" y="475"/>
                  <a:pt x="6383" y="475"/>
                </a:cubicBezTo>
                <a:cubicBezTo>
                  <a:pt x="6383" y="475"/>
                  <a:pt x="6383" y="475"/>
                  <a:pt x="6383" y="475"/>
                </a:cubicBezTo>
                <a:cubicBezTo>
                  <a:pt x="6383" y="496"/>
                  <a:pt x="6383" y="496"/>
                  <a:pt x="6393" y="496"/>
                </a:cubicBezTo>
                <a:cubicBezTo>
                  <a:pt x="6393" y="496"/>
                  <a:pt x="6393" y="496"/>
                  <a:pt x="6393" y="496"/>
                </a:cubicBezTo>
                <a:cubicBezTo>
                  <a:pt x="6393" y="496"/>
                  <a:pt x="6393" y="517"/>
                  <a:pt x="6403" y="517"/>
                </a:cubicBezTo>
                <a:cubicBezTo>
                  <a:pt x="6403" y="517"/>
                  <a:pt x="6422" y="496"/>
                  <a:pt x="6422" y="517"/>
                </a:cubicBezTo>
                <a:cubicBezTo>
                  <a:pt x="6413" y="517"/>
                  <a:pt x="6403" y="517"/>
                  <a:pt x="6393" y="517"/>
                </a:cubicBezTo>
                <a:cubicBezTo>
                  <a:pt x="6393" y="517"/>
                  <a:pt x="6383" y="517"/>
                  <a:pt x="6373" y="517"/>
                </a:cubicBezTo>
                <a:cubicBezTo>
                  <a:pt x="6373" y="517"/>
                  <a:pt x="6363" y="496"/>
                  <a:pt x="6363" y="496"/>
                </a:cubicBezTo>
                <a:cubicBezTo>
                  <a:pt x="6353" y="496"/>
                  <a:pt x="6343" y="496"/>
                  <a:pt x="6343" y="496"/>
                </a:cubicBezTo>
                <a:cubicBezTo>
                  <a:pt x="6333" y="496"/>
                  <a:pt x="6333" y="496"/>
                  <a:pt x="6323" y="496"/>
                </a:cubicBezTo>
                <a:cubicBezTo>
                  <a:pt x="6333" y="496"/>
                  <a:pt x="6333" y="496"/>
                  <a:pt x="6333" y="496"/>
                </a:cubicBezTo>
                <a:cubicBezTo>
                  <a:pt x="6333" y="517"/>
                  <a:pt x="6333" y="517"/>
                  <a:pt x="6323" y="517"/>
                </a:cubicBezTo>
                <a:cubicBezTo>
                  <a:pt x="6333" y="517"/>
                  <a:pt x="6343" y="496"/>
                  <a:pt x="6353" y="517"/>
                </a:cubicBezTo>
                <a:cubicBezTo>
                  <a:pt x="6353" y="517"/>
                  <a:pt x="6363" y="517"/>
                  <a:pt x="6363" y="537"/>
                </a:cubicBezTo>
                <a:cubicBezTo>
                  <a:pt x="6363" y="537"/>
                  <a:pt x="6363" y="537"/>
                  <a:pt x="6363" y="537"/>
                </a:cubicBezTo>
                <a:cubicBezTo>
                  <a:pt x="6373" y="537"/>
                  <a:pt x="6383" y="537"/>
                  <a:pt x="6393" y="558"/>
                </a:cubicBezTo>
                <a:cubicBezTo>
                  <a:pt x="6393" y="558"/>
                  <a:pt x="6383" y="558"/>
                  <a:pt x="6383" y="558"/>
                </a:cubicBezTo>
                <a:cubicBezTo>
                  <a:pt x="6383" y="558"/>
                  <a:pt x="6383" y="558"/>
                  <a:pt x="6383" y="579"/>
                </a:cubicBezTo>
                <a:cubicBezTo>
                  <a:pt x="6373" y="579"/>
                  <a:pt x="6363" y="579"/>
                  <a:pt x="6363" y="579"/>
                </a:cubicBezTo>
                <a:cubicBezTo>
                  <a:pt x="6353" y="579"/>
                  <a:pt x="6353" y="579"/>
                  <a:pt x="6343" y="599"/>
                </a:cubicBezTo>
                <a:cubicBezTo>
                  <a:pt x="6333" y="599"/>
                  <a:pt x="6323" y="599"/>
                  <a:pt x="6313" y="599"/>
                </a:cubicBezTo>
                <a:cubicBezTo>
                  <a:pt x="6313" y="599"/>
                  <a:pt x="6323" y="599"/>
                  <a:pt x="6323" y="599"/>
                </a:cubicBezTo>
                <a:cubicBezTo>
                  <a:pt x="6323" y="620"/>
                  <a:pt x="6313" y="620"/>
                  <a:pt x="6304" y="620"/>
                </a:cubicBezTo>
                <a:cubicBezTo>
                  <a:pt x="6304" y="641"/>
                  <a:pt x="6294" y="641"/>
                  <a:pt x="6294" y="620"/>
                </a:cubicBezTo>
                <a:cubicBezTo>
                  <a:pt x="6294" y="620"/>
                  <a:pt x="6284" y="620"/>
                  <a:pt x="6284" y="620"/>
                </a:cubicBezTo>
                <a:cubicBezTo>
                  <a:pt x="6274" y="620"/>
                  <a:pt x="6274" y="620"/>
                  <a:pt x="6264" y="620"/>
                </a:cubicBezTo>
                <a:cubicBezTo>
                  <a:pt x="6264" y="620"/>
                  <a:pt x="6264" y="620"/>
                  <a:pt x="6254" y="641"/>
                </a:cubicBezTo>
                <a:cubicBezTo>
                  <a:pt x="6264" y="641"/>
                  <a:pt x="6264" y="641"/>
                  <a:pt x="6264" y="641"/>
                </a:cubicBezTo>
                <a:cubicBezTo>
                  <a:pt x="6254" y="661"/>
                  <a:pt x="6254" y="661"/>
                  <a:pt x="6254" y="661"/>
                </a:cubicBezTo>
                <a:cubicBezTo>
                  <a:pt x="6244" y="661"/>
                  <a:pt x="6234" y="661"/>
                  <a:pt x="6234" y="661"/>
                </a:cubicBezTo>
                <a:cubicBezTo>
                  <a:pt x="6224" y="661"/>
                  <a:pt x="6224" y="661"/>
                  <a:pt x="6214" y="661"/>
                </a:cubicBezTo>
                <a:cubicBezTo>
                  <a:pt x="6214" y="661"/>
                  <a:pt x="6214" y="661"/>
                  <a:pt x="6214" y="661"/>
                </a:cubicBezTo>
                <a:cubicBezTo>
                  <a:pt x="6214" y="641"/>
                  <a:pt x="6204" y="641"/>
                  <a:pt x="6204" y="641"/>
                </a:cubicBezTo>
                <a:cubicBezTo>
                  <a:pt x="6195" y="641"/>
                  <a:pt x="6195" y="641"/>
                  <a:pt x="6195" y="641"/>
                </a:cubicBezTo>
                <a:cubicBezTo>
                  <a:pt x="6185" y="641"/>
                  <a:pt x="6185" y="661"/>
                  <a:pt x="6185" y="661"/>
                </a:cubicBezTo>
                <a:cubicBezTo>
                  <a:pt x="6185" y="661"/>
                  <a:pt x="6175" y="661"/>
                  <a:pt x="6175" y="661"/>
                </a:cubicBezTo>
                <a:cubicBezTo>
                  <a:pt x="6175" y="661"/>
                  <a:pt x="6175" y="682"/>
                  <a:pt x="6175" y="682"/>
                </a:cubicBezTo>
                <a:cubicBezTo>
                  <a:pt x="6175" y="682"/>
                  <a:pt x="6175" y="703"/>
                  <a:pt x="6165" y="703"/>
                </a:cubicBezTo>
                <a:cubicBezTo>
                  <a:pt x="6165" y="703"/>
                  <a:pt x="6165" y="703"/>
                  <a:pt x="6165" y="703"/>
                </a:cubicBezTo>
                <a:cubicBezTo>
                  <a:pt x="6165" y="703"/>
                  <a:pt x="6165" y="723"/>
                  <a:pt x="6155" y="723"/>
                </a:cubicBezTo>
                <a:cubicBezTo>
                  <a:pt x="6155" y="723"/>
                  <a:pt x="6155" y="723"/>
                  <a:pt x="6145" y="723"/>
                </a:cubicBezTo>
                <a:cubicBezTo>
                  <a:pt x="6135" y="723"/>
                  <a:pt x="6125" y="723"/>
                  <a:pt x="6115" y="723"/>
                </a:cubicBezTo>
                <a:cubicBezTo>
                  <a:pt x="6115" y="723"/>
                  <a:pt x="6105" y="723"/>
                  <a:pt x="6105" y="744"/>
                </a:cubicBezTo>
                <a:cubicBezTo>
                  <a:pt x="6105" y="744"/>
                  <a:pt x="6095" y="744"/>
                  <a:pt x="6095" y="744"/>
                </a:cubicBezTo>
                <a:cubicBezTo>
                  <a:pt x="6095" y="744"/>
                  <a:pt x="6095" y="744"/>
                  <a:pt x="6095" y="744"/>
                </a:cubicBezTo>
                <a:cubicBezTo>
                  <a:pt x="6095" y="744"/>
                  <a:pt x="6086" y="765"/>
                  <a:pt x="6086" y="765"/>
                </a:cubicBezTo>
                <a:cubicBezTo>
                  <a:pt x="6086" y="765"/>
                  <a:pt x="6086" y="765"/>
                  <a:pt x="6086" y="765"/>
                </a:cubicBezTo>
                <a:cubicBezTo>
                  <a:pt x="6086" y="765"/>
                  <a:pt x="6095" y="785"/>
                  <a:pt x="6095" y="785"/>
                </a:cubicBezTo>
                <a:cubicBezTo>
                  <a:pt x="6095" y="785"/>
                  <a:pt x="6105" y="785"/>
                  <a:pt x="6105" y="785"/>
                </a:cubicBezTo>
                <a:cubicBezTo>
                  <a:pt x="6115" y="785"/>
                  <a:pt x="6115" y="785"/>
                  <a:pt x="6125" y="785"/>
                </a:cubicBezTo>
                <a:cubicBezTo>
                  <a:pt x="6125" y="785"/>
                  <a:pt x="6135" y="765"/>
                  <a:pt x="6135" y="785"/>
                </a:cubicBezTo>
                <a:cubicBezTo>
                  <a:pt x="6135" y="785"/>
                  <a:pt x="6135" y="785"/>
                  <a:pt x="6125" y="806"/>
                </a:cubicBezTo>
                <a:cubicBezTo>
                  <a:pt x="6125" y="806"/>
                  <a:pt x="6115" y="827"/>
                  <a:pt x="6105" y="827"/>
                </a:cubicBezTo>
                <a:cubicBezTo>
                  <a:pt x="6105" y="827"/>
                  <a:pt x="6105" y="827"/>
                  <a:pt x="6105" y="827"/>
                </a:cubicBezTo>
                <a:cubicBezTo>
                  <a:pt x="6095" y="827"/>
                  <a:pt x="6095" y="827"/>
                  <a:pt x="6095" y="827"/>
                </a:cubicBezTo>
                <a:cubicBezTo>
                  <a:pt x="6086" y="827"/>
                  <a:pt x="6086" y="827"/>
                  <a:pt x="6086" y="827"/>
                </a:cubicBezTo>
                <a:cubicBezTo>
                  <a:pt x="6076" y="827"/>
                  <a:pt x="6076" y="827"/>
                  <a:pt x="6066" y="827"/>
                </a:cubicBezTo>
                <a:cubicBezTo>
                  <a:pt x="6066" y="827"/>
                  <a:pt x="6056" y="827"/>
                  <a:pt x="6056" y="827"/>
                </a:cubicBezTo>
                <a:cubicBezTo>
                  <a:pt x="6056" y="827"/>
                  <a:pt x="6056" y="847"/>
                  <a:pt x="6056" y="847"/>
                </a:cubicBezTo>
                <a:cubicBezTo>
                  <a:pt x="6046" y="847"/>
                  <a:pt x="6046" y="847"/>
                  <a:pt x="6036" y="847"/>
                </a:cubicBezTo>
                <a:cubicBezTo>
                  <a:pt x="6036" y="847"/>
                  <a:pt x="6036" y="847"/>
                  <a:pt x="6026" y="847"/>
                </a:cubicBezTo>
                <a:cubicBezTo>
                  <a:pt x="6026" y="847"/>
                  <a:pt x="6026" y="847"/>
                  <a:pt x="6026" y="847"/>
                </a:cubicBezTo>
                <a:cubicBezTo>
                  <a:pt x="6006" y="868"/>
                  <a:pt x="5996" y="868"/>
                  <a:pt x="5977" y="868"/>
                </a:cubicBezTo>
                <a:cubicBezTo>
                  <a:pt x="5977" y="868"/>
                  <a:pt x="5967" y="868"/>
                  <a:pt x="5967" y="868"/>
                </a:cubicBezTo>
                <a:cubicBezTo>
                  <a:pt x="5957" y="868"/>
                  <a:pt x="5947" y="868"/>
                  <a:pt x="5947" y="868"/>
                </a:cubicBezTo>
                <a:cubicBezTo>
                  <a:pt x="5937" y="868"/>
                  <a:pt x="5937" y="868"/>
                  <a:pt x="5947" y="868"/>
                </a:cubicBezTo>
                <a:cubicBezTo>
                  <a:pt x="5947" y="847"/>
                  <a:pt x="5957" y="847"/>
                  <a:pt x="5957" y="847"/>
                </a:cubicBezTo>
                <a:cubicBezTo>
                  <a:pt x="5957" y="847"/>
                  <a:pt x="5947" y="827"/>
                  <a:pt x="5947" y="827"/>
                </a:cubicBezTo>
                <a:cubicBezTo>
                  <a:pt x="5947" y="827"/>
                  <a:pt x="5947" y="827"/>
                  <a:pt x="5937" y="827"/>
                </a:cubicBezTo>
                <a:cubicBezTo>
                  <a:pt x="5937" y="827"/>
                  <a:pt x="5927" y="827"/>
                  <a:pt x="5927" y="827"/>
                </a:cubicBezTo>
                <a:cubicBezTo>
                  <a:pt x="5917" y="827"/>
                  <a:pt x="5917" y="827"/>
                  <a:pt x="5917" y="827"/>
                </a:cubicBezTo>
                <a:cubicBezTo>
                  <a:pt x="5907" y="827"/>
                  <a:pt x="5907" y="827"/>
                  <a:pt x="5907" y="827"/>
                </a:cubicBezTo>
                <a:cubicBezTo>
                  <a:pt x="5897" y="827"/>
                  <a:pt x="5897" y="827"/>
                  <a:pt x="5897" y="827"/>
                </a:cubicBezTo>
                <a:cubicBezTo>
                  <a:pt x="5887" y="827"/>
                  <a:pt x="5887" y="827"/>
                  <a:pt x="5887" y="847"/>
                </a:cubicBezTo>
                <a:cubicBezTo>
                  <a:pt x="5878" y="847"/>
                  <a:pt x="5878" y="847"/>
                  <a:pt x="5868" y="847"/>
                </a:cubicBezTo>
                <a:cubicBezTo>
                  <a:pt x="5868" y="847"/>
                  <a:pt x="5868" y="847"/>
                  <a:pt x="5868" y="847"/>
                </a:cubicBezTo>
                <a:cubicBezTo>
                  <a:pt x="5868" y="827"/>
                  <a:pt x="5868" y="827"/>
                  <a:pt x="5868" y="827"/>
                </a:cubicBezTo>
                <a:cubicBezTo>
                  <a:pt x="5848" y="847"/>
                  <a:pt x="5838" y="847"/>
                  <a:pt x="5828" y="847"/>
                </a:cubicBezTo>
                <a:cubicBezTo>
                  <a:pt x="5838" y="827"/>
                  <a:pt x="5828" y="827"/>
                  <a:pt x="5818" y="827"/>
                </a:cubicBezTo>
                <a:cubicBezTo>
                  <a:pt x="5818" y="827"/>
                  <a:pt x="5818" y="827"/>
                  <a:pt x="5808" y="827"/>
                </a:cubicBezTo>
                <a:cubicBezTo>
                  <a:pt x="5808" y="827"/>
                  <a:pt x="5798" y="827"/>
                  <a:pt x="5798" y="827"/>
                </a:cubicBezTo>
                <a:cubicBezTo>
                  <a:pt x="5788" y="827"/>
                  <a:pt x="5788" y="827"/>
                  <a:pt x="5788" y="847"/>
                </a:cubicBezTo>
                <a:cubicBezTo>
                  <a:pt x="5788" y="847"/>
                  <a:pt x="5788" y="847"/>
                  <a:pt x="5778" y="847"/>
                </a:cubicBezTo>
                <a:cubicBezTo>
                  <a:pt x="5778" y="847"/>
                  <a:pt x="5769" y="847"/>
                  <a:pt x="5769" y="847"/>
                </a:cubicBezTo>
                <a:cubicBezTo>
                  <a:pt x="5759" y="847"/>
                  <a:pt x="5759" y="847"/>
                  <a:pt x="5749" y="847"/>
                </a:cubicBezTo>
                <a:cubicBezTo>
                  <a:pt x="5749" y="847"/>
                  <a:pt x="5739" y="847"/>
                  <a:pt x="5739" y="847"/>
                </a:cubicBezTo>
                <a:cubicBezTo>
                  <a:pt x="5739" y="847"/>
                  <a:pt x="5739" y="827"/>
                  <a:pt x="5739" y="827"/>
                </a:cubicBezTo>
                <a:cubicBezTo>
                  <a:pt x="5729" y="827"/>
                  <a:pt x="5729" y="827"/>
                  <a:pt x="5729" y="827"/>
                </a:cubicBezTo>
                <a:cubicBezTo>
                  <a:pt x="5729" y="827"/>
                  <a:pt x="5719" y="827"/>
                  <a:pt x="5719" y="827"/>
                </a:cubicBezTo>
                <a:cubicBezTo>
                  <a:pt x="5709" y="827"/>
                  <a:pt x="5699" y="827"/>
                  <a:pt x="5699" y="847"/>
                </a:cubicBezTo>
                <a:cubicBezTo>
                  <a:pt x="5689" y="847"/>
                  <a:pt x="5689" y="847"/>
                  <a:pt x="5689" y="847"/>
                </a:cubicBezTo>
                <a:cubicBezTo>
                  <a:pt x="5689" y="827"/>
                  <a:pt x="5689" y="827"/>
                  <a:pt x="5679" y="827"/>
                </a:cubicBezTo>
                <a:cubicBezTo>
                  <a:pt x="5679" y="827"/>
                  <a:pt x="5679" y="827"/>
                  <a:pt x="5669" y="847"/>
                </a:cubicBezTo>
                <a:cubicBezTo>
                  <a:pt x="5669" y="847"/>
                  <a:pt x="5660" y="847"/>
                  <a:pt x="5660" y="847"/>
                </a:cubicBezTo>
                <a:cubicBezTo>
                  <a:pt x="5660" y="847"/>
                  <a:pt x="5650" y="847"/>
                  <a:pt x="5650" y="847"/>
                </a:cubicBezTo>
                <a:cubicBezTo>
                  <a:pt x="5640" y="847"/>
                  <a:pt x="5640" y="847"/>
                  <a:pt x="5640" y="847"/>
                </a:cubicBezTo>
                <a:cubicBezTo>
                  <a:pt x="5640" y="847"/>
                  <a:pt x="5630" y="847"/>
                  <a:pt x="5630" y="847"/>
                </a:cubicBezTo>
                <a:cubicBezTo>
                  <a:pt x="5630" y="847"/>
                  <a:pt x="5630" y="847"/>
                  <a:pt x="5620" y="847"/>
                </a:cubicBezTo>
                <a:cubicBezTo>
                  <a:pt x="5620" y="847"/>
                  <a:pt x="5620" y="827"/>
                  <a:pt x="5620" y="827"/>
                </a:cubicBezTo>
                <a:cubicBezTo>
                  <a:pt x="5610" y="827"/>
                  <a:pt x="5610" y="827"/>
                  <a:pt x="5600" y="827"/>
                </a:cubicBezTo>
                <a:cubicBezTo>
                  <a:pt x="5600" y="827"/>
                  <a:pt x="5580" y="827"/>
                  <a:pt x="5580" y="827"/>
                </a:cubicBezTo>
                <a:cubicBezTo>
                  <a:pt x="5590" y="827"/>
                  <a:pt x="5590" y="806"/>
                  <a:pt x="5590" y="806"/>
                </a:cubicBezTo>
                <a:cubicBezTo>
                  <a:pt x="5580" y="806"/>
                  <a:pt x="5570" y="806"/>
                  <a:pt x="5570" y="806"/>
                </a:cubicBezTo>
                <a:cubicBezTo>
                  <a:pt x="5570" y="806"/>
                  <a:pt x="5541" y="827"/>
                  <a:pt x="5551" y="806"/>
                </a:cubicBezTo>
                <a:cubicBezTo>
                  <a:pt x="5551" y="806"/>
                  <a:pt x="5551" y="806"/>
                  <a:pt x="5560" y="806"/>
                </a:cubicBezTo>
                <a:cubicBezTo>
                  <a:pt x="5560" y="785"/>
                  <a:pt x="5560" y="785"/>
                  <a:pt x="5560" y="785"/>
                </a:cubicBezTo>
                <a:cubicBezTo>
                  <a:pt x="5570" y="785"/>
                  <a:pt x="5570" y="765"/>
                  <a:pt x="5580" y="785"/>
                </a:cubicBezTo>
                <a:cubicBezTo>
                  <a:pt x="5590" y="785"/>
                  <a:pt x="5590" y="785"/>
                  <a:pt x="5590" y="785"/>
                </a:cubicBezTo>
                <a:cubicBezTo>
                  <a:pt x="5590" y="785"/>
                  <a:pt x="5600" y="785"/>
                  <a:pt x="5600" y="785"/>
                </a:cubicBezTo>
                <a:cubicBezTo>
                  <a:pt x="5610" y="785"/>
                  <a:pt x="5610" y="765"/>
                  <a:pt x="5620" y="765"/>
                </a:cubicBezTo>
                <a:cubicBezTo>
                  <a:pt x="5620" y="765"/>
                  <a:pt x="5630" y="744"/>
                  <a:pt x="5630" y="744"/>
                </a:cubicBezTo>
                <a:cubicBezTo>
                  <a:pt x="5640" y="744"/>
                  <a:pt x="5640" y="765"/>
                  <a:pt x="5650" y="765"/>
                </a:cubicBezTo>
                <a:cubicBezTo>
                  <a:pt x="5650" y="765"/>
                  <a:pt x="5660" y="765"/>
                  <a:pt x="5660" y="765"/>
                </a:cubicBezTo>
                <a:cubicBezTo>
                  <a:pt x="5660" y="765"/>
                  <a:pt x="5660" y="765"/>
                  <a:pt x="5660" y="744"/>
                </a:cubicBezTo>
                <a:cubicBezTo>
                  <a:pt x="5669" y="744"/>
                  <a:pt x="5669" y="744"/>
                  <a:pt x="5679" y="744"/>
                </a:cubicBezTo>
                <a:cubicBezTo>
                  <a:pt x="5679" y="744"/>
                  <a:pt x="5689" y="744"/>
                  <a:pt x="5689" y="744"/>
                </a:cubicBezTo>
                <a:cubicBezTo>
                  <a:pt x="5699" y="744"/>
                  <a:pt x="5709" y="744"/>
                  <a:pt x="5719" y="744"/>
                </a:cubicBezTo>
                <a:cubicBezTo>
                  <a:pt x="5719" y="744"/>
                  <a:pt x="5719" y="744"/>
                  <a:pt x="5719" y="744"/>
                </a:cubicBezTo>
                <a:cubicBezTo>
                  <a:pt x="5729" y="765"/>
                  <a:pt x="5729" y="744"/>
                  <a:pt x="5739" y="744"/>
                </a:cubicBezTo>
                <a:cubicBezTo>
                  <a:pt x="5739" y="744"/>
                  <a:pt x="5749" y="744"/>
                  <a:pt x="5749" y="744"/>
                </a:cubicBezTo>
                <a:cubicBezTo>
                  <a:pt x="5749" y="723"/>
                  <a:pt x="5749" y="744"/>
                  <a:pt x="5739" y="723"/>
                </a:cubicBezTo>
                <a:cubicBezTo>
                  <a:pt x="5739" y="723"/>
                  <a:pt x="5739" y="723"/>
                  <a:pt x="5739" y="723"/>
                </a:cubicBezTo>
                <a:cubicBezTo>
                  <a:pt x="5729" y="703"/>
                  <a:pt x="5729" y="723"/>
                  <a:pt x="5729" y="703"/>
                </a:cubicBezTo>
                <a:cubicBezTo>
                  <a:pt x="5729" y="682"/>
                  <a:pt x="5729" y="682"/>
                  <a:pt x="5729" y="661"/>
                </a:cubicBezTo>
                <a:cubicBezTo>
                  <a:pt x="5729" y="641"/>
                  <a:pt x="5749" y="661"/>
                  <a:pt x="5759" y="661"/>
                </a:cubicBezTo>
                <a:cubicBezTo>
                  <a:pt x="5769" y="661"/>
                  <a:pt x="5778" y="661"/>
                  <a:pt x="5788" y="661"/>
                </a:cubicBezTo>
                <a:cubicBezTo>
                  <a:pt x="5798" y="661"/>
                  <a:pt x="5808" y="661"/>
                  <a:pt x="5818" y="661"/>
                </a:cubicBezTo>
                <a:cubicBezTo>
                  <a:pt x="5818" y="661"/>
                  <a:pt x="5828" y="682"/>
                  <a:pt x="5828" y="682"/>
                </a:cubicBezTo>
                <a:cubicBezTo>
                  <a:pt x="5828" y="703"/>
                  <a:pt x="5818" y="703"/>
                  <a:pt x="5818" y="723"/>
                </a:cubicBezTo>
                <a:cubicBezTo>
                  <a:pt x="5818" y="723"/>
                  <a:pt x="5828" y="723"/>
                  <a:pt x="5828" y="723"/>
                </a:cubicBezTo>
                <a:cubicBezTo>
                  <a:pt x="5838" y="723"/>
                  <a:pt x="5838" y="723"/>
                  <a:pt x="5848" y="723"/>
                </a:cubicBezTo>
                <a:cubicBezTo>
                  <a:pt x="5848" y="723"/>
                  <a:pt x="5858" y="723"/>
                  <a:pt x="5858" y="723"/>
                </a:cubicBezTo>
                <a:cubicBezTo>
                  <a:pt x="5868" y="723"/>
                  <a:pt x="5868" y="723"/>
                  <a:pt x="5878" y="723"/>
                </a:cubicBezTo>
                <a:cubicBezTo>
                  <a:pt x="5878" y="723"/>
                  <a:pt x="5887" y="723"/>
                  <a:pt x="5887" y="723"/>
                </a:cubicBezTo>
                <a:cubicBezTo>
                  <a:pt x="5897" y="723"/>
                  <a:pt x="5907" y="723"/>
                  <a:pt x="5907" y="703"/>
                </a:cubicBezTo>
                <a:cubicBezTo>
                  <a:pt x="5917" y="703"/>
                  <a:pt x="5917" y="703"/>
                  <a:pt x="5917" y="703"/>
                </a:cubicBezTo>
                <a:cubicBezTo>
                  <a:pt x="5917" y="703"/>
                  <a:pt x="5907" y="703"/>
                  <a:pt x="5907" y="703"/>
                </a:cubicBezTo>
                <a:cubicBezTo>
                  <a:pt x="5897" y="703"/>
                  <a:pt x="5897" y="703"/>
                  <a:pt x="5887" y="703"/>
                </a:cubicBezTo>
                <a:cubicBezTo>
                  <a:pt x="5887" y="682"/>
                  <a:pt x="5878" y="682"/>
                  <a:pt x="5878" y="682"/>
                </a:cubicBezTo>
                <a:cubicBezTo>
                  <a:pt x="5878" y="682"/>
                  <a:pt x="5878" y="682"/>
                  <a:pt x="5868" y="682"/>
                </a:cubicBezTo>
                <a:cubicBezTo>
                  <a:pt x="5868" y="682"/>
                  <a:pt x="5858" y="682"/>
                  <a:pt x="5858" y="682"/>
                </a:cubicBezTo>
                <a:cubicBezTo>
                  <a:pt x="5858" y="682"/>
                  <a:pt x="5858" y="661"/>
                  <a:pt x="5858" y="661"/>
                </a:cubicBezTo>
                <a:cubicBezTo>
                  <a:pt x="5848" y="661"/>
                  <a:pt x="5848" y="661"/>
                  <a:pt x="5858" y="661"/>
                </a:cubicBezTo>
                <a:cubicBezTo>
                  <a:pt x="5858" y="641"/>
                  <a:pt x="5868" y="641"/>
                  <a:pt x="5868" y="641"/>
                </a:cubicBezTo>
                <a:cubicBezTo>
                  <a:pt x="5868" y="641"/>
                  <a:pt x="5858" y="620"/>
                  <a:pt x="5858" y="620"/>
                </a:cubicBezTo>
                <a:cubicBezTo>
                  <a:pt x="5858" y="620"/>
                  <a:pt x="5848" y="620"/>
                  <a:pt x="5838" y="620"/>
                </a:cubicBezTo>
                <a:cubicBezTo>
                  <a:pt x="5838" y="620"/>
                  <a:pt x="5838" y="620"/>
                  <a:pt x="5828" y="620"/>
                </a:cubicBezTo>
                <a:cubicBezTo>
                  <a:pt x="5818" y="641"/>
                  <a:pt x="5818" y="641"/>
                  <a:pt x="5808" y="620"/>
                </a:cubicBezTo>
                <a:cubicBezTo>
                  <a:pt x="5808" y="620"/>
                  <a:pt x="5808" y="620"/>
                  <a:pt x="5798" y="620"/>
                </a:cubicBezTo>
                <a:cubicBezTo>
                  <a:pt x="5798" y="620"/>
                  <a:pt x="5788" y="620"/>
                  <a:pt x="5788" y="620"/>
                </a:cubicBezTo>
                <a:cubicBezTo>
                  <a:pt x="5778" y="620"/>
                  <a:pt x="5778" y="620"/>
                  <a:pt x="5778" y="620"/>
                </a:cubicBezTo>
                <a:cubicBezTo>
                  <a:pt x="5798" y="599"/>
                  <a:pt x="5808" y="579"/>
                  <a:pt x="5828" y="579"/>
                </a:cubicBezTo>
                <a:cubicBezTo>
                  <a:pt x="5838" y="579"/>
                  <a:pt x="5848" y="579"/>
                  <a:pt x="5858" y="558"/>
                </a:cubicBezTo>
                <a:cubicBezTo>
                  <a:pt x="5868" y="558"/>
                  <a:pt x="5868" y="558"/>
                  <a:pt x="5878" y="558"/>
                </a:cubicBezTo>
                <a:cubicBezTo>
                  <a:pt x="5897" y="537"/>
                  <a:pt x="5917" y="537"/>
                  <a:pt x="5947" y="537"/>
                </a:cubicBezTo>
                <a:cubicBezTo>
                  <a:pt x="5957" y="537"/>
                  <a:pt x="5967" y="517"/>
                  <a:pt x="5977" y="517"/>
                </a:cubicBezTo>
                <a:cubicBezTo>
                  <a:pt x="5977" y="517"/>
                  <a:pt x="5986" y="517"/>
                  <a:pt x="5986" y="517"/>
                </a:cubicBezTo>
                <a:cubicBezTo>
                  <a:pt x="5996" y="537"/>
                  <a:pt x="6006" y="537"/>
                  <a:pt x="6016" y="558"/>
                </a:cubicBezTo>
                <a:cubicBezTo>
                  <a:pt x="6026" y="558"/>
                  <a:pt x="6036" y="579"/>
                  <a:pt x="6036" y="558"/>
                </a:cubicBezTo>
                <a:cubicBezTo>
                  <a:pt x="6046" y="558"/>
                  <a:pt x="6036" y="558"/>
                  <a:pt x="6036" y="558"/>
                </a:cubicBezTo>
                <a:cubicBezTo>
                  <a:pt x="6026" y="537"/>
                  <a:pt x="6026" y="537"/>
                  <a:pt x="6016" y="537"/>
                </a:cubicBezTo>
                <a:cubicBezTo>
                  <a:pt x="6006" y="517"/>
                  <a:pt x="5996" y="496"/>
                  <a:pt x="5986" y="475"/>
                </a:cubicBezTo>
                <a:cubicBezTo>
                  <a:pt x="5977" y="475"/>
                  <a:pt x="5977" y="475"/>
                  <a:pt x="5967" y="475"/>
                </a:cubicBezTo>
                <a:cubicBezTo>
                  <a:pt x="5967" y="496"/>
                  <a:pt x="5967" y="496"/>
                  <a:pt x="5967" y="496"/>
                </a:cubicBezTo>
                <a:cubicBezTo>
                  <a:pt x="5957" y="517"/>
                  <a:pt x="5947" y="517"/>
                  <a:pt x="5937" y="517"/>
                </a:cubicBezTo>
                <a:cubicBezTo>
                  <a:pt x="5927" y="517"/>
                  <a:pt x="5917" y="517"/>
                  <a:pt x="5907" y="517"/>
                </a:cubicBezTo>
                <a:cubicBezTo>
                  <a:pt x="5887" y="537"/>
                  <a:pt x="5878" y="537"/>
                  <a:pt x="5868" y="537"/>
                </a:cubicBezTo>
                <a:cubicBezTo>
                  <a:pt x="5858" y="537"/>
                  <a:pt x="5838" y="558"/>
                  <a:pt x="5818" y="558"/>
                </a:cubicBezTo>
                <a:cubicBezTo>
                  <a:pt x="5828" y="558"/>
                  <a:pt x="5838" y="537"/>
                  <a:pt x="5828" y="517"/>
                </a:cubicBezTo>
                <a:cubicBezTo>
                  <a:pt x="5828" y="517"/>
                  <a:pt x="5818" y="537"/>
                  <a:pt x="5818" y="537"/>
                </a:cubicBezTo>
                <a:cubicBezTo>
                  <a:pt x="5808" y="537"/>
                  <a:pt x="5808" y="537"/>
                  <a:pt x="5798" y="537"/>
                </a:cubicBezTo>
                <a:cubicBezTo>
                  <a:pt x="5798" y="558"/>
                  <a:pt x="5798" y="558"/>
                  <a:pt x="5788" y="558"/>
                </a:cubicBezTo>
                <a:cubicBezTo>
                  <a:pt x="5788" y="579"/>
                  <a:pt x="5778" y="579"/>
                  <a:pt x="5778" y="579"/>
                </a:cubicBezTo>
                <a:cubicBezTo>
                  <a:pt x="5769" y="599"/>
                  <a:pt x="5769" y="579"/>
                  <a:pt x="5769" y="579"/>
                </a:cubicBezTo>
                <a:cubicBezTo>
                  <a:pt x="5769" y="579"/>
                  <a:pt x="5769" y="579"/>
                  <a:pt x="5759" y="579"/>
                </a:cubicBezTo>
                <a:cubicBezTo>
                  <a:pt x="5759" y="579"/>
                  <a:pt x="5759" y="579"/>
                  <a:pt x="5759" y="579"/>
                </a:cubicBezTo>
                <a:cubicBezTo>
                  <a:pt x="5759" y="599"/>
                  <a:pt x="5749" y="620"/>
                  <a:pt x="5749" y="620"/>
                </a:cubicBezTo>
                <a:cubicBezTo>
                  <a:pt x="5739" y="620"/>
                  <a:pt x="5739" y="620"/>
                  <a:pt x="5739" y="620"/>
                </a:cubicBezTo>
                <a:cubicBezTo>
                  <a:pt x="5729" y="620"/>
                  <a:pt x="5729" y="620"/>
                  <a:pt x="5719" y="620"/>
                </a:cubicBezTo>
                <a:cubicBezTo>
                  <a:pt x="5719" y="620"/>
                  <a:pt x="5709" y="620"/>
                  <a:pt x="5719" y="599"/>
                </a:cubicBezTo>
                <a:cubicBezTo>
                  <a:pt x="5719" y="599"/>
                  <a:pt x="5719" y="579"/>
                  <a:pt x="5719" y="579"/>
                </a:cubicBezTo>
                <a:cubicBezTo>
                  <a:pt x="5719" y="579"/>
                  <a:pt x="5709" y="579"/>
                  <a:pt x="5709" y="579"/>
                </a:cubicBezTo>
                <a:cubicBezTo>
                  <a:pt x="5709" y="579"/>
                  <a:pt x="5699" y="579"/>
                  <a:pt x="5699" y="579"/>
                </a:cubicBezTo>
                <a:cubicBezTo>
                  <a:pt x="5689" y="579"/>
                  <a:pt x="5699" y="579"/>
                  <a:pt x="5699" y="599"/>
                </a:cubicBezTo>
                <a:cubicBezTo>
                  <a:pt x="5699" y="599"/>
                  <a:pt x="5699" y="599"/>
                  <a:pt x="5699" y="620"/>
                </a:cubicBezTo>
                <a:cubicBezTo>
                  <a:pt x="5689" y="620"/>
                  <a:pt x="5689" y="620"/>
                  <a:pt x="5689" y="620"/>
                </a:cubicBezTo>
                <a:cubicBezTo>
                  <a:pt x="5679" y="599"/>
                  <a:pt x="5679" y="599"/>
                  <a:pt x="5679" y="599"/>
                </a:cubicBezTo>
                <a:cubicBezTo>
                  <a:pt x="5669" y="599"/>
                  <a:pt x="5669" y="599"/>
                  <a:pt x="5669" y="599"/>
                </a:cubicBezTo>
                <a:cubicBezTo>
                  <a:pt x="5669" y="620"/>
                  <a:pt x="5660" y="620"/>
                  <a:pt x="5660" y="620"/>
                </a:cubicBezTo>
                <a:cubicBezTo>
                  <a:pt x="5650" y="620"/>
                  <a:pt x="5640" y="620"/>
                  <a:pt x="5640" y="620"/>
                </a:cubicBezTo>
                <a:cubicBezTo>
                  <a:pt x="5630" y="620"/>
                  <a:pt x="5620" y="620"/>
                  <a:pt x="5610" y="620"/>
                </a:cubicBezTo>
                <a:cubicBezTo>
                  <a:pt x="5600" y="599"/>
                  <a:pt x="5590" y="620"/>
                  <a:pt x="5580" y="599"/>
                </a:cubicBezTo>
                <a:cubicBezTo>
                  <a:pt x="5580" y="599"/>
                  <a:pt x="5590" y="599"/>
                  <a:pt x="5590" y="599"/>
                </a:cubicBezTo>
                <a:cubicBezTo>
                  <a:pt x="5590" y="599"/>
                  <a:pt x="5600" y="599"/>
                  <a:pt x="5600" y="599"/>
                </a:cubicBezTo>
                <a:cubicBezTo>
                  <a:pt x="5610" y="599"/>
                  <a:pt x="5620" y="599"/>
                  <a:pt x="5630" y="579"/>
                </a:cubicBezTo>
                <a:cubicBezTo>
                  <a:pt x="5620" y="579"/>
                  <a:pt x="5620" y="579"/>
                  <a:pt x="5610" y="579"/>
                </a:cubicBezTo>
                <a:cubicBezTo>
                  <a:pt x="5600" y="579"/>
                  <a:pt x="5590" y="579"/>
                  <a:pt x="5580" y="579"/>
                </a:cubicBezTo>
                <a:cubicBezTo>
                  <a:pt x="5580" y="579"/>
                  <a:pt x="5570" y="579"/>
                  <a:pt x="5570" y="579"/>
                </a:cubicBezTo>
                <a:cubicBezTo>
                  <a:pt x="5560" y="579"/>
                  <a:pt x="5560" y="558"/>
                  <a:pt x="5560" y="558"/>
                </a:cubicBezTo>
                <a:cubicBezTo>
                  <a:pt x="5560" y="558"/>
                  <a:pt x="5551" y="537"/>
                  <a:pt x="5551" y="537"/>
                </a:cubicBezTo>
                <a:cubicBezTo>
                  <a:pt x="5551" y="537"/>
                  <a:pt x="5560" y="537"/>
                  <a:pt x="5560" y="517"/>
                </a:cubicBezTo>
                <a:cubicBezTo>
                  <a:pt x="5570" y="517"/>
                  <a:pt x="5580" y="517"/>
                  <a:pt x="5590" y="517"/>
                </a:cubicBezTo>
                <a:cubicBezTo>
                  <a:pt x="5600" y="517"/>
                  <a:pt x="5610" y="517"/>
                  <a:pt x="5620" y="517"/>
                </a:cubicBezTo>
                <a:cubicBezTo>
                  <a:pt x="5660" y="517"/>
                  <a:pt x="5689" y="496"/>
                  <a:pt x="5719" y="496"/>
                </a:cubicBezTo>
                <a:cubicBezTo>
                  <a:pt x="5709" y="496"/>
                  <a:pt x="5699" y="496"/>
                  <a:pt x="5679" y="496"/>
                </a:cubicBezTo>
                <a:cubicBezTo>
                  <a:pt x="5679" y="496"/>
                  <a:pt x="5669" y="496"/>
                  <a:pt x="5660" y="475"/>
                </a:cubicBezTo>
                <a:cubicBezTo>
                  <a:pt x="5650" y="475"/>
                  <a:pt x="5640" y="475"/>
                  <a:pt x="5630" y="475"/>
                </a:cubicBezTo>
                <a:cubicBezTo>
                  <a:pt x="5620" y="475"/>
                  <a:pt x="5610" y="475"/>
                  <a:pt x="5600" y="496"/>
                </a:cubicBezTo>
                <a:cubicBezTo>
                  <a:pt x="5590" y="496"/>
                  <a:pt x="5590" y="496"/>
                  <a:pt x="5580" y="496"/>
                </a:cubicBezTo>
                <a:cubicBezTo>
                  <a:pt x="5580" y="496"/>
                  <a:pt x="5570" y="496"/>
                  <a:pt x="5570" y="496"/>
                </a:cubicBezTo>
                <a:cubicBezTo>
                  <a:pt x="5560" y="496"/>
                  <a:pt x="5560" y="496"/>
                  <a:pt x="5551" y="496"/>
                </a:cubicBezTo>
                <a:cubicBezTo>
                  <a:pt x="5541" y="496"/>
                  <a:pt x="5541" y="496"/>
                  <a:pt x="5531" y="496"/>
                </a:cubicBezTo>
                <a:cubicBezTo>
                  <a:pt x="5531" y="496"/>
                  <a:pt x="5531" y="496"/>
                  <a:pt x="5521" y="496"/>
                </a:cubicBezTo>
                <a:cubicBezTo>
                  <a:pt x="5521" y="475"/>
                  <a:pt x="5531" y="475"/>
                  <a:pt x="5531" y="475"/>
                </a:cubicBezTo>
                <a:cubicBezTo>
                  <a:pt x="5531" y="475"/>
                  <a:pt x="5521" y="475"/>
                  <a:pt x="5521" y="475"/>
                </a:cubicBezTo>
                <a:cubicBezTo>
                  <a:pt x="5521" y="455"/>
                  <a:pt x="5531" y="455"/>
                  <a:pt x="5541" y="455"/>
                </a:cubicBezTo>
                <a:cubicBezTo>
                  <a:pt x="5541" y="434"/>
                  <a:pt x="5531" y="434"/>
                  <a:pt x="5531" y="434"/>
                </a:cubicBezTo>
                <a:cubicBezTo>
                  <a:pt x="5521" y="434"/>
                  <a:pt x="5521" y="434"/>
                  <a:pt x="5521" y="434"/>
                </a:cubicBezTo>
                <a:cubicBezTo>
                  <a:pt x="5511" y="413"/>
                  <a:pt x="5521" y="413"/>
                  <a:pt x="5531" y="413"/>
                </a:cubicBezTo>
                <a:cubicBezTo>
                  <a:pt x="5531" y="413"/>
                  <a:pt x="5531" y="413"/>
                  <a:pt x="5541" y="393"/>
                </a:cubicBezTo>
                <a:cubicBezTo>
                  <a:pt x="5541" y="393"/>
                  <a:pt x="5551" y="393"/>
                  <a:pt x="5551" y="393"/>
                </a:cubicBezTo>
                <a:cubicBezTo>
                  <a:pt x="5560" y="393"/>
                  <a:pt x="5570" y="393"/>
                  <a:pt x="5580" y="393"/>
                </a:cubicBezTo>
                <a:cubicBezTo>
                  <a:pt x="5580" y="393"/>
                  <a:pt x="5580" y="393"/>
                  <a:pt x="5580" y="393"/>
                </a:cubicBezTo>
                <a:cubicBezTo>
                  <a:pt x="5590" y="393"/>
                  <a:pt x="5590" y="393"/>
                  <a:pt x="5590" y="393"/>
                </a:cubicBezTo>
                <a:cubicBezTo>
                  <a:pt x="5600" y="393"/>
                  <a:pt x="5610" y="393"/>
                  <a:pt x="5620" y="393"/>
                </a:cubicBezTo>
                <a:cubicBezTo>
                  <a:pt x="5620" y="393"/>
                  <a:pt x="5600" y="393"/>
                  <a:pt x="5600" y="393"/>
                </a:cubicBezTo>
                <a:cubicBezTo>
                  <a:pt x="5600" y="393"/>
                  <a:pt x="5600" y="372"/>
                  <a:pt x="5590" y="372"/>
                </a:cubicBezTo>
                <a:cubicBezTo>
                  <a:pt x="5590" y="372"/>
                  <a:pt x="5590" y="372"/>
                  <a:pt x="5590" y="372"/>
                </a:cubicBezTo>
                <a:cubicBezTo>
                  <a:pt x="5590" y="372"/>
                  <a:pt x="5600" y="372"/>
                  <a:pt x="5610" y="351"/>
                </a:cubicBezTo>
                <a:cubicBezTo>
                  <a:pt x="5620" y="351"/>
                  <a:pt x="5630" y="351"/>
                  <a:pt x="5640" y="351"/>
                </a:cubicBezTo>
                <a:cubicBezTo>
                  <a:pt x="5640" y="331"/>
                  <a:pt x="5650" y="331"/>
                  <a:pt x="5650" y="351"/>
                </a:cubicBezTo>
                <a:cubicBezTo>
                  <a:pt x="5660" y="351"/>
                  <a:pt x="5660" y="351"/>
                  <a:pt x="5660" y="351"/>
                </a:cubicBezTo>
                <a:cubicBezTo>
                  <a:pt x="5669" y="331"/>
                  <a:pt x="5650" y="310"/>
                  <a:pt x="5650" y="310"/>
                </a:cubicBezTo>
                <a:cubicBezTo>
                  <a:pt x="5650" y="310"/>
                  <a:pt x="5650" y="310"/>
                  <a:pt x="5650" y="310"/>
                </a:cubicBezTo>
                <a:cubicBezTo>
                  <a:pt x="5650" y="310"/>
                  <a:pt x="5660" y="310"/>
                  <a:pt x="5660" y="289"/>
                </a:cubicBezTo>
                <a:cubicBezTo>
                  <a:pt x="5669" y="289"/>
                  <a:pt x="5679" y="289"/>
                  <a:pt x="5679" y="310"/>
                </a:cubicBezTo>
                <a:cubicBezTo>
                  <a:pt x="5679" y="310"/>
                  <a:pt x="5689" y="310"/>
                  <a:pt x="5689" y="310"/>
                </a:cubicBezTo>
                <a:cubicBezTo>
                  <a:pt x="5689" y="310"/>
                  <a:pt x="5689" y="310"/>
                  <a:pt x="5689" y="289"/>
                </a:cubicBezTo>
                <a:cubicBezTo>
                  <a:pt x="5699" y="289"/>
                  <a:pt x="5699" y="289"/>
                  <a:pt x="5699" y="289"/>
                </a:cubicBezTo>
                <a:cubicBezTo>
                  <a:pt x="5709" y="289"/>
                  <a:pt x="5709" y="289"/>
                  <a:pt x="5709" y="289"/>
                </a:cubicBezTo>
                <a:cubicBezTo>
                  <a:pt x="5719" y="289"/>
                  <a:pt x="5719" y="289"/>
                  <a:pt x="5719" y="289"/>
                </a:cubicBezTo>
                <a:cubicBezTo>
                  <a:pt x="5729" y="289"/>
                  <a:pt x="5729" y="269"/>
                  <a:pt x="5729" y="269"/>
                </a:cubicBezTo>
                <a:cubicBezTo>
                  <a:pt x="5729" y="269"/>
                  <a:pt x="5739" y="269"/>
                  <a:pt x="5739" y="269"/>
                </a:cubicBezTo>
                <a:cubicBezTo>
                  <a:pt x="5739" y="269"/>
                  <a:pt x="5749" y="248"/>
                  <a:pt x="5759" y="269"/>
                </a:cubicBezTo>
                <a:cubicBezTo>
                  <a:pt x="5759" y="269"/>
                  <a:pt x="5759" y="269"/>
                  <a:pt x="5759" y="269"/>
                </a:cubicBezTo>
                <a:cubicBezTo>
                  <a:pt x="5759" y="269"/>
                  <a:pt x="5759" y="269"/>
                  <a:pt x="5759" y="269"/>
                </a:cubicBezTo>
                <a:cubicBezTo>
                  <a:pt x="5759" y="269"/>
                  <a:pt x="5769" y="269"/>
                  <a:pt x="5769" y="269"/>
                </a:cubicBezTo>
                <a:cubicBezTo>
                  <a:pt x="5769" y="269"/>
                  <a:pt x="5769" y="269"/>
                  <a:pt x="5769" y="248"/>
                </a:cubicBezTo>
                <a:cubicBezTo>
                  <a:pt x="5769" y="248"/>
                  <a:pt x="5769" y="248"/>
                  <a:pt x="5778" y="248"/>
                </a:cubicBezTo>
                <a:cubicBezTo>
                  <a:pt x="5778" y="248"/>
                  <a:pt x="5778" y="248"/>
                  <a:pt x="5778" y="248"/>
                </a:cubicBezTo>
                <a:cubicBezTo>
                  <a:pt x="5788" y="269"/>
                  <a:pt x="5778" y="269"/>
                  <a:pt x="5788" y="269"/>
                </a:cubicBezTo>
                <a:cubicBezTo>
                  <a:pt x="5788" y="269"/>
                  <a:pt x="5788" y="269"/>
                  <a:pt x="5788" y="269"/>
                </a:cubicBezTo>
                <a:cubicBezTo>
                  <a:pt x="5788" y="269"/>
                  <a:pt x="5788" y="269"/>
                  <a:pt x="5798" y="269"/>
                </a:cubicBezTo>
                <a:cubicBezTo>
                  <a:pt x="5798" y="289"/>
                  <a:pt x="5808" y="269"/>
                  <a:pt x="5808" y="289"/>
                </a:cubicBezTo>
                <a:cubicBezTo>
                  <a:pt x="5808" y="289"/>
                  <a:pt x="5808" y="289"/>
                  <a:pt x="5808" y="289"/>
                </a:cubicBezTo>
                <a:cubicBezTo>
                  <a:pt x="5818" y="289"/>
                  <a:pt x="5818" y="289"/>
                  <a:pt x="5818" y="289"/>
                </a:cubicBezTo>
                <a:cubicBezTo>
                  <a:pt x="5818" y="289"/>
                  <a:pt x="5818" y="310"/>
                  <a:pt x="5818" y="310"/>
                </a:cubicBezTo>
                <a:cubicBezTo>
                  <a:pt x="5818" y="310"/>
                  <a:pt x="5818" y="310"/>
                  <a:pt x="5818" y="310"/>
                </a:cubicBezTo>
                <a:cubicBezTo>
                  <a:pt x="5818" y="331"/>
                  <a:pt x="5818" y="331"/>
                  <a:pt x="5818" y="331"/>
                </a:cubicBezTo>
                <a:cubicBezTo>
                  <a:pt x="5818" y="331"/>
                  <a:pt x="5828" y="331"/>
                  <a:pt x="5828" y="331"/>
                </a:cubicBezTo>
                <a:cubicBezTo>
                  <a:pt x="5828" y="331"/>
                  <a:pt x="5828" y="351"/>
                  <a:pt x="5838" y="351"/>
                </a:cubicBezTo>
                <a:cubicBezTo>
                  <a:pt x="5838" y="351"/>
                  <a:pt x="5838" y="351"/>
                  <a:pt x="5838" y="351"/>
                </a:cubicBezTo>
                <a:cubicBezTo>
                  <a:pt x="5838" y="351"/>
                  <a:pt x="5838" y="372"/>
                  <a:pt x="5838" y="372"/>
                </a:cubicBezTo>
                <a:cubicBezTo>
                  <a:pt x="5848" y="372"/>
                  <a:pt x="5858" y="372"/>
                  <a:pt x="5858" y="372"/>
                </a:cubicBezTo>
                <a:cubicBezTo>
                  <a:pt x="5858" y="372"/>
                  <a:pt x="5858" y="372"/>
                  <a:pt x="5868" y="372"/>
                </a:cubicBezTo>
                <a:cubicBezTo>
                  <a:pt x="5868" y="372"/>
                  <a:pt x="5878" y="351"/>
                  <a:pt x="5878" y="372"/>
                </a:cubicBezTo>
                <a:cubicBezTo>
                  <a:pt x="5887" y="372"/>
                  <a:pt x="5868" y="393"/>
                  <a:pt x="5868" y="413"/>
                </a:cubicBezTo>
                <a:cubicBezTo>
                  <a:pt x="5868" y="413"/>
                  <a:pt x="5878" y="413"/>
                  <a:pt x="5878" y="413"/>
                </a:cubicBezTo>
                <a:cubicBezTo>
                  <a:pt x="5878" y="413"/>
                  <a:pt x="5887" y="393"/>
                  <a:pt x="5887" y="393"/>
                </a:cubicBezTo>
                <a:cubicBezTo>
                  <a:pt x="5887" y="393"/>
                  <a:pt x="5897" y="393"/>
                  <a:pt x="5897" y="393"/>
                </a:cubicBezTo>
                <a:cubicBezTo>
                  <a:pt x="5897" y="393"/>
                  <a:pt x="5887" y="372"/>
                  <a:pt x="5897" y="372"/>
                </a:cubicBezTo>
                <a:cubicBezTo>
                  <a:pt x="5897" y="372"/>
                  <a:pt x="5907" y="372"/>
                  <a:pt x="5907" y="372"/>
                </a:cubicBezTo>
                <a:cubicBezTo>
                  <a:pt x="5917" y="372"/>
                  <a:pt x="5917" y="372"/>
                  <a:pt x="5927" y="372"/>
                </a:cubicBezTo>
                <a:cubicBezTo>
                  <a:pt x="5927" y="372"/>
                  <a:pt x="5927" y="372"/>
                  <a:pt x="5927" y="372"/>
                </a:cubicBezTo>
                <a:cubicBezTo>
                  <a:pt x="5927" y="372"/>
                  <a:pt x="5927" y="372"/>
                  <a:pt x="5927" y="393"/>
                </a:cubicBezTo>
                <a:cubicBezTo>
                  <a:pt x="5927" y="393"/>
                  <a:pt x="5927" y="393"/>
                  <a:pt x="5927" y="393"/>
                </a:cubicBezTo>
                <a:cubicBezTo>
                  <a:pt x="5927" y="393"/>
                  <a:pt x="5937" y="393"/>
                  <a:pt x="5937" y="393"/>
                </a:cubicBezTo>
                <a:cubicBezTo>
                  <a:pt x="5937" y="413"/>
                  <a:pt x="5927" y="413"/>
                  <a:pt x="5927" y="434"/>
                </a:cubicBezTo>
                <a:cubicBezTo>
                  <a:pt x="5917" y="434"/>
                  <a:pt x="5927" y="434"/>
                  <a:pt x="5917" y="455"/>
                </a:cubicBezTo>
                <a:cubicBezTo>
                  <a:pt x="5917" y="455"/>
                  <a:pt x="5907" y="455"/>
                  <a:pt x="5897" y="455"/>
                </a:cubicBezTo>
                <a:cubicBezTo>
                  <a:pt x="5907" y="455"/>
                  <a:pt x="5907" y="455"/>
                  <a:pt x="5907" y="455"/>
                </a:cubicBezTo>
                <a:cubicBezTo>
                  <a:pt x="5907" y="475"/>
                  <a:pt x="5907" y="475"/>
                  <a:pt x="5917" y="475"/>
                </a:cubicBezTo>
                <a:cubicBezTo>
                  <a:pt x="5917" y="455"/>
                  <a:pt x="5917" y="455"/>
                  <a:pt x="5917" y="455"/>
                </a:cubicBezTo>
                <a:cubicBezTo>
                  <a:pt x="5927" y="455"/>
                  <a:pt x="5927" y="455"/>
                  <a:pt x="5927" y="455"/>
                </a:cubicBezTo>
                <a:cubicBezTo>
                  <a:pt x="5937" y="455"/>
                  <a:pt x="5937" y="455"/>
                  <a:pt x="5947" y="455"/>
                </a:cubicBezTo>
                <a:cubicBezTo>
                  <a:pt x="5947" y="455"/>
                  <a:pt x="5957" y="455"/>
                  <a:pt x="5957" y="434"/>
                </a:cubicBezTo>
                <a:cubicBezTo>
                  <a:pt x="5957" y="434"/>
                  <a:pt x="5947" y="434"/>
                  <a:pt x="5947" y="434"/>
                </a:cubicBezTo>
                <a:cubicBezTo>
                  <a:pt x="5937" y="434"/>
                  <a:pt x="5937" y="434"/>
                  <a:pt x="5937" y="434"/>
                </a:cubicBezTo>
                <a:cubicBezTo>
                  <a:pt x="5947" y="413"/>
                  <a:pt x="5947" y="413"/>
                  <a:pt x="5947" y="413"/>
                </a:cubicBezTo>
                <a:cubicBezTo>
                  <a:pt x="5947" y="413"/>
                  <a:pt x="5967" y="413"/>
                  <a:pt x="5957" y="393"/>
                </a:cubicBezTo>
                <a:cubicBezTo>
                  <a:pt x="5967" y="393"/>
                  <a:pt x="5967" y="393"/>
                  <a:pt x="5967" y="393"/>
                </a:cubicBezTo>
                <a:cubicBezTo>
                  <a:pt x="5967" y="372"/>
                  <a:pt x="5986" y="372"/>
                  <a:pt x="5996" y="372"/>
                </a:cubicBezTo>
                <a:cubicBezTo>
                  <a:pt x="6006" y="372"/>
                  <a:pt x="6016" y="372"/>
                  <a:pt x="6026" y="372"/>
                </a:cubicBezTo>
                <a:cubicBezTo>
                  <a:pt x="6036" y="372"/>
                  <a:pt x="6036" y="372"/>
                  <a:pt x="6046" y="372"/>
                </a:cubicBezTo>
                <a:cubicBezTo>
                  <a:pt x="6056" y="393"/>
                  <a:pt x="6056" y="372"/>
                  <a:pt x="6066" y="393"/>
                </a:cubicBezTo>
                <a:cubicBezTo>
                  <a:pt x="6076" y="393"/>
                  <a:pt x="6086" y="393"/>
                  <a:pt x="6086" y="393"/>
                </a:cubicBezTo>
                <a:cubicBezTo>
                  <a:pt x="6095" y="413"/>
                  <a:pt x="6105" y="413"/>
                  <a:pt x="6115" y="413"/>
                </a:cubicBezTo>
                <a:cubicBezTo>
                  <a:pt x="6115" y="413"/>
                  <a:pt x="6125" y="434"/>
                  <a:pt x="6125" y="434"/>
                </a:cubicBezTo>
                <a:cubicBezTo>
                  <a:pt x="6135" y="434"/>
                  <a:pt x="6135" y="455"/>
                  <a:pt x="6145" y="455"/>
                </a:cubicBezTo>
                <a:cubicBezTo>
                  <a:pt x="6155" y="475"/>
                  <a:pt x="6165" y="455"/>
                  <a:pt x="6185" y="455"/>
                </a:cubicBezTo>
                <a:cubicBezTo>
                  <a:pt x="6175" y="455"/>
                  <a:pt x="6175" y="455"/>
                  <a:pt x="6175" y="455"/>
                </a:cubicBezTo>
                <a:cubicBezTo>
                  <a:pt x="6175" y="455"/>
                  <a:pt x="6175" y="455"/>
                  <a:pt x="6175" y="434"/>
                </a:cubicBezTo>
                <a:cubicBezTo>
                  <a:pt x="6165" y="434"/>
                  <a:pt x="6165" y="434"/>
                  <a:pt x="6155" y="413"/>
                </a:cubicBezTo>
                <a:cubicBezTo>
                  <a:pt x="6155" y="413"/>
                  <a:pt x="6145" y="413"/>
                  <a:pt x="6145" y="413"/>
                </a:cubicBezTo>
                <a:cubicBezTo>
                  <a:pt x="6145" y="413"/>
                  <a:pt x="6135" y="393"/>
                  <a:pt x="6135" y="393"/>
                </a:cubicBezTo>
                <a:cubicBezTo>
                  <a:pt x="6135" y="372"/>
                  <a:pt x="6125" y="372"/>
                  <a:pt x="6125" y="372"/>
                </a:cubicBezTo>
                <a:cubicBezTo>
                  <a:pt x="6125" y="372"/>
                  <a:pt x="6135" y="372"/>
                  <a:pt x="6145" y="372"/>
                </a:cubicBezTo>
                <a:cubicBezTo>
                  <a:pt x="6155" y="351"/>
                  <a:pt x="6155" y="351"/>
                  <a:pt x="6165" y="351"/>
                </a:cubicBezTo>
                <a:cubicBezTo>
                  <a:pt x="6175" y="351"/>
                  <a:pt x="6175" y="351"/>
                  <a:pt x="6185" y="351"/>
                </a:cubicBezTo>
                <a:cubicBezTo>
                  <a:pt x="6195" y="351"/>
                  <a:pt x="6204" y="351"/>
                  <a:pt x="6204" y="351"/>
                </a:cubicBezTo>
                <a:cubicBezTo>
                  <a:pt x="6224" y="351"/>
                  <a:pt x="6234" y="351"/>
                  <a:pt x="6244" y="351"/>
                </a:cubicBezTo>
                <a:cubicBezTo>
                  <a:pt x="6264" y="351"/>
                  <a:pt x="6274" y="351"/>
                  <a:pt x="6284" y="331"/>
                </a:cubicBezTo>
                <a:cubicBezTo>
                  <a:pt x="6294" y="331"/>
                  <a:pt x="6304" y="331"/>
                  <a:pt x="6304" y="331"/>
                </a:cubicBezTo>
                <a:cubicBezTo>
                  <a:pt x="6313" y="310"/>
                  <a:pt x="6323" y="310"/>
                  <a:pt x="6333" y="310"/>
                </a:cubicBezTo>
                <a:cubicBezTo>
                  <a:pt x="6323" y="310"/>
                  <a:pt x="6313" y="310"/>
                  <a:pt x="6304" y="310"/>
                </a:cubicBezTo>
                <a:cubicBezTo>
                  <a:pt x="6294" y="310"/>
                  <a:pt x="6294" y="310"/>
                  <a:pt x="6284" y="331"/>
                </a:cubicBezTo>
                <a:cubicBezTo>
                  <a:pt x="6284" y="331"/>
                  <a:pt x="6274" y="331"/>
                  <a:pt x="6274" y="331"/>
                </a:cubicBezTo>
                <a:cubicBezTo>
                  <a:pt x="6264" y="331"/>
                  <a:pt x="6264" y="331"/>
                  <a:pt x="6254" y="331"/>
                </a:cubicBezTo>
                <a:cubicBezTo>
                  <a:pt x="6254" y="331"/>
                  <a:pt x="6254" y="331"/>
                  <a:pt x="6244" y="331"/>
                </a:cubicBezTo>
                <a:cubicBezTo>
                  <a:pt x="6234" y="331"/>
                  <a:pt x="6224" y="331"/>
                  <a:pt x="6214" y="331"/>
                </a:cubicBezTo>
                <a:cubicBezTo>
                  <a:pt x="6204" y="351"/>
                  <a:pt x="6195" y="351"/>
                  <a:pt x="6185" y="351"/>
                </a:cubicBezTo>
                <a:cubicBezTo>
                  <a:pt x="6175" y="351"/>
                  <a:pt x="6155" y="351"/>
                  <a:pt x="6145" y="351"/>
                </a:cubicBezTo>
                <a:cubicBezTo>
                  <a:pt x="6135" y="351"/>
                  <a:pt x="6115" y="351"/>
                  <a:pt x="6105" y="351"/>
                </a:cubicBezTo>
                <a:cubicBezTo>
                  <a:pt x="6105" y="372"/>
                  <a:pt x="6095" y="372"/>
                  <a:pt x="6086" y="372"/>
                </a:cubicBezTo>
                <a:cubicBezTo>
                  <a:pt x="6076" y="372"/>
                  <a:pt x="6076" y="372"/>
                  <a:pt x="6066" y="372"/>
                </a:cubicBezTo>
                <a:cubicBezTo>
                  <a:pt x="6066" y="351"/>
                  <a:pt x="6066" y="351"/>
                  <a:pt x="6056" y="351"/>
                </a:cubicBezTo>
                <a:cubicBezTo>
                  <a:pt x="6046" y="351"/>
                  <a:pt x="6026" y="351"/>
                  <a:pt x="6016" y="351"/>
                </a:cubicBezTo>
                <a:cubicBezTo>
                  <a:pt x="6006" y="351"/>
                  <a:pt x="5986" y="351"/>
                  <a:pt x="5977" y="351"/>
                </a:cubicBezTo>
                <a:cubicBezTo>
                  <a:pt x="5967" y="351"/>
                  <a:pt x="5957" y="351"/>
                  <a:pt x="5947" y="351"/>
                </a:cubicBezTo>
                <a:cubicBezTo>
                  <a:pt x="5947" y="351"/>
                  <a:pt x="5947" y="351"/>
                  <a:pt x="5947" y="331"/>
                </a:cubicBezTo>
                <a:cubicBezTo>
                  <a:pt x="5947" y="331"/>
                  <a:pt x="5937" y="331"/>
                  <a:pt x="5927" y="331"/>
                </a:cubicBezTo>
                <a:cubicBezTo>
                  <a:pt x="5917" y="331"/>
                  <a:pt x="5907" y="331"/>
                  <a:pt x="5897" y="331"/>
                </a:cubicBezTo>
                <a:cubicBezTo>
                  <a:pt x="5897" y="331"/>
                  <a:pt x="5897" y="310"/>
                  <a:pt x="5897" y="310"/>
                </a:cubicBezTo>
                <a:cubicBezTo>
                  <a:pt x="5897" y="310"/>
                  <a:pt x="5887" y="310"/>
                  <a:pt x="5887" y="310"/>
                </a:cubicBezTo>
                <a:cubicBezTo>
                  <a:pt x="5887" y="310"/>
                  <a:pt x="5887" y="310"/>
                  <a:pt x="5887" y="289"/>
                </a:cubicBezTo>
                <a:cubicBezTo>
                  <a:pt x="5887" y="289"/>
                  <a:pt x="5878" y="289"/>
                  <a:pt x="5878" y="289"/>
                </a:cubicBezTo>
                <a:cubicBezTo>
                  <a:pt x="5878" y="289"/>
                  <a:pt x="5878" y="289"/>
                  <a:pt x="5878" y="289"/>
                </a:cubicBezTo>
                <a:cubicBezTo>
                  <a:pt x="5878" y="269"/>
                  <a:pt x="5868" y="269"/>
                  <a:pt x="5868" y="269"/>
                </a:cubicBezTo>
                <a:cubicBezTo>
                  <a:pt x="5868" y="269"/>
                  <a:pt x="5868" y="248"/>
                  <a:pt x="5868" y="248"/>
                </a:cubicBezTo>
                <a:cubicBezTo>
                  <a:pt x="5858" y="248"/>
                  <a:pt x="5858" y="248"/>
                  <a:pt x="5848" y="248"/>
                </a:cubicBezTo>
                <a:cubicBezTo>
                  <a:pt x="5848" y="248"/>
                  <a:pt x="5848" y="248"/>
                  <a:pt x="5838" y="248"/>
                </a:cubicBezTo>
                <a:cubicBezTo>
                  <a:pt x="5838" y="248"/>
                  <a:pt x="5848" y="227"/>
                  <a:pt x="5848" y="227"/>
                </a:cubicBezTo>
                <a:cubicBezTo>
                  <a:pt x="5848" y="227"/>
                  <a:pt x="5848" y="227"/>
                  <a:pt x="5858" y="227"/>
                </a:cubicBezTo>
                <a:cubicBezTo>
                  <a:pt x="5858" y="207"/>
                  <a:pt x="5868" y="227"/>
                  <a:pt x="5868" y="227"/>
                </a:cubicBezTo>
                <a:cubicBezTo>
                  <a:pt x="5868" y="227"/>
                  <a:pt x="5878" y="227"/>
                  <a:pt x="5878" y="227"/>
                </a:cubicBezTo>
                <a:cubicBezTo>
                  <a:pt x="5887" y="227"/>
                  <a:pt x="5887" y="207"/>
                  <a:pt x="5897" y="207"/>
                </a:cubicBezTo>
                <a:cubicBezTo>
                  <a:pt x="5897" y="207"/>
                  <a:pt x="5907" y="207"/>
                  <a:pt x="5917" y="207"/>
                </a:cubicBezTo>
                <a:cubicBezTo>
                  <a:pt x="5927" y="207"/>
                  <a:pt x="5927" y="207"/>
                  <a:pt x="5937" y="207"/>
                </a:cubicBezTo>
                <a:cubicBezTo>
                  <a:pt x="5937" y="207"/>
                  <a:pt x="5947" y="207"/>
                  <a:pt x="5947" y="207"/>
                </a:cubicBezTo>
                <a:cubicBezTo>
                  <a:pt x="5957" y="207"/>
                  <a:pt x="5967" y="207"/>
                  <a:pt x="5967" y="207"/>
                </a:cubicBezTo>
                <a:cubicBezTo>
                  <a:pt x="5967" y="207"/>
                  <a:pt x="5967" y="207"/>
                  <a:pt x="5967" y="207"/>
                </a:cubicBezTo>
                <a:cubicBezTo>
                  <a:pt x="5967" y="207"/>
                  <a:pt x="5977" y="207"/>
                  <a:pt x="5977" y="186"/>
                </a:cubicBezTo>
                <a:cubicBezTo>
                  <a:pt x="5977" y="186"/>
                  <a:pt x="5977" y="186"/>
                  <a:pt x="5977" y="186"/>
                </a:cubicBezTo>
                <a:cubicBezTo>
                  <a:pt x="5986" y="186"/>
                  <a:pt x="5996" y="186"/>
                  <a:pt x="5996" y="186"/>
                </a:cubicBezTo>
                <a:cubicBezTo>
                  <a:pt x="6006" y="186"/>
                  <a:pt x="6006" y="186"/>
                  <a:pt x="6016" y="186"/>
                </a:cubicBezTo>
                <a:cubicBezTo>
                  <a:pt x="6016" y="186"/>
                  <a:pt x="6016" y="186"/>
                  <a:pt x="6016" y="186"/>
                </a:cubicBezTo>
                <a:cubicBezTo>
                  <a:pt x="6016" y="186"/>
                  <a:pt x="6026" y="186"/>
                  <a:pt x="6036" y="186"/>
                </a:cubicBezTo>
                <a:cubicBezTo>
                  <a:pt x="6046" y="186"/>
                  <a:pt x="6046" y="186"/>
                  <a:pt x="6056" y="186"/>
                </a:cubicBezTo>
                <a:cubicBezTo>
                  <a:pt x="6066" y="186"/>
                  <a:pt x="6066" y="186"/>
                  <a:pt x="6066" y="186"/>
                </a:cubicBezTo>
                <a:cubicBezTo>
                  <a:pt x="6066" y="186"/>
                  <a:pt x="6066" y="186"/>
                  <a:pt x="6066" y="207"/>
                </a:cubicBezTo>
                <a:cubicBezTo>
                  <a:pt x="6066" y="207"/>
                  <a:pt x="6066" y="207"/>
                  <a:pt x="6076" y="207"/>
                </a:cubicBezTo>
                <a:cubicBezTo>
                  <a:pt x="6076" y="207"/>
                  <a:pt x="6076" y="207"/>
                  <a:pt x="6086" y="186"/>
                </a:cubicBezTo>
                <a:cubicBezTo>
                  <a:pt x="6086" y="186"/>
                  <a:pt x="6095" y="186"/>
                  <a:pt x="6095" y="186"/>
                </a:cubicBezTo>
                <a:cubicBezTo>
                  <a:pt x="6105" y="186"/>
                  <a:pt x="6105" y="186"/>
                  <a:pt x="6115" y="186"/>
                </a:cubicBezTo>
                <a:cubicBezTo>
                  <a:pt x="6115" y="186"/>
                  <a:pt x="6125" y="165"/>
                  <a:pt x="6125" y="186"/>
                </a:cubicBezTo>
                <a:cubicBezTo>
                  <a:pt x="6135" y="186"/>
                  <a:pt x="6135" y="186"/>
                  <a:pt x="6135" y="186"/>
                </a:cubicBezTo>
                <a:cubicBezTo>
                  <a:pt x="6145" y="186"/>
                  <a:pt x="6155" y="186"/>
                  <a:pt x="6155" y="165"/>
                </a:cubicBezTo>
                <a:cubicBezTo>
                  <a:pt x="6165" y="165"/>
                  <a:pt x="6155" y="165"/>
                  <a:pt x="6155" y="165"/>
                </a:cubicBezTo>
                <a:cubicBezTo>
                  <a:pt x="6155" y="145"/>
                  <a:pt x="6155" y="145"/>
                  <a:pt x="6155" y="145"/>
                </a:cubicBezTo>
                <a:cubicBezTo>
                  <a:pt x="6155" y="145"/>
                  <a:pt x="6165" y="145"/>
                  <a:pt x="6165" y="145"/>
                </a:cubicBezTo>
                <a:cubicBezTo>
                  <a:pt x="6165" y="145"/>
                  <a:pt x="6175" y="145"/>
                  <a:pt x="6175" y="145"/>
                </a:cubicBezTo>
                <a:cubicBezTo>
                  <a:pt x="6185" y="145"/>
                  <a:pt x="6185" y="145"/>
                  <a:pt x="6195" y="145"/>
                </a:cubicBezTo>
                <a:cubicBezTo>
                  <a:pt x="6195" y="145"/>
                  <a:pt x="6204" y="145"/>
                  <a:pt x="6204" y="145"/>
                </a:cubicBezTo>
                <a:cubicBezTo>
                  <a:pt x="6204" y="165"/>
                  <a:pt x="6214" y="165"/>
                  <a:pt x="6214" y="165"/>
                </a:cubicBezTo>
                <a:cubicBezTo>
                  <a:pt x="6224" y="165"/>
                  <a:pt x="6224" y="165"/>
                  <a:pt x="6234" y="165"/>
                </a:cubicBezTo>
                <a:cubicBezTo>
                  <a:pt x="6234" y="165"/>
                  <a:pt x="6234" y="165"/>
                  <a:pt x="6224" y="165"/>
                </a:cubicBezTo>
                <a:cubicBezTo>
                  <a:pt x="6224" y="186"/>
                  <a:pt x="6224" y="186"/>
                  <a:pt x="6224" y="186"/>
                </a:cubicBezTo>
                <a:cubicBezTo>
                  <a:pt x="6234" y="186"/>
                  <a:pt x="6244" y="186"/>
                  <a:pt x="6254" y="186"/>
                </a:cubicBezTo>
                <a:cubicBezTo>
                  <a:pt x="6254" y="186"/>
                  <a:pt x="6264" y="186"/>
                  <a:pt x="6264" y="165"/>
                </a:cubicBezTo>
                <a:cubicBezTo>
                  <a:pt x="6264" y="165"/>
                  <a:pt x="6274" y="165"/>
                  <a:pt x="6274" y="165"/>
                </a:cubicBezTo>
                <a:cubicBezTo>
                  <a:pt x="6274" y="165"/>
                  <a:pt x="6284" y="145"/>
                  <a:pt x="6284" y="145"/>
                </a:cubicBezTo>
                <a:cubicBezTo>
                  <a:pt x="6294" y="145"/>
                  <a:pt x="6294" y="145"/>
                  <a:pt x="6304" y="145"/>
                </a:cubicBezTo>
                <a:cubicBezTo>
                  <a:pt x="6304" y="145"/>
                  <a:pt x="6313" y="145"/>
                  <a:pt x="6313" y="145"/>
                </a:cubicBezTo>
                <a:cubicBezTo>
                  <a:pt x="6313" y="124"/>
                  <a:pt x="6313" y="124"/>
                  <a:pt x="6323" y="124"/>
                </a:cubicBezTo>
                <a:cubicBezTo>
                  <a:pt x="6323" y="124"/>
                  <a:pt x="6333" y="124"/>
                  <a:pt x="6343" y="124"/>
                </a:cubicBezTo>
                <a:cubicBezTo>
                  <a:pt x="6343" y="124"/>
                  <a:pt x="6353" y="124"/>
                  <a:pt x="6363" y="124"/>
                </a:cubicBezTo>
                <a:cubicBezTo>
                  <a:pt x="6373" y="124"/>
                  <a:pt x="6373" y="124"/>
                  <a:pt x="6383" y="124"/>
                </a:cubicBezTo>
                <a:cubicBezTo>
                  <a:pt x="6393" y="124"/>
                  <a:pt x="6393" y="124"/>
                  <a:pt x="6403" y="124"/>
                </a:cubicBezTo>
                <a:cubicBezTo>
                  <a:pt x="6403" y="124"/>
                  <a:pt x="6413" y="124"/>
                  <a:pt x="6413" y="124"/>
                </a:cubicBezTo>
                <a:cubicBezTo>
                  <a:pt x="6413" y="124"/>
                  <a:pt x="6413" y="124"/>
                  <a:pt x="6413" y="124"/>
                </a:cubicBezTo>
                <a:cubicBezTo>
                  <a:pt x="6422" y="124"/>
                  <a:pt x="6422" y="124"/>
                  <a:pt x="6422" y="124"/>
                </a:cubicBezTo>
                <a:cubicBezTo>
                  <a:pt x="6432" y="124"/>
                  <a:pt x="6442" y="124"/>
                  <a:pt x="6442" y="124"/>
                </a:cubicBezTo>
                <a:cubicBezTo>
                  <a:pt x="6452" y="103"/>
                  <a:pt x="6462" y="103"/>
                  <a:pt x="6472" y="103"/>
                </a:cubicBezTo>
                <a:cubicBezTo>
                  <a:pt x="6482" y="103"/>
                  <a:pt x="6492" y="103"/>
                  <a:pt x="6502" y="103"/>
                </a:cubicBezTo>
                <a:cubicBezTo>
                  <a:pt x="6502" y="103"/>
                  <a:pt x="6512" y="103"/>
                  <a:pt x="6512" y="103"/>
                </a:cubicBezTo>
                <a:cubicBezTo>
                  <a:pt x="6522" y="124"/>
                  <a:pt x="6522" y="124"/>
                  <a:pt x="6522" y="145"/>
                </a:cubicBezTo>
                <a:cubicBezTo>
                  <a:pt x="6522" y="145"/>
                  <a:pt x="6522" y="145"/>
                  <a:pt x="6531" y="145"/>
                </a:cubicBezTo>
                <a:cubicBezTo>
                  <a:pt x="6531" y="165"/>
                  <a:pt x="6541" y="145"/>
                  <a:pt x="6541" y="145"/>
                </a:cubicBezTo>
                <a:cubicBezTo>
                  <a:pt x="6551" y="145"/>
                  <a:pt x="6551" y="145"/>
                  <a:pt x="6551" y="145"/>
                </a:cubicBezTo>
                <a:cubicBezTo>
                  <a:pt x="6561" y="145"/>
                  <a:pt x="6561" y="145"/>
                  <a:pt x="6561" y="145"/>
                </a:cubicBezTo>
                <a:cubicBezTo>
                  <a:pt x="6561" y="145"/>
                  <a:pt x="6571" y="145"/>
                  <a:pt x="6571" y="145"/>
                </a:cubicBezTo>
                <a:cubicBezTo>
                  <a:pt x="6571" y="124"/>
                  <a:pt x="6561" y="124"/>
                  <a:pt x="6561" y="124"/>
                </a:cubicBezTo>
                <a:cubicBezTo>
                  <a:pt x="6561" y="124"/>
                  <a:pt x="6561" y="124"/>
                  <a:pt x="6561" y="124"/>
                </a:cubicBezTo>
                <a:cubicBezTo>
                  <a:pt x="6551" y="124"/>
                  <a:pt x="6541" y="103"/>
                  <a:pt x="6551" y="103"/>
                </a:cubicBezTo>
                <a:cubicBezTo>
                  <a:pt x="6551" y="103"/>
                  <a:pt x="6561" y="103"/>
                  <a:pt x="6561" y="103"/>
                </a:cubicBezTo>
                <a:cubicBezTo>
                  <a:pt x="6561" y="103"/>
                  <a:pt x="6571" y="103"/>
                  <a:pt x="6571" y="103"/>
                </a:cubicBezTo>
                <a:cubicBezTo>
                  <a:pt x="6581" y="103"/>
                  <a:pt x="6591" y="103"/>
                  <a:pt x="6591" y="103"/>
                </a:cubicBezTo>
                <a:cubicBezTo>
                  <a:pt x="6601" y="103"/>
                  <a:pt x="6611" y="103"/>
                  <a:pt x="6621" y="103"/>
                </a:cubicBezTo>
                <a:cubicBezTo>
                  <a:pt x="6631" y="103"/>
                  <a:pt x="6631" y="103"/>
                  <a:pt x="6640" y="103"/>
                </a:cubicBezTo>
                <a:cubicBezTo>
                  <a:pt x="6640" y="103"/>
                  <a:pt x="6650" y="103"/>
                  <a:pt x="6660" y="103"/>
                </a:cubicBezTo>
                <a:cubicBezTo>
                  <a:pt x="6660" y="103"/>
                  <a:pt x="6670" y="103"/>
                  <a:pt x="6670" y="124"/>
                </a:cubicBezTo>
                <a:cubicBezTo>
                  <a:pt x="6670" y="124"/>
                  <a:pt x="6670" y="124"/>
                  <a:pt x="6680" y="145"/>
                </a:cubicBezTo>
                <a:cubicBezTo>
                  <a:pt x="6680" y="145"/>
                  <a:pt x="6690" y="145"/>
                  <a:pt x="6690" y="124"/>
                </a:cubicBezTo>
                <a:cubicBezTo>
                  <a:pt x="6690" y="124"/>
                  <a:pt x="6690" y="124"/>
                  <a:pt x="6690" y="124"/>
                </a:cubicBezTo>
                <a:cubicBezTo>
                  <a:pt x="6690" y="103"/>
                  <a:pt x="6680" y="103"/>
                  <a:pt x="6680" y="103"/>
                </a:cubicBezTo>
                <a:cubicBezTo>
                  <a:pt x="6700" y="103"/>
                  <a:pt x="6710" y="103"/>
                  <a:pt x="6730" y="103"/>
                </a:cubicBezTo>
                <a:cubicBezTo>
                  <a:pt x="6740" y="103"/>
                  <a:pt x="6759" y="103"/>
                  <a:pt x="6779" y="103"/>
                </a:cubicBezTo>
                <a:cubicBezTo>
                  <a:pt x="6789" y="103"/>
                  <a:pt x="6799" y="83"/>
                  <a:pt x="6819" y="83"/>
                </a:cubicBezTo>
                <a:cubicBezTo>
                  <a:pt x="6829" y="83"/>
                  <a:pt x="6839" y="83"/>
                  <a:pt x="6849" y="103"/>
                </a:cubicBezTo>
                <a:cubicBezTo>
                  <a:pt x="6858" y="103"/>
                  <a:pt x="6868" y="124"/>
                  <a:pt x="6878" y="124"/>
                </a:cubicBezTo>
                <a:cubicBezTo>
                  <a:pt x="6888" y="124"/>
                  <a:pt x="6908" y="124"/>
                  <a:pt x="6928" y="124"/>
                </a:cubicBezTo>
                <a:cubicBezTo>
                  <a:pt x="6938" y="124"/>
                  <a:pt x="6948" y="124"/>
                  <a:pt x="6967" y="124"/>
                </a:cubicBezTo>
                <a:cubicBezTo>
                  <a:pt x="6977" y="124"/>
                  <a:pt x="6987" y="145"/>
                  <a:pt x="7007" y="124"/>
                </a:cubicBezTo>
                <a:cubicBezTo>
                  <a:pt x="7017" y="124"/>
                  <a:pt x="7037" y="124"/>
                  <a:pt x="7047" y="124"/>
                </a:cubicBezTo>
                <a:cubicBezTo>
                  <a:pt x="7057" y="124"/>
                  <a:pt x="7076" y="124"/>
                  <a:pt x="7086" y="145"/>
                </a:cubicBezTo>
                <a:cubicBezTo>
                  <a:pt x="7096" y="145"/>
                  <a:pt x="7106" y="145"/>
                  <a:pt x="7116" y="145"/>
                </a:cubicBezTo>
                <a:cubicBezTo>
                  <a:pt x="7126" y="145"/>
                  <a:pt x="7126" y="145"/>
                  <a:pt x="7136" y="145"/>
                </a:cubicBezTo>
                <a:cubicBezTo>
                  <a:pt x="7136" y="145"/>
                  <a:pt x="7146" y="145"/>
                  <a:pt x="7146" y="165"/>
                </a:cubicBezTo>
                <a:cubicBezTo>
                  <a:pt x="7156" y="165"/>
                  <a:pt x="7136" y="186"/>
                  <a:pt x="7136" y="186"/>
                </a:cubicBezTo>
                <a:close/>
                <a:moveTo>
                  <a:pt x="5818" y="1922"/>
                </a:moveTo>
                <a:cubicBezTo>
                  <a:pt x="5818" y="1922"/>
                  <a:pt x="5818" y="1922"/>
                  <a:pt x="5818" y="1922"/>
                </a:cubicBezTo>
                <a:cubicBezTo>
                  <a:pt x="5828" y="1943"/>
                  <a:pt x="5828" y="1943"/>
                  <a:pt x="5838" y="1943"/>
                </a:cubicBezTo>
                <a:cubicBezTo>
                  <a:pt x="5838" y="1943"/>
                  <a:pt x="5858" y="1922"/>
                  <a:pt x="5858" y="1943"/>
                </a:cubicBezTo>
                <a:cubicBezTo>
                  <a:pt x="5858" y="1943"/>
                  <a:pt x="5858" y="1964"/>
                  <a:pt x="5858" y="1964"/>
                </a:cubicBezTo>
                <a:cubicBezTo>
                  <a:pt x="5858" y="1964"/>
                  <a:pt x="5858" y="1964"/>
                  <a:pt x="5848" y="1964"/>
                </a:cubicBezTo>
                <a:cubicBezTo>
                  <a:pt x="5848" y="1984"/>
                  <a:pt x="5838" y="1984"/>
                  <a:pt x="5828" y="1984"/>
                </a:cubicBezTo>
                <a:cubicBezTo>
                  <a:pt x="5828" y="1984"/>
                  <a:pt x="5818" y="1984"/>
                  <a:pt x="5818" y="1964"/>
                </a:cubicBezTo>
                <a:cubicBezTo>
                  <a:pt x="5818" y="1964"/>
                  <a:pt x="5818" y="1964"/>
                  <a:pt x="5808" y="1964"/>
                </a:cubicBezTo>
                <a:cubicBezTo>
                  <a:pt x="5808" y="1964"/>
                  <a:pt x="5798" y="1964"/>
                  <a:pt x="5798" y="1964"/>
                </a:cubicBezTo>
                <a:cubicBezTo>
                  <a:pt x="5788" y="1964"/>
                  <a:pt x="5798" y="1964"/>
                  <a:pt x="5798" y="1943"/>
                </a:cubicBezTo>
                <a:cubicBezTo>
                  <a:pt x="5798" y="1943"/>
                  <a:pt x="5798" y="1943"/>
                  <a:pt x="5798" y="1943"/>
                </a:cubicBezTo>
                <a:cubicBezTo>
                  <a:pt x="5798" y="1943"/>
                  <a:pt x="5808" y="1922"/>
                  <a:pt x="5808" y="1922"/>
                </a:cubicBezTo>
                <a:cubicBezTo>
                  <a:pt x="5808" y="1922"/>
                  <a:pt x="5808" y="1922"/>
                  <a:pt x="5818" y="1922"/>
                </a:cubicBezTo>
                <a:close/>
                <a:moveTo>
                  <a:pt x="6432" y="2108"/>
                </a:moveTo>
                <a:cubicBezTo>
                  <a:pt x="6422" y="2108"/>
                  <a:pt x="6422" y="2108"/>
                  <a:pt x="6413" y="2108"/>
                </a:cubicBezTo>
                <a:cubicBezTo>
                  <a:pt x="6413" y="2108"/>
                  <a:pt x="6413" y="2108"/>
                  <a:pt x="6413" y="2129"/>
                </a:cubicBezTo>
                <a:cubicBezTo>
                  <a:pt x="6413" y="2129"/>
                  <a:pt x="6403" y="2129"/>
                  <a:pt x="6403" y="2129"/>
                </a:cubicBezTo>
                <a:cubicBezTo>
                  <a:pt x="6403" y="2129"/>
                  <a:pt x="6403" y="2150"/>
                  <a:pt x="6413" y="2150"/>
                </a:cubicBezTo>
                <a:cubicBezTo>
                  <a:pt x="6413" y="2150"/>
                  <a:pt x="6413" y="2150"/>
                  <a:pt x="6413" y="2150"/>
                </a:cubicBezTo>
                <a:cubicBezTo>
                  <a:pt x="6403" y="2150"/>
                  <a:pt x="6403" y="2170"/>
                  <a:pt x="6393" y="2170"/>
                </a:cubicBezTo>
                <a:cubicBezTo>
                  <a:pt x="6393" y="2170"/>
                  <a:pt x="6383" y="2170"/>
                  <a:pt x="6383" y="2170"/>
                </a:cubicBezTo>
                <a:cubicBezTo>
                  <a:pt x="6373" y="2170"/>
                  <a:pt x="6363" y="2150"/>
                  <a:pt x="6353" y="2150"/>
                </a:cubicBezTo>
                <a:cubicBezTo>
                  <a:pt x="6353" y="2150"/>
                  <a:pt x="6343" y="2150"/>
                  <a:pt x="6343" y="2170"/>
                </a:cubicBezTo>
                <a:cubicBezTo>
                  <a:pt x="6343" y="2170"/>
                  <a:pt x="6343" y="2170"/>
                  <a:pt x="6343" y="2170"/>
                </a:cubicBezTo>
                <a:cubicBezTo>
                  <a:pt x="6353" y="2191"/>
                  <a:pt x="6353" y="2191"/>
                  <a:pt x="6353" y="2191"/>
                </a:cubicBezTo>
                <a:cubicBezTo>
                  <a:pt x="6353" y="2212"/>
                  <a:pt x="6353" y="2212"/>
                  <a:pt x="6363" y="2212"/>
                </a:cubicBezTo>
                <a:cubicBezTo>
                  <a:pt x="6353" y="2232"/>
                  <a:pt x="6343" y="2232"/>
                  <a:pt x="6333" y="2232"/>
                </a:cubicBezTo>
                <a:cubicBezTo>
                  <a:pt x="6333" y="2232"/>
                  <a:pt x="6333" y="2232"/>
                  <a:pt x="6323" y="2232"/>
                </a:cubicBezTo>
                <a:cubicBezTo>
                  <a:pt x="6323" y="2232"/>
                  <a:pt x="6323" y="2232"/>
                  <a:pt x="6323" y="2253"/>
                </a:cubicBezTo>
                <a:cubicBezTo>
                  <a:pt x="6323" y="2253"/>
                  <a:pt x="6323" y="2274"/>
                  <a:pt x="6313" y="2274"/>
                </a:cubicBezTo>
                <a:cubicBezTo>
                  <a:pt x="6313" y="2274"/>
                  <a:pt x="6313" y="2274"/>
                  <a:pt x="6304" y="2294"/>
                </a:cubicBezTo>
                <a:cubicBezTo>
                  <a:pt x="6304" y="2294"/>
                  <a:pt x="6294" y="2294"/>
                  <a:pt x="6294" y="2294"/>
                </a:cubicBezTo>
                <a:cubicBezTo>
                  <a:pt x="6284" y="2294"/>
                  <a:pt x="6294" y="2274"/>
                  <a:pt x="6294" y="2274"/>
                </a:cubicBezTo>
                <a:cubicBezTo>
                  <a:pt x="6294" y="2253"/>
                  <a:pt x="6284" y="2253"/>
                  <a:pt x="6284" y="2253"/>
                </a:cubicBezTo>
                <a:cubicBezTo>
                  <a:pt x="6284" y="2253"/>
                  <a:pt x="6274" y="2253"/>
                  <a:pt x="6274" y="2253"/>
                </a:cubicBezTo>
                <a:cubicBezTo>
                  <a:pt x="6264" y="2253"/>
                  <a:pt x="6264" y="2274"/>
                  <a:pt x="6264" y="2294"/>
                </a:cubicBezTo>
                <a:cubicBezTo>
                  <a:pt x="6264" y="2294"/>
                  <a:pt x="6264" y="2294"/>
                  <a:pt x="6264" y="2315"/>
                </a:cubicBezTo>
                <a:cubicBezTo>
                  <a:pt x="6264" y="2315"/>
                  <a:pt x="6264" y="2315"/>
                  <a:pt x="6254" y="2336"/>
                </a:cubicBezTo>
                <a:cubicBezTo>
                  <a:pt x="6254" y="2336"/>
                  <a:pt x="6254" y="2336"/>
                  <a:pt x="6254" y="2336"/>
                </a:cubicBezTo>
                <a:cubicBezTo>
                  <a:pt x="6254" y="2336"/>
                  <a:pt x="6254" y="2336"/>
                  <a:pt x="6254" y="2336"/>
                </a:cubicBezTo>
                <a:cubicBezTo>
                  <a:pt x="6244" y="2356"/>
                  <a:pt x="6244" y="2377"/>
                  <a:pt x="6234" y="2377"/>
                </a:cubicBezTo>
                <a:cubicBezTo>
                  <a:pt x="6234" y="2377"/>
                  <a:pt x="6234" y="2356"/>
                  <a:pt x="6224" y="2356"/>
                </a:cubicBezTo>
                <a:cubicBezTo>
                  <a:pt x="6224" y="2356"/>
                  <a:pt x="6224" y="2356"/>
                  <a:pt x="6224" y="2356"/>
                </a:cubicBezTo>
                <a:cubicBezTo>
                  <a:pt x="6224" y="2356"/>
                  <a:pt x="6214" y="2356"/>
                  <a:pt x="6214" y="2356"/>
                </a:cubicBezTo>
                <a:cubicBezTo>
                  <a:pt x="6214" y="2336"/>
                  <a:pt x="6214" y="2336"/>
                  <a:pt x="6214" y="2336"/>
                </a:cubicBezTo>
                <a:cubicBezTo>
                  <a:pt x="6214" y="2336"/>
                  <a:pt x="6204" y="2336"/>
                  <a:pt x="6204" y="2336"/>
                </a:cubicBezTo>
                <a:cubicBezTo>
                  <a:pt x="6195" y="2336"/>
                  <a:pt x="6195" y="2336"/>
                  <a:pt x="6185" y="2336"/>
                </a:cubicBezTo>
                <a:cubicBezTo>
                  <a:pt x="6175" y="2336"/>
                  <a:pt x="6165" y="2315"/>
                  <a:pt x="6175" y="2294"/>
                </a:cubicBezTo>
                <a:cubicBezTo>
                  <a:pt x="6175" y="2294"/>
                  <a:pt x="6185" y="2274"/>
                  <a:pt x="6175" y="2274"/>
                </a:cubicBezTo>
                <a:cubicBezTo>
                  <a:pt x="6175" y="2274"/>
                  <a:pt x="6165" y="2274"/>
                  <a:pt x="6165" y="2274"/>
                </a:cubicBezTo>
                <a:cubicBezTo>
                  <a:pt x="6175" y="2253"/>
                  <a:pt x="6175" y="2253"/>
                  <a:pt x="6175" y="2253"/>
                </a:cubicBezTo>
                <a:cubicBezTo>
                  <a:pt x="6185" y="2253"/>
                  <a:pt x="6185" y="2232"/>
                  <a:pt x="6185" y="2232"/>
                </a:cubicBezTo>
                <a:cubicBezTo>
                  <a:pt x="6175" y="2232"/>
                  <a:pt x="6175" y="2232"/>
                  <a:pt x="6165" y="2232"/>
                </a:cubicBezTo>
                <a:cubicBezTo>
                  <a:pt x="6165" y="2232"/>
                  <a:pt x="6165" y="2232"/>
                  <a:pt x="6165" y="2232"/>
                </a:cubicBezTo>
                <a:cubicBezTo>
                  <a:pt x="6165" y="2232"/>
                  <a:pt x="6165" y="2232"/>
                  <a:pt x="6165" y="2232"/>
                </a:cubicBezTo>
                <a:cubicBezTo>
                  <a:pt x="6175" y="2212"/>
                  <a:pt x="6175" y="2212"/>
                  <a:pt x="6175" y="2212"/>
                </a:cubicBezTo>
                <a:cubicBezTo>
                  <a:pt x="6175" y="2212"/>
                  <a:pt x="6155" y="2232"/>
                  <a:pt x="6155" y="2212"/>
                </a:cubicBezTo>
                <a:cubicBezTo>
                  <a:pt x="6155" y="2212"/>
                  <a:pt x="6155" y="2212"/>
                  <a:pt x="6155" y="2212"/>
                </a:cubicBezTo>
                <a:cubicBezTo>
                  <a:pt x="6155" y="2191"/>
                  <a:pt x="6145" y="2191"/>
                  <a:pt x="6145" y="2191"/>
                </a:cubicBezTo>
                <a:cubicBezTo>
                  <a:pt x="6145" y="2191"/>
                  <a:pt x="6145" y="2191"/>
                  <a:pt x="6145" y="2191"/>
                </a:cubicBezTo>
                <a:cubicBezTo>
                  <a:pt x="6145" y="2191"/>
                  <a:pt x="6145" y="2191"/>
                  <a:pt x="6145" y="2170"/>
                </a:cubicBezTo>
                <a:cubicBezTo>
                  <a:pt x="6145" y="2170"/>
                  <a:pt x="6135" y="2170"/>
                  <a:pt x="6135" y="2170"/>
                </a:cubicBezTo>
                <a:cubicBezTo>
                  <a:pt x="6135" y="2170"/>
                  <a:pt x="6135" y="2170"/>
                  <a:pt x="6135" y="2170"/>
                </a:cubicBezTo>
                <a:cubicBezTo>
                  <a:pt x="6135" y="2150"/>
                  <a:pt x="6135" y="2150"/>
                  <a:pt x="6125" y="2150"/>
                </a:cubicBezTo>
                <a:cubicBezTo>
                  <a:pt x="6125" y="2150"/>
                  <a:pt x="6125" y="2170"/>
                  <a:pt x="6115" y="2170"/>
                </a:cubicBezTo>
                <a:cubicBezTo>
                  <a:pt x="6115" y="2170"/>
                  <a:pt x="6105" y="2191"/>
                  <a:pt x="6105" y="2191"/>
                </a:cubicBezTo>
                <a:cubicBezTo>
                  <a:pt x="6105" y="2170"/>
                  <a:pt x="6105" y="2170"/>
                  <a:pt x="6095" y="2170"/>
                </a:cubicBezTo>
                <a:cubicBezTo>
                  <a:pt x="6095" y="2170"/>
                  <a:pt x="6095" y="2170"/>
                  <a:pt x="6095" y="2170"/>
                </a:cubicBezTo>
                <a:cubicBezTo>
                  <a:pt x="6095" y="2150"/>
                  <a:pt x="6095" y="2150"/>
                  <a:pt x="6086" y="2150"/>
                </a:cubicBezTo>
                <a:cubicBezTo>
                  <a:pt x="6086" y="2150"/>
                  <a:pt x="6076" y="2150"/>
                  <a:pt x="6076" y="2170"/>
                </a:cubicBezTo>
                <a:cubicBezTo>
                  <a:pt x="6076" y="2170"/>
                  <a:pt x="6086" y="2170"/>
                  <a:pt x="6086" y="2170"/>
                </a:cubicBezTo>
                <a:cubicBezTo>
                  <a:pt x="6086" y="2191"/>
                  <a:pt x="6086" y="2191"/>
                  <a:pt x="6086" y="2191"/>
                </a:cubicBezTo>
                <a:cubicBezTo>
                  <a:pt x="6086" y="2212"/>
                  <a:pt x="6095" y="2232"/>
                  <a:pt x="6095" y="2232"/>
                </a:cubicBezTo>
                <a:cubicBezTo>
                  <a:pt x="6086" y="2232"/>
                  <a:pt x="6086" y="2232"/>
                  <a:pt x="6076" y="2232"/>
                </a:cubicBezTo>
                <a:cubicBezTo>
                  <a:pt x="6076" y="2232"/>
                  <a:pt x="6066" y="2232"/>
                  <a:pt x="6066" y="2232"/>
                </a:cubicBezTo>
                <a:cubicBezTo>
                  <a:pt x="6066" y="2232"/>
                  <a:pt x="6056" y="2232"/>
                  <a:pt x="6056" y="2212"/>
                </a:cubicBezTo>
                <a:cubicBezTo>
                  <a:pt x="6056" y="2212"/>
                  <a:pt x="6056" y="2191"/>
                  <a:pt x="6046" y="2191"/>
                </a:cubicBezTo>
                <a:cubicBezTo>
                  <a:pt x="6046" y="2191"/>
                  <a:pt x="6036" y="2191"/>
                  <a:pt x="6036" y="2191"/>
                </a:cubicBezTo>
                <a:cubicBezTo>
                  <a:pt x="6036" y="2212"/>
                  <a:pt x="6036" y="2232"/>
                  <a:pt x="6036" y="2253"/>
                </a:cubicBezTo>
                <a:cubicBezTo>
                  <a:pt x="6036" y="2253"/>
                  <a:pt x="6036" y="2253"/>
                  <a:pt x="6036" y="2274"/>
                </a:cubicBezTo>
                <a:cubicBezTo>
                  <a:pt x="6036" y="2274"/>
                  <a:pt x="6046" y="2274"/>
                  <a:pt x="6046" y="2274"/>
                </a:cubicBezTo>
                <a:cubicBezTo>
                  <a:pt x="6056" y="2253"/>
                  <a:pt x="6056" y="2253"/>
                  <a:pt x="6066" y="2253"/>
                </a:cubicBezTo>
                <a:cubicBezTo>
                  <a:pt x="6066" y="2253"/>
                  <a:pt x="6066" y="2253"/>
                  <a:pt x="6066" y="2253"/>
                </a:cubicBezTo>
                <a:cubicBezTo>
                  <a:pt x="6066" y="2253"/>
                  <a:pt x="6076" y="2253"/>
                  <a:pt x="6076" y="2253"/>
                </a:cubicBezTo>
                <a:cubicBezTo>
                  <a:pt x="6076" y="2253"/>
                  <a:pt x="6076" y="2253"/>
                  <a:pt x="6076" y="2274"/>
                </a:cubicBezTo>
                <a:cubicBezTo>
                  <a:pt x="6076" y="2274"/>
                  <a:pt x="6066" y="2274"/>
                  <a:pt x="6066" y="2274"/>
                </a:cubicBezTo>
                <a:cubicBezTo>
                  <a:pt x="6066" y="2274"/>
                  <a:pt x="6066" y="2294"/>
                  <a:pt x="6066" y="2294"/>
                </a:cubicBezTo>
                <a:cubicBezTo>
                  <a:pt x="6066" y="2294"/>
                  <a:pt x="6076" y="2294"/>
                  <a:pt x="6076" y="2294"/>
                </a:cubicBezTo>
                <a:cubicBezTo>
                  <a:pt x="6076" y="2294"/>
                  <a:pt x="6076" y="2294"/>
                  <a:pt x="6076" y="2294"/>
                </a:cubicBezTo>
                <a:cubicBezTo>
                  <a:pt x="6076" y="2315"/>
                  <a:pt x="6076" y="2315"/>
                  <a:pt x="6076" y="2315"/>
                </a:cubicBezTo>
                <a:cubicBezTo>
                  <a:pt x="6066" y="2315"/>
                  <a:pt x="6066" y="2336"/>
                  <a:pt x="6066" y="2336"/>
                </a:cubicBezTo>
                <a:cubicBezTo>
                  <a:pt x="6076" y="2356"/>
                  <a:pt x="6076" y="2356"/>
                  <a:pt x="6076" y="2356"/>
                </a:cubicBezTo>
                <a:cubicBezTo>
                  <a:pt x="6086" y="2356"/>
                  <a:pt x="6095" y="2377"/>
                  <a:pt x="6095" y="2377"/>
                </a:cubicBezTo>
                <a:cubicBezTo>
                  <a:pt x="6095" y="2377"/>
                  <a:pt x="6105" y="2377"/>
                  <a:pt x="6105" y="2377"/>
                </a:cubicBezTo>
                <a:cubicBezTo>
                  <a:pt x="6105" y="2377"/>
                  <a:pt x="6115" y="2377"/>
                  <a:pt x="6115" y="2398"/>
                </a:cubicBezTo>
                <a:cubicBezTo>
                  <a:pt x="6115" y="2398"/>
                  <a:pt x="6105" y="2398"/>
                  <a:pt x="6115" y="2418"/>
                </a:cubicBezTo>
                <a:cubicBezTo>
                  <a:pt x="6115" y="2418"/>
                  <a:pt x="6115" y="2418"/>
                  <a:pt x="6125" y="2418"/>
                </a:cubicBezTo>
                <a:cubicBezTo>
                  <a:pt x="6125" y="2418"/>
                  <a:pt x="6125" y="2418"/>
                  <a:pt x="6125" y="2418"/>
                </a:cubicBezTo>
                <a:cubicBezTo>
                  <a:pt x="6125" y="2439"/>
                  <a:pt x="6125" y="2439"/>
                  <a:pt x="6125" y="2439"/>
                </a:cubicBezTo>
                <a:cubicBezTo>
                  <a:pt x="6115" y="2460"/>
                  <a:pt x="6115" y="2460"/>
                  <a:pt x="6115" y="2460"/>
                </a:cubicBezTo>
                <a:cubicBezTo>
                  <a:pt x="6115" y="2480"/>
                  <a:pt x="6125" y="2480"/>
                  <a:pt x="6125" y="2480"/>
                </a:cubicBezTo>
                <a:cubicBezTo>
                  <a:pt x="6125" y="2501"/>
                  <a:pt x="6135" y="2501"/>
                  <a:pt x="6135" y="2501"/>
                </a:cubicBezTo>
                <a:cubicBezTo>
                  <a:pt x="6135" y="2522"/>
                  <a:pt x="6115" y="2501"/>
                  <a:pt x="6115" y="2522"/>
                </a:cubicBezTo>
                <a:cubicBezTo>
                  <a:pt x="6115" y="2522"/>
                  <a:pt x="6125" y="2542"/>
                  <a:pt x="6125" y="2542"/>
                </a:cubicBezTo>
                <a:cubicBezTo>
                  <a:pt x="6125" y="2542"/>
                  <a:pt x="6115" y="2542"/>
                  <a:pt x="6115" y="2563"/>
                </a:cubicBezTo>
                <a:cubicBezTo>
                  <a:pt x="6115" y="2563"/>
                  <a:pt x="6125" y="2563"/>
                  <a:pt x="6125" y="2563"/>
                </a:cubicBezTo>
                <a:cubicBezTo>
                  <a:pt x="6125" y="2584"/>
                  <a:pt x="6115" y="2584"/>
                  <a:pt x="6115" y="2584"/>
                </a:cubicBezTo>
                <a:cubicBezTo>
                  <a:pt x="6105" y="2584"/>
                  <a:pt x="6095" y="2584"/>
                  <a:pt x="6095" y="2584"/>
                </a:cubicBezTo>
                <a:cubicBezTo>
                  <a:pt x="6095" y="2604"/>
                  <a:pt x="6095" y="2604"/>
                  <a:pt x="6095" y="2604"/>
                </a:cubicBezTo>
                <a:cubicBezTo>
                  <a:pt x="6095" y="2604"/>
                  <a:pt x="6095" y="2604"/>
                  <a:pt x="6086" y="2604"/>
                </a:cubicBezTo>
                <a:cubicBezTo>
                  <a:pt x="6086" y="2625"/>
                  <a:pt x="6095" y="2625"/>
                  <a:pt x="6095" y="2646"/>
                </a:cubicBezTo>
                <a:cubicBezTo>
                  <a:pt x="6095" y="2646"/>
                  <a:pt x="6086" y="2646"/>
                  <a:pt x="6086" y="2646"/>
                </a:cubicBezTo>
                <a:cubicBezTo>
                  <a:pt x="6086" y="2646"/>
                  <a:pt x="6086" y="2646"/>
                  <a:pt x="6086" y="2646"/>
                </a:cubicBezTo>
                <a:cubicBezTo>
                  <a:pt x="6095" y="2666"/>
                  <a:pt x="6095" y="2666"/>
                  <a:pt x="6095" y="2666"/>
                </a:cubicBezTo>
                <a:cubicBezTo>
                  <a:pt x="6095" y="2666"/>
                  <a:pt x="6086" y="2666"/>
                  <a:pt x="6086" y="2666"/>
                </a:cubicBezTo>
                <a:cubicBezTo>
                  <a:pt x="6086" y="2666"/>
                  <a:pt x="6076" y="2666"/>
                  <a:pt x="6076" y="2666"/>
                </a:cubicBezTo>
                <a:cubicBezTo>
                  <a:pt x="6076" y="2666"/>
                  <a:pt x="6076" y="2666"/>
                  <a:pt x="6076" y="2687"/>
                </a:cubicBezTo>
                <a:cubicBezTo>
                  <a:pt x="6076" y="2687"/>
                  <a:pt x="6076" y="2687"/>
                  <a:pt x="6076" y="2687"/>
                </a:cubicBezTo>
                <a:cubicBezTo>
                  <a:pt x="6076" y="2708"/>
                  <a:pt x="6076" y="2708"/>
                  <a:pt x="6076" y="2708"/>
                </a:cubicBezTo>
                <a:cubicBezTo>
                  <a:pt x="6076" y="2708"/>
                  <a:pt x="6056" y="2728"/>
                  <a:pt x="6046" y="2708"/>
                </a:cubicBezTo>
                <a:cubicBezTo>
                  <a:pt x="6046" y="2687"/>
                  <a:pt x="6056" y="2687"/>
                  <a:pt x="6056" y="2687"/>
                </a:cubicBezTo>
                <a:cubicBezTo>
                  <a:pt x="6056" y="2687"/>
                  <a:pt x="6056" y="2687"/>
                  <a:pt x="6056" y="2666"/>
                </a:cubicBezTo>
                <a:cubicBezTo>
                  <a:pt x="6046" y="2666"/>
                  <a:pt x="6046" y="2666"/>
                  <a:pt x="6046" y="2666"/>
                </a:cubicBezTo>
                <a:cubicBezTo>
                  <a:pt x="6036" y="2666"/>
                  <a:pt x="6036" y="2666"/>
                  <a:pt x="6036" y="2666"/>
                </a:cubicBezTo>
                <a:cubicBezTo>
                  <a:pt x="6036" y="2646"/>
                  <a:pt x="6016" y="2666"/>
                  <a:pt x="6016" y="2666"/>
                </a:cubicBezTo>
                <a:cubicBezTo>
                  <a:pt x="6006" y="2666"/>
                  <a:pt x="6006" y="2666"/>
                  <a:pt x="6006" y="2646"/>
                </a:cubicBezTo>
                <a:cubicBezTo>
                  <a:pt x="6006" y="2646"/>
                  <a:pt x="6006" y="2646"/>
                  <a:pt x="6006" y="2646"/>
                </a:cubicBezTo>
                <a:cubicBezTo>
                  <a:pt x="6006" y="2625"/>
                  <a:pt x="6006" y="2646"/>
                  <a:pt x="5996" y="2625"/>
                </a:cubicBezTo>
                <a:cubicBezTo>
                  <a:pt x="5996" y="2625"/>
                  <a:pt x="5996" y="2625"/>
                  <a:pt x="5996" y="2625"/>
                </a:cubicBezTo>
                <a:cubicBezTo>
                  <a:pt x="5996" y="2625"/>
                  <a:pt x="5996" y="2625"/>
                  <a:pt x="5986" y="2625"/>
                </a:cubicBezTo>
                <a:cubicBezTo>
                  <a:pt x="5986" y="2625"/>
                  <a:pt x="5986" y="2625"/>
                  <a:pt x="5986" y="2604"/>
                </a:cubicBezTo>
                <a:cubicBezTo>
                  <a:pt x="5986" y="2604"/>
                  <a:pt x="5986" y="2604"/>
                  <a:pt x="5986" y="2604"/>
                </a:cubicBezTo>
                <a:cubicBezTo>
                  <a:pt x="5986" y="2604"/>
                  <a:pt x="5986" y="2604"/>
                  <a:pt x="5986" y="2584"/>
                </a:cubicBezTo>
                <a:cubicBezTo>
                  <a:pt x="5977" y="2584"/>
                  <a:pt x="5977" y="2584"/>
                  <a:pt x="5967" y="2584"/>
                </a:cubicBezTo>
                <a:cubicBezTo>
                  <a:pt x="5967" y="2584"/>
                  <a:pt x="5967" y="2563"/>
                  <a:pt x="5967" y="2563"/>
                </a:cubicBezTo>
                <a:cubicBezTo>
                  <a:pt x="5957" y="2542"/>
                  <a:pt x="5957" y="2584"/>
                  <a:pt x="5957" y="2584"/>
                </a:cubicBezTo>
                <a:cubicBezTo>
                  <a:pt x="5947" y="2604"/>
                  <a:pt x="5947" y="2563"/>
                  <a:pt x="5947" y="2563"/>
                </a:cubicBezTo>
                <a:cubicBezTo>
                  <a:pt x="5937" y="2563"/>
                  <a:pt x="5937" y="2542"/>
                  <a:pt x="5937" y="2542"/>
                </a:cubicBezTo>
                <a:cubicBezTo>
                  <a:pt x="5927" y="2542"/>
                  <a:pt x="5927" y="2522"/>
                  <a:pt x="5927" y="2522"/>
                </a:cubicBezTo>
                <a:cubicBezTo>
                  <a:pt x="5917" y="2522"/>
                  <a:pt x="5907" y="2522"/>
                  <a:pt x="5907" y="2542"/>
                </a:cubicBezTo>
                <a:cubicBezTo>
                  <a:pt x="5907" y="2563"/>
                  <a:pt x="5907" y="2563"/>
                  <a:pt x="5907" y="2584"/>
                </a:cubicBezTo>
                <a:cubicBezTo>
                  <a:pt x="5907" y="2584"/>
                  <a:pt x="5907" y="2604"/>
                  <a:pt x="5917" y="2604"/>
                </a:cubicBezTo>
                <a:cubicBezTo>
                  <a:pt x="5917" y="2604"/>
                  <a:pt x="5937" y="2625"/>
                  <a:pt x="5927" y="2625"/>
                </a:cubicBezTo>
                <a:cubicBezTo>
                  <a:pt x="5937" y="2625"/>
                  <a:pt x="5937" y="2625"/>
                  <a:pt x="5947" y="2625"/>
                </a:cubicBezTo>
                <a:cubicBezTo>
                  <a:pt x="5947" y="2646"/>
                  <a:pt x="5947" y="2646"/>
                  <a:pt x="5947" y="2646"/>
                </a:cubicBezTo>
                <a:cubicBezTo>
                  <a:pt x="5947" y="2646"/>
                  <a:pt x="5947" y="2646"/>
                  <a:pt x="5947" y="2666"/>
                </a:cubicBezTo>
                <a:cubicBezTo>
                  <a:pt x="5957" y="2666"/>
                  <a:pt x="5957" y="2666"/>
                  <a:pt x="5957" y="2666"/>
                </a:cubicBezTo>
                <a:cubicBezTo>
                  <a:pt x="5957" y="2666"/>
                  <a:pt x="5967" y="2687"/>
                  <a:pt x="5967" y="2708"/>
                </a:cubicBezTo>
                <a:cubicBezTo>
                  <a:pt x="5967" y="2708"/>
                  <a:pt x="5967" y="2708"/>
                  <a:pt x="5967" y="2708"/>
                </a:cubicBezTo>
                <a:cubicBezTo>
                  <a:pt x="5977" y="2708"/>
                  <a:pt x="5977" y="2708"/>
                  <a:pt x="5977" y="2708"/>
                </a:cubicBezTo>
                <a:cubicBezTo>
                  <a:pt x="5986" y="2708"/>
                  <a:pt x="5986" y="2728"/>
                  <a:pt x="5986" y="2728"/>
                </a:cubicBezTo>
                <a:cubicBezTo>
                  <a:pt x="5986" y="2728"/>
                  <a:pt x="5986" y="2728"/>
                  <a:pt x="5986" y="2749"/>
                </a:cubicBezTo>
                <a:cubicBezTo>
                  <a:pt x="5986" y="2749"/>
                  <a:pt x="5986" y="2749"/>
                  <a:pt x="5986" y="2749"/>
                </a:cubicBezTo>
                <a:cubicBezTo>
                  <a:pt x="5986" y="2770"/>
                  <a:pt x="5996" y="2749"/>
                  <a:pt x="5996" y="2770"/>
                </a:cubicBezTo>
                <a:cubicBezTo>
                  <a:pt x="5996" y="2770"/>
                  <a:pt x="5986" y="2770"/>
                  <a:pt x="5986" y="2770"/>
                </a:cubicBezTo>
                <a:cubicBezTo>
                  <a:pt x="5986" y="2790"/>
                  <a:pt x="5996" y="2811"/>
                  <a:pt x="5986" y="2811"/>
                </a:cubicBezTo>
                <a:cubicBezTo>
                  <a:pt x="5986" y="2811"/>
                  <a:pt x="5986" y="2811"/>
                  <a:pt x="5977" y="2811"/>
                </a:cubicBezTo>
                <a:cubicBezTo>
                  <a:pt x="5977" y="2811"/>
                  <a:pt x="5977" y="2811"/>
                  <a:pt x="5967" y="2811"/>
                </a:cubicBezTo>
                <a:cubicBezTo>
                  <a:pt x="5967" y="2811"/>
                  <a:pt x="5967" y="2811"/>
                  <a:pt x="5967" y="2790"/>
                </a:cubicBezTo>
                <a:cubicBezTo>
                  <a:pt x="5967" y="2790"/>
                  <a:pt x="5957" y="2790"/>
                  <a:pt x="5957" y="2790"/>
                </a:cubicBezTo>
                <a:cubicBezTo>
                  <a:pt x="5957" y="2790"/>
                  <a:pt x="5957" y="2790"/>
                  <a:pt x="5947" y="2790"/>
                </a:cubicBezTo>
                <a:cubicBezTo>
                  <a:pt x="5947" y="2790"/>
                  <a:pt x="5947" y="2790"/>
                  <a:pt x="5947" y="2790"/>
                </a:cubicBezTo>
                <a:cubicBezTo>
                  <a:pt x="5947" y="2790"/>
                  <a:pt x="5947" y="2790"/>
                  <a:pt x="5947" y="2790"/>
                </a:cubicBezTo>
                <a:cubicBezTo>
                  <a:pt x="5947" y="2790"/>
                  <a:pt x="5947" y="2790"/>
                  <a:pt x="5947" y="2790"/>
                </a:cubicBezTo>
                <a:cubicBezTo>
                  <a:pt x="5937" y="2790"/>
                  <a:pt x="5927" y="2790"/>
                  <a:pt x="5927" y="2790"/>
                </a:cubicBezTo>
                <a:cubicBezTo>
                  <a:pt x="5917" y="2790"/>
                  <a:pt x="5917" y="2770"/>
                  <a:pt x="5917" y="2770"/>
                </a:cubicBezTo>
                <a:cubicBezTo>
                  <a:pt x="5907" y="2770"/>
                  <a:pt x="5907" y="2770"/>
                  <a:pt x="5897" y="2770"/>
                </a:cubicBezTo>
                <a:cubicBezTo>
                  <a:pt x="5897" y="2770"/>
                  <a:pt x="5897" y="2770"/>
                  <a:pt x="5887" y="2770"/>
                </a:cubicBezTo>
                <a:cubicBezTo>
                  <a:pt x="5887" y="2749"/>
                  <a:pt x="5868" y="2770"/>
                  <a:pt x="5868" y="2749"/>
                </a:cubicBezTo>
                <a:cubicBezTo>
                  <a:pt x="5858" y="2728"/>
                  <a:pt x="5858" y="2749"/>
                  <a:pt x="5848" y="2728"/>
                </a:cubicBezTo>
                <a:cubicBezTo>
                  <a:pt x="5838" y="2728"/>
                  <a:pt x="5838" y="2728"/>
                  <a:pt x="5838" y="2728"/>
                </a:cubicBezTo>
                <a:cubicBezTo>
                  <a:pt x="5838" y="2708"/>
                  <a:pt x="5838" y="2708"/>
                  <a:pt x="5828" y="2708"/>
                </a:cubicBezTo>
                <a:cubicBezTo>
                  <a:pt x="5828" y="2708"/>
                  <a:pt x="5828" y="2708"/>
                  <a:pt x="5828" y="2687"/>
                </a:cubicBezTo>
                <a:cubicBezTo>
                  <a:pt x="5828" y="2687"/>
                  <a:pt x="5828" y="2687"/>
                  <a:pt x="5828" y="2687"/>
                </a:cubicBezTo>
                <a:cubicBezTo>
                  <a:pt x="5818" y="2687"/>
                  <a:pt x="5818" y="2687"/>
                  <a:pt x="5818" y="2666"/>
                </a:cubicBezTo>
                <a:cubicBezTo>
                  <a:pt x="5808" y="2666"/>
                  <a:pt x="5808" y="2666"/>
                  <a:pt x="5808" y="2666"/>
                </a:cubicBezTo>
                <a:cubicBezTo>
                  <a:pt x="5808" y="2666"/>
                  <a:pt x="5798" y="2687"/>
                  <a:pt x="5798" y="2687"/>
                </a:cubicBezTo>
                <a:cubicBezTo>
                  <a:pt x="5798" y="2687"/>
                  <a:pt x="5798" y="2666"/>
                  <a:pt x="5798" y="2666"/>
                </a:cubicBezTo>
                <a:cubicBezTo>
                  <a:pt x="5788" y="2666"/>
                  <a:pt x="5788" y="2687"/>
                  <a:pt x="5788" y="2687"/>
                </a:cubicBezTo>
                <a:cubicBezTo>
                  <a:pt x="5788" y="2687"/>
                  <a:pt x="5788" y="2708"/>
                  <a:pt x="5788" y="2708"/>
                </a:cubicBezTo>
                <a:cubicBezTo>
                  <a:pt x="5788" y="2708"/>
                  <a:pt x="5778" y="2728"/>
                  <a:pt x="5778" y="2728"/>
                </a:cubicBezTo>
                <a:cubicBezTo>
                  <a:pt x="5778" y="2708"/>
                  <a:pt x="5778" y="2708"/>
                  <a:pt x="5769" y="2708"/>
                </a:cubicBezTo>
                <a:cubicBezTo>
                  <a:pt x="5769" y="2708"/>
                  <a:pt x="5769" y="2708"/>
                  <a:pt x="5769" y="2708"/>
                </a:cubicBezTo>
                <a:cubicBezTo>
                  <a:pt x="5769" y="2708"/>
                  <a:pt x="5769" y="2708"/>
                  <a:pt x="5759" y="2687"/>
                </a:cubicBezTo>
                <a:cubicBezTo>
                  <a:pt x="5759" y="2687"/>
                  <a:pt x="5749" y="2687"/>
                  <a:pt x="5749" y="2687"/>
                </a:cubicBezTo>
                <a:cubicBezTo>
                  <a:pt x="5749" y="2687"/>
                  <a:pt x="5749" y="2687"/>
                  <a:pt x="5759" y="2666"/>
                </a:cubicBezTo>
                <a:cubicBezTo>
                  <a:pt x="5759" y="2666"/>
                  <a:pt x="5769" y="2666"/>
                  <a:pt x="5769" y="2666"/>
                </a:cubicBezTo>
                <a:cubicBezTo>
                  <a:pt x="5778" y="2666"/>
                  <a:pt x="5769" y="2646"/>
                  <a:pt x="5769" y="2646"/>
                </a:cubicBezTo>
                <a:cubicBezTo>
                  <a:pt x="5759" y="2646"/>
                  <a:pt x="5749" y="2646"/>
                  <a:pt x="5749" y="2625"/>
                </a:cubicBezTo>
                <a:cubicBezTo>
                  <a:pt x="5739" y="2625"/>
                  <a:pt x="5739" y="2646"/>
                  <a:pt x="5739" y="2625"/>
                </a:cubicBezTo>
                <a:cubicBezTo>
                  <a:pt x="5739" y="2625"/>
                  <a:pt x="5739" y="2625"/>
                  <a:pt x="5739" y="2604"/>
                </a:cubicBezTo>
                <a:cubicBezTo>
                  <a:pt x="5739" y="2604"/>
                  <a:pt x="5739" y="2604"/>
                  <a:pt x="5729" y="2604"/>
                </a:cubicBezTo>
                <a:cubicBezTo>
                  <a:pt x="5729" y="2604"/>
                  <a:pt x="5729" y="2604"/>
                  <a:pt x="5719" y="2584"/>
                </a:cubicBezTo>
                <a:cubicBezTo>
                  <a:pt x="5719" y="2584"/>
                  <a:pt x="5729" y="2584"/>
                  <a:pt x="5729" y="2584"/>
                </a:cubicBezTo>
                <a:cubicBezTo>
                  <a:pt x="5729" y="2584"/>
                  <a:pt x="5729" y="2584"/>
                  <a:pt x="5729" y="2584"/>
                </a:cubicBezTo>
                <a:cubicBezTo>
                  <a:pt x="5739" y="2584"/>
                  <a:pt x="5739" y="2584"/>
                  <a:pt x="5739" y="2584"/>
                </a:cubicBezTo>
                <a:cubicBezTo>
                  <a:pt x="5749" y="2584"/>
                  <a:pt x="5769" y="2584"/>
                  <a:pt x="5769" y="2563"/>
                </a:cubicBezTo>
                <a:cubicBezTo>
                  <a:pt x="5759" y="2563"/>
                  <a:pt x="5749" y="2542"/>
                  <a:pt x="5749" y="2542"/>
                </a:cubicBezTo>
                <a:cubicBezTo>
                  <a:pt x="5739" y="2542"/>
                  <a:pt x="5739" y="2542"/>
                  <a:pt x="5739" y="2542"/>
                </a:cubicBezTo>
                <a:cubicBezTo>
                  <a:pt x="5729" y="2542"/>
                  <a:pt x="5729" y="2542"/>
                  <a:pt x="5729" y="2542"/>
                </a:cubicBezTo>
                <a:cubicBezTo>
                  <a:pt x="5719" y="2542"/>
                  <a:pt x="5719" y="2542"/>
                  <a:pt x="5729" y="2542"/>
                </a:cubicBezTo>
                <a:cubicBezTo>
                  <a:pt x="5729" y="2542"/>
                  <a:pt x="5729" y="2542"/>
                  <a:pt x="5729" y="2542"/>
                </a:cubicBezTo>
                <a:cubicBezTo>
                  <a:pt x="5729" y="2522"/>
                  <a:pt x="5719" y="2522"/>
                  <a:pt x="5719" y="2522"/>
                </a:cubicBezTo>
                <a:cubicBezTo>
                  <a:pt x="5719" y="2522"/>
                  <a:pt x="5719" y="2522"/>
                  <a:pt x="5719" y="2522"/>
                </a:cubicBezTo>
                <a:cubicBezTo>
                  <a:pt x="5719" y="2522"/>
                  <a:pt x="5719" y="2522"/>
                  <a:pt x="5719" y="2501"/>
                </a:cubicBezTo>
                <a:cubicBezTo>
                  <a:pt x="5719" y="2501"/>
                  <a:pt x="5719" y="2501"/>
                  <a:pt x="5709" y="2501"/>
                </a:cubicBezTo>
                <a:cubicBezTo>
                  <a:pt x="5709" y="2501"/>
                  <a:pt x="5709" y="2501"/>
                  <a:pt x="5709" y="2501"/>
                </a:cubicBezTo>
                <a:cubicBezTo>
                  <a:pt x="5709" y="2480"/>
                  <a:pt x="5709" y="2480"/>
                  <a:pt x="5709" y="2480"/>
                </a:cubicBezTo>
                <a:cubicBezTo>
                  <a:pt x="5709" y="2460"/>
                  <a:pt x="5709" y="2460"/>
                  <a:pt x="5709" y="2460"/>
                </a:cubicBezTo>
                <a:cubicBezTo>
                  <a:pt x="5699" y="2460"/>
                  <a:pt x="5699" y="2460"/>
                  <a:pt x="5699" y="2460"/>
                </a:cubicBezTo>
                <a:cubicBezTo>
                  <a:pt x="5699" y="2439"/>
                  <a:pt x="5719" y="2439"/>
                  <a:pt x="5709" y="2418"/>
                </a:cubicBezTo>
                <a:cubicBezTo>
                  <a:pt x="5709" y="2398"/>
                  <a:pt x="5699" y="2398"/>
                  <a:pt x="5699" y="2418"/>
                </a:cubicBezTo>
                <a:cubicBezTo>
                  <a:pt x="5689" y="2418"/>
                  <a:pt x="5679" y="2418"/>
                  <a:pt x="5679" y="2418"/>
                </a:cubicBezTo>
                <a:cubicBezTo>
                  <a:pt x="5669" y="2439"/>
                  <a:pt x="5669" y="2460"/>
                  <a:pt x="5660" y="2460"/>
                </a:cubicBezTo>
                <a:cubicBezTo>
                  <a:pt x="5660" y="2460"/>
                  <a:pt x="5660" y="2460"/>
                  <a:pt x="5660" y="2460"/>
                </a:cubicBezTo>
                <a:cubicBezTo>
                  <a:pt x="5660" y="2460"/>
                  <a:pt x="5660" y="2460"/>
                  <a:pt x="5660" y="2439"/>
                </a:cubicBezTo>
                <a:cubicBezTo>
                  <a:pt x="5660" y="2439"/>
                  <a:pt x="5660" y="2439"/>
                  <a:pt x="5660" y="2418"/>
                </a:cubicBezTo>
                <a:cubicBezTo>
                  <a:pt x="5660" y="2418"/>
                  <a:pt x="5650" y="2418"/>
                  <a:pt x="5650" y="2418"/>
                </a:cubicBezTo>
                <a:cubicBezTo>
                  <a:pt x="5650" y="2418"/>
                  <a:pt x="5640" y="2439"/>
                  <a:pt x="5640" y="2439"/>
                </a:cubicBezTo>
                <a:cubicBezTo>
                  <a:pt x="5630" y="2439"/>
                  <a:pt x="5640" y="2439"/>
                  <a:pt x="5640" y="2439"/>
                </a:cubicBezTo>
                <a:cubicBezTo>
                  <a:pt x="5630" y="2418"/>
                  <a:pt x="5630" y="2439"/>
                  <a:pt x="5630" y="2439"/>
                </a:cubicBezTo>
                <a:cubicBezTo>
                  <a:pt x="5630" y="2439"/>
                  <a:pt x="5630" y="2418"/>
                  <a:pt x="5630" y="2418"/>
                </a:cubicBezTo>
                <a:cubicBezTo>
                  <a:pt x="5620" y="2418"/>
                  <a:pt x="5620" y="2418"/>
                  <a:pt x="5620" y="2418"/>
                </a:cubicBezTo>
                <a:cubicBezTo>
                  <a:pt x="5620" y="2439"/>
                  <a:pt x="5600" y="2460"/>
                  <a:pt x="5600" y="2439"/>
                </a:cubicBezTo>
                <a:cubicBezTo>
                  <a:pt x="5600" y="2439"/>
                  <a:pt x="5610" y="2439"/>
                  <a:pt x="5600" y="2418"/>
                </a:cubicBezTo>
                <a:cubicBezTo>
                  <a:pt x="5600" y="2418"/>
                  <a:pt x="5600" y="2418"/>
                  <a:pt x="5600" y="2418"/>
                </a:cubicBezTo>
                <a:cubicBezTo>
                  <a:pt x="5590" y="2418"/>
                  <a:pt x="5590" y="2418"/>
                  <a:pt x="5590" y="2418"/>
                </a:cubicBezTo>
                <a:cubicBezTo>
                  <a:pt x="5580" y="2439"/>
                  <a:pt x="5580" y="2439"/>
                  <a:pt x="5580" y="2439"/>
                </a:cubicBezTo>
                <a:cubicBezTo>
                  <a:pt x="5580" y="2439"/>
                  <a:pt x="5580" y="2439"/>
                  <a:pt x="5570" y="2439"/>
                </a:cubicBezTo>
                <a:cubicBezTo>
                  <a:pt x="5570" y="2439"/>
                  <a:pt x="5560" y="2460"/>
                  <a:pt x="5560" y="2460"/>
                </a:cubicBezTo>
                <a:cubicBezTo>
                  <a:pt x="5551" y="2460"/>
                  <a:pt x="5551" y="2439"/>
                  <a:pt x="5551" y="2439"/>
                </a:cubicBezTo>
                <a:cubicBezTo>
                  <a:pt x="5551" y="2439"/>
                  <a:pt x="5541" y="2460"/>
                  <a:pt x="5541" y="2460"/>
                </a:cubicBezTo>
                <a:cubicBezTo>
                  <a:pt x="5531" y="2460"/>
                  <a:pt x="5531" y="2460"/>
                  <a:pt x="5531" y="2439"/>
                </a:cubicBezTo>
                <a:cubicBezTo>
                  <a:pt x="5521" y="2439"/>
                  <a:pt x="5521" y="2460"/>
                  <a:pt x="5521" y="2460"/>
                </a:cubicBezTo>
                <a:cubicBezTo>
                  <a:pt x="5521" y="2460"/>
                  <a:pt x="5521" y="2460"/>
                  <a:pt x="5511" y="2460"/>
                </a:cubicBezTo>
                <a:cubicBezTo>
                  <a:pt x="5511" y="2460"/>
                  <a:pt x="5511" y="2460"/>
                  <a:pt x="5511" y="2460"/>
                </a:cubicBezTo>
                <a:cubicBezTo>
                  <a:pt x="5511" y="2480"/>
                  <a:pt x="5501" y="2480"/>
                  <a:pt x="5501" y="2480"/>
                </a:cubicBezTo>
                <a:cubicBezTo>
                  <a:pt x="5501" y="2480"/>
                  <a:pt x="5501" y="2480"/>
                  <a:pt x="5501" y="2480"/>
                </a:cubicBezTo>
                <a:cubicBezTo>
                  <a:pt x="5491" y="2480"/>
                  <a:pt x="5491" y="2480"/>
                  <a:pt x="5491" y="2480"/>
                </a:cubicBezTo>
                <a:cubicBezTo>
                  <a:pt x="5491" y="2480"/>
                  <a:pt x="5491" y="2480"/>
                  <a:pt x="5481" y="2480"/>
                </a:cubicBezTo>
                <a:cubicBezTo>
                  <a:pt x="5481" y="2480"/>
                  <a:pt x="5481" y="2480"/>
                  <a:pt x="5481" y="2480"/>
                </a:cubicBezTo>
                <a:cubicBezTo>
                  <a:pt x="5471" y="2460"/>
                  <a:pt x="5471" y="2460"/>
                  <a:pt x="5461" y="2439"/>
                </a:cubicBezTo>
                <a:cubicBezTo>
                  <a:pt x="5461" y="2439"/>
                  <a:pt x="5461" y="2439"/>
                  <a:pt x="5451" y="2418"/>
                </a:cubicBezTo>
                <a:cubicBezTo>
                  <a:pt x="5451" y="2418"/>
                  <a:pt x="5451" y="2418"/>
                  <a:pt x="5451" y="2418"/>
                </a:cubicBezTo>
                <a:cubicBezTo>
                  <a:pt x="5451" y="2398"/>
                  <a:pt x="5461" y="2398"/>
                  <a:pt x="5461" y="2377"/>
                </a:cubicBezTo>
                <a:cubicBezTo>
                  <a:pt x="5461" y="2377"/>
                  <a:pt x="5471" y="2377"/>
                  <a:pt x="5471" y="2356"/>
                </a:cubicBezTo>
                <a:cubicBezTo>
                  <a:pt x="5471" y="2356"/>
                  <a:pt x="5481" y="2356"/>
                  <a:pt x="5481" y="2356"/>
                </a:cubicBezTo>
                <a:cubicBezTo>
                  <a:pt x="5481" y="2356"/>
                  <a:pt x="5491" y="2356"/>
                  <a:pt x="5491" y="2356"/>
                </a:cubicBezTo>
                <a:cubicBezTo>
                  <a:pt x="5491" y="2356"/>
                  <a:pt x="5491" y="2356"/>
                  <a:pt x="5491" y="2356"/>
                </a:cubicBezTo>
                <a:cubicBezTo>
                  <a:pt x="5491" y="2356"/>
                  <a:pt x="5491" y="2356"/>
                  <a:pt x="5501" y="2356"/>
                </a:cubicBezTo>
                <a:cubicBezTo>
                  <a:pt x="5501" y="2356"/>
                  <a:pt x="5501" y="2336"/>
                  <a:pt x="5511" y="2336"/>
                </a:cubicBezTo>
                <a:cubicBezTo>
                  <a:pt x="5511" y="2336"/>
                  <a:pt x="5521" y="2336"/>
                  <a:pt x="5521" y="2336"/>
                </a:cubicBezTo>
                <a:cubicBezTo>
                  <a:pt x="5521" y="2336"/>
                  <a:pt x="5521" y="2315"/>
                  <a:pt x="5531" y="2315"/>
                </a:cubicBezTo>
                <a:cubicBezTo>
                  <a:pt x="5531" y="2294"/>
                  <a:pt x="5531" y="2294"/>
                  <a:pt x="5531" y="2294"/>
                </a:cubicBezTo>
                <a:cubicBezTo>
                  <a:pt x="5541" y="2294"/>
                  <a:pt x="5541" y="2294"/>
                  <a:pt x="5541" y="2294"/>
                </a:cubicBezTo>
                <a:cubicBezTo>
                  <a:pt x="5551" y="2315"/>
                  <a:pt x="5551" y="2315"/>
                  <a:pt x="5551" y="2315"/>
                </a:cubicBezTo>
                <a:cubicBezTo>
                  <a:pt x="5560" y="2315"/>
                  <a:pt x="5560" y="2315"/>
                  <a:pt x="5570" y="2315"/>
                </a:cubicBezTo>
                <a:cubicBezTo>
                  <a:pt x="5570" y="2315"/>
                  <a:pt x="5570" y="2315"/>
                  <a:pt x="5580" y="2315"/>
                </a:cubicBezTo>
                <a:cubicBezTo>
                  <a:pt x="5580" y="2315"/>
                  <a:pt x="5580" y="2315"/>
                  <a:pt x="5580" y="2315"/>
                </a:cubicBezTo>
                <a:cubicBezTo>
                  <a:pt x="5580" y="2315"/>
                  <a:pt x="5590" y="2315"/>
                  <a:pt x="5590" y="2315"/>
                </a:cubicBezTo>
                <a:cubicBezTo>
                  <a:pt x="5590" y="2315"/>
                  <a:pt x="5600" y="2315"/>
                  <a:pt x="5600" y="2315"/>
                </a:cubicBezTo>
                <a:cubicBezTo>
                  <a:pt x="5610" y="2315"/>
                  <a:pt x="5610" y="2315"/>
                  <a:pt x="5620" y="2315"/>
                </a:cubicBezTo>
                <a:cubicBezTo>
                  <a:pt x="5620" y="2315"/>
                  <a:pt x="5620" y="2315"/>
                  <a:pt x="5630" y="2315"/>
                </a:cubicBezTo>
                <a:cubicBezTo>
                  <a:pt x="5630" y="2315"/>
                  <a:pt x="5640" y="2315"/>
                  <a:pt x="5640" y="2315"/>
                </a:cubicBezTo>
                <a:cubicBezTo>
                  <a:pt x="5640" y="2294"/>
                  <a:pt x="5650" y="2294"/>
                  <a:pt x="5650" y="2294"/>
                </a:cubicBezTo>
                <a:cubicBezTo>
                  <a:pt x="5660" y="2294"/>
                  <a:pt x="5660" y="2294"/>
                  <a:pt x="5669" y="2294"/>
                </a:cubicBezTo>
                <a:cubicBezTo>
                  <a:pt x="5669" y="2294"/>
                  <a:pt x="5669" y="2294"/>
                  <a:pt x="5669" y="2315"/>
                </a:cubicBezTo>
                <a:cubicBezTo>
                  <a:pt x="5669" y="2315"/>
                  <a:pt x="5679" y="2315"/>
                  <a:pt x="5679" y="2294"/>
                </a:cubicBezTo>
                <a:cubicBezTo>
                  <a:pt x="5689" y="2294"/>
                  <a:pt x="5689" y="2294"/>
                  <a:pt x="5699" y="2294"/>
                </a:cubicBezTo>
                <a:cubicBezTo>
                  <a:pt x="5709" y="2274"/>
                  <a:pt x="5719" y="2294"/>
                  <a:pt x="5739" y="2294"/>
                </a:cubicBezTo>
                <a:cubicBezTo>
                  <a:pt x="5739" y="2294"/>
                  <a:pt x="5739" y="2294"/>
                  <a:pt x="5739" y="2274"/>
                </a:cubicBezTo>
                <a:cubicBezTo>
                  <a:pt x="5739" y="2274"/>
                  <a:pt x="5739" y="2274"/>
                  <a:pt x="5729" y="2253"/>
                </a:cubicBezTo>
                <a:cubicBezTo>
                  <a:pt x="5729" y="2253"/>
                  <a:pt x="5729" y="2232"/>
                  <a:pt x="5729" y="2232"/>
                </a:cubicBezTo>
                <a:cubicBezTo>
                  <a:pt x="5729" y="2232"/>
                  <a:pt x="5719" y="2212"/>
                  <a:pt x="5719" y="2212"/>
                </a:cubicBezTo>
                <a:cubicBezTo>
                  <a:pt x="5719" y="2191"/>
                  <a:pt x="5729" y="2170"/>
                  <a:pt x="5739" y="2170"/>
                </a:cubicBezTo>
                <a:cubicBezTo>
                  <a:pt x="5749" y="2170"/>
                  <a:pt x="5759" y="2170"/>
                  <a:pt x="5769" y="2150"/>
                </a:cubicBezTo>
                <a:cubicBezTo>
                  <a:pt x="5769" y="2150"/>
                  <a:pt x="5778" y="2150"/>
                  <a:pt x="5788" y="2150"/>
                </a:cubicBezTo>
                <a:cubicBezTo>
                  <a:pt x="5788" y="2150"/>
                  <a:pt x="5798" y="2129"/>
                  <a:pt x="5798" y="2129"/>
                </a:cubicBezTo>
                <a:cubicBezTo>
                  <a:pt x="5808" y="2108"/>
                  <a:pt x="5818" y="2108"/>
                  <a:pt x="5828" y="2108"/>
                </a:cubicBezTo>
                <a:cubicBezTo>
                  <a:pt x="5828" y="2088"/>
                  <a:pt x="5838" y="2067"/>
                  <a:pt x="5848" y="2067"/>
                </a:cubicBezTo>
                <a:cubicBezTo>
                  <a:pt x="5858" y="2046"/>
                  <a:pt x="5868" y="2046"/>
                  <a:pt x="5878" y="2026"/>
                </a:cubicBezTo>
                <a:cubicBezTo>
                  <a:pt x="5887" y="2026"/>
                  <a:pt x="5887" y="2005"/>
                  <a:pt x="5887" y="2005"/>
                </a:cubicBezTo>
                <a:cubicBezTo>
                  <a:pt x="5897" y="1964"/>
                  <a:pt x="5887" y="1943"/>
                  <a:pt x="5887" y="1922"/>
                </a:cubicBezTo>
                <a:cubicBezTo>
                  <a:pt x="5887" y="1902"/>
                  <a:pt x="5887" y="1902"/>
                  <a:pt x="5878" y="1881"/>
                </a:cubicBezTo>
                <a:cubicBezTo>
                  <a:pt x="5868" y="1881"/>
                  <a:pt x="5858" y="1881"/>
                  <a:pt x="5848" y="1860"/>
                </a:cubicBezTo>
                <a:cubicBezTo>
                  <a:pt x="5848" y="1860"/>
                  <a:pt x="5838" y="1840"/>
                  <a:pt x="5838" y="1840"/>
                </a:cubicBezTo>
                <a:cubicBezTo>
                  <a:pt x="5828" y="1819"/>
                  <a:pt x="5818" y="1819"/>
                  <a:pt x="5818" y="1819"/>
                </a:cubicBezTo>
                <a:cubicBezTo>
                  <a:pt x="5808" y="1819"/>
                  <a:pt x="5798" y="1819"/>
                  <a:pt x="5788" y="1819"/>
                </a:cubicBezTo>
                <a:cubicBezTo>
                  <a:pt x="5769" y="1840"/>
                  <a:pt x="5749" y="1840"/>
                  <a:pt x="5729" y="1840"/>
                </a:cubicBezTo>
                <a:cubicBezTo>
                  <a:pt x="5729" y="1819"/>
                  <a:pt x="5739" y="1819"/>
                  <a:pt x="5739" y="1819"/>
                </a:cubicBezTo>
                <a:cubicBezTo>
                  <a:pt x="5749" y="1819"/>
                  <a:pt x="5749" y="1819"/>
                  <a:pt x="5749" y="1798"/>
                </a:cubicBezTo>
                <a:cubicBezTo>
                  <a:pt x="5749" y="1798"/>
                  <a:pt x="5749" y="1798"/>
                  <a:pt x="5749" y="1798"/>
                </a:cubicBezTo>
                <a:cubicBezTo>
                  <a:pt x="5759" y="1798"/>
                  <a:pt x="5769" y="1798"/>
                  <a:pt x="5769" y="1798"/>
                </a:cubicBezTo>
                <a:cubicBezTo>
                  <a:pt x="5778" y="1798"/>
                  <a:pt x="5778" y="1798"/>
                  <a:pt x="5788" y="1798"/>
                </a:cubicBezTo>
                <a:cubicBezTo>
                  <a:pt x="5788" y="1798"/>
                  <a:pt x="5798" y="1798"/>
                  <a:pt x="5798" y="1798"/>
                </a:cubicBezTo>
                <a:cubicBezTo>
                  <a:pt x="5798" y="1798"/>
                  <a:pt x="5808" y="1778"/>
                  <a:pt x="5808" y="1778"/>
                </a:cubicBezTo>
                <a:cubicBezTo>
                  <a:pt x="5808" y="1778"/>
                  <a:pt x="5808" y="1757"/>
                  <a:pt x="5798" y="1757"/>
                </a:cubicBezTo>
                <a:cubicBezTo>
                  <a:pt x="5798" y="1757"/>
                  <a:pt x="5798" y="1736"/>
                  <a:pt x="5798" y="1736"/>
                </a:cubicBezTo>
                <a:cubicBezTo>
                  <a:pt x="5788" y="1716"/>
                  <a:pt x="5778" y="1716"/>
                  <a:pt x="5769" y="1736"/>
                </a:cubicBezTo>
                <a:cubicBezTo>
                  <a:pt x="5769" y="1736"/>
                  <a:pt x="5769" y="1757"/>
                  <a:pt x="5759" y="1757"/>
                </a:cubicBezTo>
                <a:cubicBezTo>
                  <a:pt x="5759" y="1757"/>
                  <a:pt x="5749" y="1757"/>
                  <a:pt x="5749" y="1757"/>
                </a:cubicBezTo>
                <a:cubicBezTo>
                  <a:pt x="5739" y="1778"/>
                  <a:pt x="5739" y="1778"/>
                  <a:pt x="5729" y="1778"/>
                </a:cubicBezTo>
                <a:cubicBezTo>
                  <a:pt x="5719" y="1778"/>
                  <a:pt x="5729" y="1757"/>
                  <a:pt x="5729" y="1757"/>
                </a:cubicBezTo>
                <a:cubicBezTo>
                  <a:pt x="5739" y="1736"/>
                  <a:pt x="5749" y="1757"/>
                  <a:pt x="5759" y="1736"/>
                </a:cubicBezTo>
                <a:cubicBezTo>
                  <a:pt x="5769" y="1716"/>
                  <a:pt x="5778" y="1695"/>
                  <a:pt x="5769" y="1695"/>
                </a:cubicBezTo>
                <a:cubicBezTo>
                  <a:pt x="5759" y="1674"/>
                  <a:pt x="5749" y="1695"/>
                  <a:pt x="5739" y="1695"/>
                </a:cubicBezTo>
                <a:cubicBezTo>
                  <a:pt x="5739" y="1674"/>
                  <a:pt x="5749" y="1654"/>
                  <a:pt x="5749" y="1654"/>
                </a:cubicBezTo>
                <a:cubicBezTo>
                  <a:pt x="5759" y="1654"/>
                  <a:pt x="5759" y="1654"/>
                  <a:pt x="5759" y="1633"/>
                </a:cubicBezTo>
                <a:cubicBezTo>
                  <a:pt x="5759" y="1633"/>
                  <a:pt x="5759" y="1633"/>
                  <a:pt x="5759" y="1633"/>
                </a:cubicBezTo>
                <a:cubicBezTo>
                  <a:pt x="5749" y="1612"/>
                  <a:pt x="5739" y="1633"/>
                  <a:pt x="5729" y="1633"/>
                </a:cubicBezTo>
                <a:cubicBezTo>
                  <a:pt x="5729" y="1633"/>
                  <a:pt x="5719" y="1633"/>
                  <a:pt x="5719" y="1633"/>
                </a:cubicBezTo>
                <a:cubicBezTo>
                  <a:pt x="5719" y="1633"/>
                  <a:pt x="5719" y="1612"/>
                  <a:pt x="5719" y="1612"/>
                </a:cubicBezTo>
                <a:cubicBezTo>
                  <a:pt x="5709" y="1612"/>
                  <a:pt x="5709" y="1592"/>
                  <a:pt x="5699" y="1592"/>
                </a:cubicBezTo>
                <a:cubicBezTo>
                  <a:pt x="5699" y="1592"/>
                  <a:pt x="5689" y="1592"/>
                  <a:pt x="5689" y="1592"/>
                </a:cubicBezTo>
                <a:cubicBezTo>
                  <a:pt x="5689" y="1592"/>
                  <a:pt x="5679" y="1612"/>
                  <a:pt x="5679" y="1612"/>
                </a:cubicBezTo>
                <a:cubicBezTo>
                  <a:pt x="5679" y="1612"/>
                  <a:pt x="5689" y="1612"/>
                  <a:pt x="5689" y="1612"/>
                </a:cubicBezTo>
                <a:cubicBezTo>
                  <a:pt x="5699" y="1612"/>
                  <a:pt x="5699" y="1612"/>
                  <a:pt x="5699" y="1612"/>
                </a:cubicBezTo>
                <a:cubicBezTo>
                  <a:pt x="5709" y="1654"/>
                  <a:pt x="5689" y="1674"/>
                  <a:pt x="5679" y="1674"/>
                </a:cubicBezTo>
                <a:cubicBezTo>
                  <a:pt x="5669" y="1695"/>
                  <a:pt x="5660" y="1695"/>
                  <a:pt x="5660" y="1674"/>
                </a:cubicBezTo>
                <a:cubicBezTo>
                  <a:pt x="5660" y="1654"/>
                  <a:pt x="5650" y="1654"/>
                  <a:pt x="5640" y="1654"/>
                </a:cubicBezTo>
                <a:cubicBezTo>
                  <a:pt x="5630" y="1654"/>
                  <a:pt x="5630" y="1654"/>
                  <a:pt x="5620" y="1654"/>
                </a:cubicBezTo>
                <a:cubicBezTo>
                  <a:pt x="5610" y="1654"/>
                  <a:pt x="5610" y="1654"/>
                  <a:pt x="5610" y="1654"/>
                </a:cubicBezTo>
                <a:cubicBezTo>
                  <a:pt x="5600" y="1654"/>
                  <a:pt x="5600" y="1654"/>
                  <a:pt x="5600" y="1654"/>
                </a:cubicBezTo>
                <a:cubicBezTo>
                  <a:pt x="5590" y="1654"/>
                  <a:pt x="5580" y="1654"/>
                  <a:pt x="5580" y="1674"/>
                </a:cubicBezTo>
                <a:cubicBezTo>
                  <a:pt x="5570" y="1695"/>
                  <a:pt x="5590" y="1674"/>
                  <a:pt x="5590" y="1695"/>
                </a:cubicBezTo>
                <a:cubicBezTo>
                  <a:pt x="5610" y="1695"/>
                  <a:pt x="5620" y="1695"/>
                  <a:pt x="5630" y="1695"/>
                </a:cubicBezTo>
                <a:cubicBezTo>
                  <a:pt x="5640" y="1716"/>
                  <a:pt x="5640" y="1716"/>
                  <a:pt x="5640" y="1716"/>
                </a:cubicBezTo>
                <a:cubicBezTo>
                  <a:pt x="5650" y="1716"/>
                  <a:pt x="5650" y="1695"/>
                  <a:pt x="5650" y="1716"/>
                </a:cubicBezTo>
                <a:cubicBezTo>
                  <a:pt x="5650" y="1716"/>
                  <a:pt x="5640" y="1736"/>
                  <a:pt x="5640" y="1736"/>
                </a:cubicBezTo>
                <a:cubicBezTo>
                  <a:pt x="5630" y="1736"/>
                  <a:pt x="5620" y="1736"/>
                  <a:pt x="5610" y="1736"/>
                </a:cubicBezTo>
                <a:cubicBezTo>
                  <a:pt x="5610" y="1736"/>
                  <a:pt x="5600" y="1716"/>
                  <a:pt x="5600" y="1716"/>
                </a:cubicBezTo>
                <a:cubicBezTo>
                  <a:pt x="5580" y="1695"/>
                  <a:pt x="5560" y="1716"/>
                  <a:pt x="5560" y="1674"/>
                </a:cubicBezTo>
                <a:cubicBezTo>
                  <a:pt x="5560" y="1695"/>
                  <a:pt x="5551" y="1695"/>
                  <a:pt x="5551" y="1695"/>
                </a:cubicBezTo>
                <a:cubicBezTo>
                  <a:pt x="5541" y="1695"/>
                  <a:pt x="5541" y="1695"/>
                  <a:pt x="5531" y="1695"/>
                </a:cubicBezTo>
                <a:cubicBezTo>
                  <a:pt x="5531" y="1674"/>
                  <a:pt x="5531" y="1674"/>
                  <a:pt x="5521" y="1674"/>
                </a:cubicBezTo>
                <a:cubicBezTo>
                  <a:pt x="5521" y="1674"/>
                  <a:pt x="5521" y="1674"/>
                  <a:pt x="5511" y="1674"/>
                </a:cubicBezTo>
                <a:cubicBezTo>
                  <a:pt x="5511" y="1674"/>
                  <a:pt x="5511" y="1674"/>
                  <a:pt x="5511" y="1674"/>
                </a:cubicBezTo>
                <a:cubicBezTo>
                  <a:pt x="5501" y="1654"/>
                  <a:pt x="5491" y="1674"/>
                  <a:pt x="5481" y="1654"/>
                </a:cubicBezTo>
                <a:cubicBezTo>
                  <a:pt x="5471" y="1654"/>
                  <a:pt x="5461" y="1654"/>
                  <a:pt x="5451" y="1654"/>
                </a:cubicBezTo>
                <a:cubicBezTo>
                  <a:pt x="5442" y="1654"/>
                  <a:pt x="5432" y="1654"/>
                  <a:pt x="5422" y="1654"/>
                </a:cubicBezTo>
                <a:cubicBezTo>
                  <a:pt x="5422" y="1654"/>
                  <a:pt x="5412" y="1654"/>
                  <a:pt x="5412" y="1654"/>
                </a:cubicBezTo>
                <a:cubicBezTo>
                  <a:pt x="5402" y="1654"/>
                  <a:pt x="5402" y="1654"/>
                  <a:pt x="5402" y="1633"/>
                </a:cubicBezTo>
                <a:cubicBezTo>
                  <a:pt x="5392" y="1633"/>
                  <a:pt x="5382" y="1633"/>
                  <a:pt x="5372" y="1654"/>
                </a:cubicBezTo>
                <a:cubicBezTo>
                  <a:pt x="5362" y="1654"/>
                  <a:pt x="5352" y="1654"/>
                  <a:pt x="5342" y="1654"/>
                </a:cubicBezTo>
                <a:cubicBezTo>
                  <a:pt x="5342" y="1633"/>
                  <a:pt x="5352" y="1612"/>
                  <a:pt x="5333" y="1612"/>
                </a:cubicBezTo>
                <a:cubicBezTo>
                  <a:pt x="5323" y="1612"/>
                  <a:pt x="5313" y="1612"/>
                  <a:pt x="5313" y="1612"/>
                </a:cubicBezTo>
                <a:cubicBezTo>
                  <a:pt x="5303" y="1612"/>
                  <a:pt x="5303" y="1633"/>
                  <a:pt x="5293" y="1633"/>
                </a:cubicBezTo>
                <a:cubicBezTo>
                  <a:pt x="5293" y="1633"/>
                  <a:pt x="5283" y="1633"/>
                  <a:pt x="5283" y="1633"/>
                </a:cubicBezTo>
                <a:cubicBezTo>
                  <a:pt x="5273" y="1633"/>
                  <a:pt x="5263" y="1633"/>
                  <a:pt x="5253" y="1633"/>
                </a:cubicBezTo>
                <a:cubicBezTo>
                  <a:pt x="5243" y="1612"/>
                  <a:pt x="5243" y="1612"/>
                  <a:pt x="5243" y="1592"/>
                </a:cubicBezTo>
                <a:cubicBezTo>
                  <a:pt x="5243" y="1571"/>
                  <a:pt x="5233" y="1571"/>
                  <a:pt x="5233" y="1571"/>
                </a:cubicBezTo>
                <a:cubicBezTo>
                  <a:pt x="5224" y="1571"/>
                  <a:pt x="5214" y="1550"/>
                  <a:pt x="5214" y="1550"/>
                </a:cubicBezTo>
                <a:cubicBezTo>
                  <a:pt x="5224" y="1530"/>
                  <a:pt x="5233" y="1530"/>
                  <a:pt x="5243" y="1530"/>
                </a:cubicBezTo>
                <a:cubicBezTo>
                  <a:pt x="5243" y="1530"/>
                  <a:pt x="5253" y="1530"/>
                  <a:pt x="5263" y="1530"/>
                </a:cubicBezTo>
                <a:cubicBezTo>
                  <a:pt x="5273" y="1530"/>
                  <a:pt x="5283" y="1530"/>
                  <a:pt x="5293" y="1530"/>
                </a:cubicBezTo>
                <a:cubicBezTo>
                  <a:pt x="5303" y="1530"/>
                  <a:pt x="5313" y="1530"/>
                  <a:pt x="5313" y="1530"/>
                </a:cubicBezTo>
                <a:cubicBezTo>
                  <a:pt x="5323" y="1530"/>
                  <a:pt x="5333" y="1530"/>
                  <a:pt x="5333" y="1530"/>
                </a:cubicBezTo>
                <a:cubicBezTo>
                  <a:pt x="5333" y="1530"/>
                  <a:pt x="5323" y="1509"/>
                  <a:pt x="5313" y="1509"/>
                </a:cubicBezTo>
                <a:cubicBezTo>
                  <a:pt x="5313" y="1509"/>
                  <a:pt x="5313" y="1509"/>
                  <a:pt x="5303" y="1509"/>
                </a:cubicBezTo>
                <a:cubicBezTo>
                  <a:pt x="5303" y="1509"/>
                  <a:pt x="5303" y="1488"/>
                  <a:pt x="5303" y="1488"/>
                </a:cubicBezTo>
                <a:cubicBezTo>
                  <a:pt x="5293" y="1488"/>
                  <a:pt x="5293" y="1488"/>
                  <a:pt x="5293" y="1488"/>
                </a:cubicBezTo>
                <a:cubicBezTo>
                  <a:pt x="5283" y="1509"/>
                  <a:pt x="5273" y="1488"/>
                  <a:pt x="5263" y="1509"/>
                </a:cubicBezTo>
                <a:cubicBezTo>
                  <a:pt x="5253" y="1509"/>
                  <a:pt x="5253" y="1509"/>
                  <a:pt x="5243" y="1509"/>
                </a:cubicBezTo>
                <a:cubicBezTo>
                  <a:pt x="5233" y="1509"/>
                  <a:pt x="5224" y="1509"/>
                  <a:pt x="5224" y="1509"/>
                </a:cubicBezTo>
                <a:cubicBezTo>
                  <a:pt x="5233" y="1488"/>
                  <a:pt x="5233" y="1468"/>
                  <a:pt x="5243" y="1468"/>
                </a:cubicBezTo>
                <a:cubicBezTo>
                  <a:pt x="5243" y="1447"/>
                  <a:pt x="5253" y="1447"/>
                  <a:pt x="5253" y="1426"/>
                </a:cubicBezTo>
                <a:cubicBezTo>
                  <a:pt x="5253" y="1426"/>
                  <a:pt x="5253" y="1426"/>
                  <a:pt x="5253" y="1406"/>
                </a:cubicBezTo>
                <a:cubicBezTo>
                  <a:pt x="5253" y="1406"/>
                  <a:pt x="5253" y="1406"/>
                  <a:pt x="5253" y="1385"/>
                </a:cubicBezTo>
                <a:cubicBezTo>
                  <a:pt x="5263" y="1385"/>
                  <a:pt x="5273" y="1364"/>
                  <a:pt x="5273" y="1364"/>
                </a:cubicBezTo>
                <a:cubicBezTo>
                  <a:pt x="5273" y="1364"/>
                  <a:pt x="5283" y="1344"/>
                  <a:pt x="5283" y="1344"/>
                </a:cubicBezTo>
                <a:cubicBezTo>
                  <a:pt x="5283" y="1344"/>
                  <a:pt x="5283" y="1344"/>
                  <a:pt x="5293" y="1323"/>
                </a:cubicBezTo>
                <a:cubicBezTo>
                  <a:pt x="5293" y="1323"/>
                  <a:pt x="5303" y="1323"/>
                  <a:pt x="5313" y="1302"/>
                </a:cubicBezTo>
                <a:cubicBezTo>
                  <a:pt x="5313" y="1302"/>
                  <a:pt x="5323" y="1302"/>
                  <a:pt x="5333" y="1282"/>
                </a:cubicBezTo>
                <a:cubicBezTo>
                  <a:pt x="5342" y="1282"/>
                  <a:pt x="5352" y="1261"/>
                  <a:pt x="5362" y="1261"/>
                </a:cubicBezTo>
                <a:cubicBezTo>
                  <a:pt x="5382" y="1240"/>
                  <a:pt x="5402" y="1220"/>
                  <a:pt x="5422" y="1199"/>
                </a:cubicBezTo>
                <a:cubicBezTo>
                  <a:pt x="5422" y="1199"/>
                  <a:pt x="5432" y="1199"/>
                  <a:pt x="5442" y="1199"/>
                </a:cubicBezTo>
                <a:cubicBezTo>
                  <a:pt x="5451" y="1178"/>
                  <a:pt x="5471" y="1178"/>
                  <a:pt x="5481" y="1158"/>
                </a:cubicBezTo>
                <a:cubicBezTo>
                  <a:pt x="5481" y="1158"/>
                  <a:pt x="5491" y="1158"/>
                  <a:pt x="5501" y="1158"/>
                </a:cubicBezTo>
                <a:cubicBezTo>
                  <a:pt x="5511" y="1158"/>
                  <a:pt x="5511" y="1178"/>
                  <a:pt x="5521" y="1178"/>
                </a:cubicBezTo>
                <a:cubicBezTo>
                  <a:pt x="5531" y="1178"/>
                  <a:pt x="5551" y="1158"/>
                  <a:pt x="5560" y="1158"/>
                </a:cubicBezTo>
                <a:cubicBezTo>
                  <a:pt x="5580" y="1158"/>
                  <a:pt x="5590" y="1158"/>
                  <a:pt x="5610" y="1158"/>
                </a:cubicBezTo>
                <a:cubicBezTo>
                  <a:pt x="5610" y="1158"/>
                  <a:pt x="5610" y="1158"/>
                  <a:pt x="5600" y="1158"/>
                </a:cubicBezTo>
                <a:cubicBezTo>
                  <a:pt x="5600" y="1178"/>
                  <a:pt x="5600" y="1178"/>
                  <a:pt x="5590" y="1178"/>
                </a:cubicBezTo>
                <a:cubicBezTo>
                  <a:pt x="5580" y="1199"/>
                  <a:pt x="5570" y="1199"/>
                  <a:pt x="5560" y="1199"/>
                </a:cubicBezTo>
                <a:cubicBezTo>
                  <a:pt x="5541" y="1220"/>
                  <a:pt x="5531" y="1240"/>
                  <a:pt x="5511" y="1261"/>
                </a:cubicBezTo>
                <a:cubicBezTo>
                  <a:pt x="5501" y="1261"/>
                  <a:pt x="5501" y="1261"/>
                  <a:pt x="5501" y="1261"/>
                </a:cubicBezTo>
                <a:cubicBezTo>
                  <a:pt x="5491" y="1282"/>
                  <a:pt x="5481" y="1282"/>
                  <a:pt x="5481" y="1282"/>
                </a:cubicBezTo>
                <a:cubicBezTo>
                  <a:pt x="5481" y="1302"/>
                  <a:pt x="5481" y="1302"/>
                  <a:pt x="5481" y="1302"/>
                </a:cubicBezTo>
                <a:cubicBezTo>
                  <a:pt x="5471" y="1323"/>
                  <a:pt x="5471" y="1302"/>
                  <a:pt x="5461" y="1323"/>
                </a:cubicBezTo>
                <a:cubicBezTo>
                  <a:pt x="5461" y="1323"/>
                  <a:pt x="5461" y="1344"/>
                  <a:pt x="5461" y="1364"/>
                </a:cubicBezTo>
                <a:cubicBezTo>
                  <a:pt x="5461" y="1364"/>
                  <a:pt x="5451" y="1364"/>
                  <a:pt x="5451" y="1364"/>
                </a:cubicBezTo>
                <a:cubicBezTo>
                  <a:pt x="5451" y="1385"/>
                  <a:pt x="5451" y="1364"/>
                  <a:pt x="5442" y="1385"/>
                </a:cubicBezTo>
                <a:cubicBezTo>
                  <a:pt x="5442" y="1385"/>
                  <a:pt x="5442" y="1385"/>
                  <a:pt x="5442" y="1385"/>
                </a:cubicBezTo>
                <a:cubicBezTo>
                  <a:pt x="5442" y="1385"/>
                  <a:pt x="5432" y="1385"/>
                  <a:pt x="5432" y="1406"/>
                </a:cubicBezTo>
                <a:cubicBezTo>
                  <a:pt x="5432" y="1406"/>
                  <a:pt x="5432" y="1426"/>
                  <a:pt x="5432" y="1447"/>
                </a:cubicBezTo>
                <a:cubicBezTo>
                  <a:pt x="5442" y="1468"/>
                  <a:pt x="5451" y="1488"/>
                  <a:pt x="5471" y="1488"/>
                </a:cubicBezTo>
                <a:cubicBezTo>
                  <a:pt x="5481" y="1488"/>
                  <a:pt x="5511" y="1447"/>
                  <a:pt x="5491" y="1447"/>
                </a:cubicBezTo>
                <a:cubicBezTo>
                  <a:pt x="5481" y="1447"/>
                  <a:pt x="5481" y="1447"/>
                  <a:pt x="5471" y="1447"/>
                </a:cubicBezTo>
                <a:cubicBezTo>
                  <a:pt x="5471" y="1426"/>
                  <a:pt x="5471" y="1426"/>
                  <a:pt x="5471" y="1426"/>
                </a:cubicBezTo>
                <a:cubicBezTo>
                  <a:pt x="5471" y="1406"/>
                  <a:pt x="5461" y="1406"/>
                  <a:pt x="5461" y="1406"/>
                </a:cubicBezTo>
                <a:cubicBezTo>
                  <a:pt x="5451" y="1406"/>
                  <a:pt x="5461" y="1385"/>
                  <a:pt x="5471" y="1385"/>
                </a:cubicBezTo>
                <a:cubicBezTo>
                  <a:pt x="5471" y="1385"/>
                  <a:pt x="5481" y="1364"/>
                  <a:pt x="5491" y="1364"/>
                </a:cubicBezTo>
                <a:cubicBezTo>
                  <a:pt x="5491" y="1364"/>
                  <a:pt x="5501" y="1364"/>
                  <a:pt x="5501" y="1364"/>
                </a:cubicBezTo>
                <a:cubicBezTo>
                  <a:pt x="5511" y="1385"/>
                  <a:pt x="5531" y="1385"/>
                  <a:pt x="5541" y="1385"/>
                </a:cubicBezTo>
                <a:cubicBezTo>
                  <a:pt x="5541" y="1385"/>
                  <a:pt x="5541" y="1364"/>
                  <a:pt x="5531" y="1364"/>
                </a:cubicBezTo>
                <a:cubicBezTo>
                  <a:pt x="5531" y="1364"/>
                  <a:pt x="5531" y="1344"/>
                  <a:pt x="5531" y="1344"/>
                </a:cubicBezTo>
                <a:cubicBezTo>
                  <a:pt x="5521" y="1323"/>
                  <a:pt x="5511" y="1344"/>
                  <a:pt x="5501" y="1323"/>
                </a:cubicBezTo>
                <a:cubicBezTo>
                  <a:pt x="5501" y="1323"/>
                  <a:pt x="5501" y="1302"/>
                  <a:pt x="5511" y="1282"/>
                </a:cubicBezTo>
                <a:cubicBezTo>
                  <a:pt x="5511" y="1282"/>
                  <a:pt x="5521" y="1282"/>
                  <a:pt x="5521" y="1282"/>
                </a:cubicBezTo>
                <a:cubicBezTo>
                  <a:pt x="5531" y="1261"/>
                  <a:pt x="5541" y="1240"/>
                  <a:pt x="5551" y="1240"/>
                </a:cubicBezTo>
                <a:cubicBezTo>
                  <a:pt x="5551" y="1240"/>
                  <a:pt x="5560" y="1261"/>
                  <a:pt x="5560" y="1240"/>
                </a:cubicBezTo>
                <a:cubicBezTo>
                  <a:pt x="5570" y="1240"/>
                  <a:pt x="5560" y="1240"/>
                  <a:pt x="5560" y="1240"/>
                </a:cubicBezTo>
                <a:cubicBezTo>
                  <a:pt x="5570" y="1220"/>
                  <a:pt x="5580" y="1220"/>
                  <a:pt x="5580" y="1220"/>
                </a:cubicBezTo>
                <a:cubicBezTo>
                  <a:pt x="5590" y="1220"/>
                  <a:pt x="5600" y="1220"/>
                  <a:pt x="5600" y="1220"/>
                </a:cubicBezTo>
                <a:cubicBezTo>
                  <a:pt x="5600" y="1220"/>
                  <a:pt x="5610" y="1220"/>
                  <a:pt x="5610" y="1220"/>
                </a:cubicBezTo>
                <a:cubicBezTo>
                  <a:pt x="5610" y="1199"/>
                  <a:pt x="5610" y="1220"/>
                  <a:pt x="5620" y="1220"/>
                </a:cubicBezTo>
                <a:cubicBezTo>
                  <a:pt x="5620" y="1199"/>
                  <a:pt x="5630" y="1199"/>
                  <a:pt x="5630" y="1199"/>
                </a:cubicBezTo>
                <a:cubicBezTo>
                  <a:pt x="5640" y="1199"/>
                  <a:pt x="5650" y="1199"/>
                  <a:pt x="5650" y="1199"/>
                </a:cubicBezTo>
                <a:cubicBezTo>
                  <a:pt x="5650" y="1199"/>
                  <a:pt x="5650" y="1199"/>
                  <a:pt x="5650" y="1199"/>
                </a:cubicBezTo>
                <a:cubicBezTo>
                  <a:pt x="5650" y="1199"/>
                  <a:pt x="5660" y="1178"/>
                  <a:pt x="5660" y="1199"/>
                </a:cubicBezTo>
                <a:cubicBezTo>
                  <a:pt x="5660" y="1178"/>
                  <a:pt x="5660" y="1178"/>
                  <a:pt x="5669" y="1178"/>
                </a:cubicBezTo>
                <a:cubicBezTo>
                  <a:pt x="5669" y="1178"/>
                  <a:pt x="5679" y="1178"/>
                  <a:pt x="5679" y="1178"/>
                </a:cubicBezTo>
                <a:cubicBezTo>
                  <a:pt x="5689" y="1178"/>
                  <a:pt x="5689" y="1178"/>
                  <a:pt x="5689" y="1178"/>
                </a:cubicBezTo>
                <a:cubicBezTo>
                  <a:pt x="5699" y="1178"/>
                  <a:pt x="5699" y="1178"/>
                  <a:pt x="5709" y="1178"/>
                </a:cubicBezTo>
                <a:cubicBezTo>
                  <a:pt x="5719" y="1178"/>
                  <a:pt x="5719" y="1178"/>
                  <a:pt x="5729" y="1178"/>
                </a:cubicBezTo>
                <a:cubicBezTo>
                  <a:pt x="5729" y="1178"/>
                  <a:pt x="5739" y="1178"/>
                  <a:pt x="5739" y="1178"/>
                </a:cubicBezTo>
                <a:cubicBezTo>
                  <a:pt x="5739" y="1178"/>
                  <a:pt x="5749" y="1178"/>
                  <a:pt x="5749" y="1158"/>
                </a:cubicBezTo>
                <a:cubicBezTo>
                  <a:pt x="5749" y="1158"/>
                  <a:pt x="5759" y="1158"/>
                  <a:pt x="5759" y="1158"/>
                </a:cubicBezTo>
                <a:cubicBezTo>
                  <a:pt x="5769" y="1178"/>
                  <a:pt x="5759" y="1178"/>
                  <a:pt x="5769" y="1199"/>
                </a:cubicBezTo>
                <a:cubicBezTo>
                  <a:pt x="5769" y="1199"/>
                  <a:pt x="5769" y="1199"/>
                  <a:pt x="5769" y="1199"/>
                </a:cubicBezTo>
                <a:cubicBezTo>
                  <a:pt x="5769" y="1220"/>
                  <a:pt x="5769" y="1220"/>
                  <a:pt x="5769" y="1220"/>
                </a:cubicBezTo>
                <a:cubicBezTo>
                  <a:pt x="5759" y="1220"/>
                  <a:pt x="5759" y="1220"/>
                  <a:pt x="5759" y="1220"/>
                </a:cubicBezTo>
                <a:cubicBezTo>
                  <a:pt x="5759" y="1240"/>
                  <a:pt x="5759" y="1240"/>
                  <a:pt x="5769" y="1240"/>
                </a:cubicBezTo>
                <a:cubicBezTo>
                  <a:pt x="5769" y="1240"/>
                  <a:pt x="5769" y="1240"/>
                  <a:pt x="5769" y="1240"/>
                </a:cubicBezTo>
                <a:cubicBezTo>
                  <a:pt x="5769" y="1240"/>
                  <a:pt x="5769" y="1240"/>
                  <a:pt x="5769" y="1240"/>
                </a:cubicBezTo>
                <a:cubicBezTo>
                  <a:pt x="5769" y="1261"/>
                  <a:pt x="5769" y="1261"/>
                  <a:pt x="5769" y="1261"/>
                </a:cubicBezTo>
                <a:cubicBezTo>
                  <a:pt x="5778" y="1282"/>
                  <a:pt x="5759" y="1302"/>
                  <a:pt x="5759" y="1302"/>
                </a:cubicBezTo>
                <a:cubicBezTo>
                  <a:pt x="5749" y="1302"/>
                  <a:pt x="5749" y="1302"/>
                  <a:pt x="5739" y="1323"/>
                </a:cubicBezTo>
                <a:cubicBezTo>
                  <a:pt x="5739" y="1323"/>
                  <a:pt x="5729" y="1344"/>
                  <a:pt x="5719" y="1344"/>
                </a:cubicBezTo>
                <a:cubicBezTo>
                  <a:pt x="5719" y="1344"/>
                  <a:pt x="5719" y="1344"/>
                  <a:pt x="5719" y="1344"/>
                </a:cubicBezTo>
                <a:cubicBezTo>
                  <a:pt x="5719" y="1344"/>
                  <a:pt x="5719" y="1344"/>
                  <a:pt x="5709" y="1364"/>
                </a:cubicBezTo>
                <a:cubicBezTo>
                  <a:pt x="5709" y="1364"/>
                  <a:pt x="5709" y="1364"/>
                  <a:pt x="5709" y="1364"/>
                </a:cubicBezTo>
                <a:cubicBezTo>
                  <a:pt x="5699" y="1385"/>
                  <a:pt x="5699" y="1385"/>
                  <a:pt x="5699" y="1385"/>
                </a:cubicBezTo>
                <a:cubicBezTo>
                  <a:pt x="5699" y="1385"/>
                  <a:pt x="5699" y="1406"/>
                  <a:pt x="5699" y="1406"/>
                </a:cubicBezTo>
                <a:cubicBezTo>
                  <a:pt x="5699" y="1406"/>
                  <a:pt x="5699" y="1406"/>
                  <a:pt x="5709" y="1406"/>
                </a:cubicBezTo>
                <a:cubicBezTo>
                  <a:pt x="5709" y="1406"/>
                  <a:pt x="5709" y="1406"/>
                  <a:pt x="5709" y="1385"/>
                </a:cubicBezTo>
                <a:cubicBezTo>
                  <a:pt x="5719" y="1385"/>
                  <a:pt x="5719" y="1385"/>
                  <a:pt x="5729" y="1385"/>
                </a:cubicBezTo>
                <a:cubicBezTo>
                  <a:pt x="5729" y="1364"/>
                  <a:pt x="5739" y="1364"/>
                  <a:pt x="5739" y="1364"/>
                </a:cubicBezTo>
                <a:cubicBezTo>
                  <a:pt x="5739" y="1364"/>
                  <a:pt x="5749" y="1344"/>
                  <a:pt x="5749" y="1344"/>
                </a:cubicBezTo>
                <a:cubicBezTo>
                  <a:pt x="5749" y="1344"/>
                  <a:pt x="5759" y="1344"/>
                  <a:pt x="5759" y="1344"/>
                </a:cubicBezTo>
                <a:cubicBezTo>
                  <a:pt x="5759" y="1344"/>
                  <a:pt x="5759" y="1323"/>
                  <a:pt x="5769" y="1323"/>
                </a:cubicBezTo>
                <a:cubicBezTo>
                  <a:pt x="5769" y="1323"/>
                  <a:pt x="5769" y="1344"/>
                  <a:pt x="5769" y="1344"/>
                </a:cubicBezTo>
                <a:cubicBezTo>
                  <a:pt x="5778" y="1344"/>
                  <a:pt x="5778" y="1344"/>
                  <a:pt x="5778" y="1344"/>
                </a:cubicBezTo>
                <a:cubicBezTo>
                  <a:pt x="5778" y="1344"/>
                  <a:pt x="5778" y="1344"/>
                  <a:pt x="5778" y="1344"/>
                </a:cubicBezTo>
                <a:cubicBezTo>
                  <a:pt x="5778" y="1344"/>
                  <a:pt x="5788" y="1344"/>
                  <a:pt x="5788" y="1344"/>
                </a:cubicBezTo>
                <a:cubicBezTo>
                  <a:pt x="5788" y="1344"/>
                  <a:pt x="5798" y="1344"/>
                  <a:pt x="5798" y="1344"/>
                </a:cubicBezTo>
                <a:cubicBezTo>
                  <a:pt x="5808" y="1364"/>
                  <a:pt x="5808" y="1364"/>
                  <a:pt x="5808" y="1385"/>
                </a:cubicBezTo>
                <a:cubicBezTo>
                  <a:pt x="5798" y="1385"/>
                  <a:pt x="5798" y="1385"/>
                  <a:pt x="5788" y="1406"/>
                </a:cubicBezTo>
                <a:cubicBezTo>
                  <a:pt x="5798" y="1406"/>
                  <a:pt x="5808" y="1406"/>
                  <a:pt x="5808" y="1406"/>
                </a:cubicBezTo>
                <a:cubicBezTo>
                  <a:pt x="5808" y="1406"/>
                  <a:pt x="5818" y="1406"/>
                  <a:pt x="5818" y="1406"/>
                </a:cubicBezTo>
                <a:cubicBezTo>
                  <a:pt x="5818" y="1406"/>
                  <a:pt x="5818" y="1406"/>
                  <a:pt x="5818" y="1406"/>
                </a:cubicBezTo>
                <a:cubicBezTo>
                  <a:pt x="5818" y="1406"/>
                  <a:pt x="5818" y="1406"/>
                  <a:pt x="5818" y="1406"/>
                </a:cubicBezTo>
                <a:cubicBezTo>
                  <a:pt x="5818" y="1385"/>
                  <a:pt x="5828" y="1385"/>
                  <a:pt x="5828" y="1364"/>
                </a:cubicBezTo>
                <a:cubicBezTo>
                  <a:pt x="5828" y="1364"/>
                  <a:pt x="5828" y="1364"/>
                  <a:pt x="5828" y="1344"/>
                </a:cubicBezTo>
                <a:cubicBezTo>
                  <a:pt x="5838" y="1344"/>
                  <a:pt x="5838" y="1344"/>
                  <a:pt x="5838" y="1344"/>
                </a:cubicBezTo>
                <a:cubicBezTo>
                  <a:pt x="5838" y="1344"/>
                  <a:pt x="5838" y="1344"/>
                  <a:pt x="5838" y="1323"/>
                </a:cubicBezTo>
                <a:cubicBezTo>
                  <a:pt x="5838" y="1323"/>
                  <a:pt x="5838" y="1302"/>
                  <a:pt x="5848" y="1302"/>
                </a:cubicBezTo>
                <a:cubicBezTo>
                  <a:pt x="5848" y="1302"/>
                  <a:pt x="5848" y="1302"/>
                  <a:pt x="5858" y="1302"/>
                </a:cubicBezTo>
                <a:cubicBezTo>
                  <a:pt x="5858" y="1302"/>
                  <a:pt x="5868" y="1302"/>
                  <a:pt x="5878" y="1302"/>
                </a:cubicBezTo>
                <a:cubicBezTo>
                  <a:pt x="5878" y="1302"/>
                  <a:pt x="5887" y="1302"/>
                  <a:pt x="5887" y="1302"/>
                </a:cubicBezTo>
                <a:cubicBezTo>
                  <a:pt x="5897" y="1302"/>
                  <a:pt x="5897" y="1302"/>
                  <a:pt x="5897" y="1302"/>
                </a:cubicBezTo>
                <a:cubicBezTo>
                  <a:pt x="5897" y="1302"/>
                  <a:pt x="5907" y="1302"/>
                  <a:pt x="5907" y="1302"/>
                </a:cubicBezTo>
                <a:cubicBezTo>
                  <a:pt x="5917" y="1302"/>
                  <a:pt x="5917" y="1302"/>
                  <a:pt x="5927" y="1302"/>
                </a:cubicBezTo>
                <a:cubicBezTo>
                  <a:pt x="5927" y="1302"/>
                  <a:pt x="5937" y="1302"/>
                  <a:pt x="5937" y="1302"/>
                </a:cubicBezTo>
                <a:cubicBezTo>
                  <a:pt x="5937" y="1302"/>
                  <a:pt x="5937" y="1323"/>
                  <a:pt x="5937" y="1323"/>
                </a:cubicBezTo>
                <a:cubicBezTo>
                  <a:pt x="5937" y="1323"/>
                  <a:pt x="5937" y="1323"/>
                  <a:pt x="5937" y="1323"/>
                </a:cubicBezTo>
                <a:cubicBezTo>
                  <a:pt x="5947" y="1323"/>
                  <a:pt x="5957" y="1323"/>
                  <a:pt x="5967" y="1323"/>
                </a:cubicBezTo>
                <a:cubicBezTo>
                  <a:pt x="5967" y="1323"/>
                  <a:pt x="5977" y="1323"/>
                  <a:pt x="5977" y="1323"/>
                </a:cubicBezTo>
                <a:cubicBezTo>
                  <a:pt x="5986" y="1323"/>
                  <a:pt x="5986" y="1344"/>
                  <a:pt x="5986" y="1344"/>
                </a:cubicBezTo>
                <a:cubicBezTo>
                  <a:pt x="5996" y="1344"/>
                  <a:pt x="5986" y="1364"/>
                  <a:pt x="5977" y="1364"/>
                </a:cubicBezTo>
                <a:cubicBezTo>
                  <a:pt x="5977" y="1364"/>
                  <a:pt x="5977" y="1385"/>
                  <a:pt x="5967" y="1406"/>
                </a:cubicBezTo>
                <a:cubicBezTo>
                  <a:pt x="5986" y="1385"/>
                  <a:pt x="5996" y="1385"/>
                  <a:pt x="6006" y="1385"/>
                </a:cubicBezTo>
                <a:cubicBezTo>
                  <a:pt x="6006" y="1385"/>
                  <a:pt x="6026" y="1385"/>
                  <a:pt x="6016" y="1406"/>
                </a:cubicBezTo>
                <a:cubicBezTo>
                  <a:pt x="6016" y="1406"/>
                  <a:pt x="6006" y="1406"/>
                  <a:pt x="5996" y="1406"/>
                </a:cubicBezTo>
                <a:cubicBezTo>
                  <a:pt x="5996" y="1406"/>
                  <a:pt x="5986" y="1426"/>
                  <a:pt x="5986" y="1426"/>
                </a:cubicBezTo>
                <a:cubicBezTo>
                  <a:pt x="5986" y="1447"/>
                  <a:pt x="5996" y="1426"/>
                  <a:pt x="5996" y="1426"/>
                </a:cubicBezTo>
                <a:cubicBezTo>
                  <a:pt x="6006" y="1426"/>
                  <a:pt x="6006" y="1426"/>
                  <a:pt x="6006" y="1426"/>
                </a:cubicBezTo>
                <a:cubicBezTo>
                  <a:pt x="6006" y="1426"/>
                  <a:pt x="6016" y="1426"/>
                  <a:pt x="6016" y="1426"/>
                </a:cubicBezTo>
                <a:cubicBezTo>
                  <a:pt x="6016" y="1426"/>
                  <a:pt x="6026" y="1426"/>
                  <a:pt x="6036" y="1426"/>
                </a:cubicBezTo>
                <a:cubicBezTo>
                  <a:pt x="6036" y="1426"/>
                  <a:pt x="6026" y="1447"/>
                  <a:pt x="6026" y="1447"/>
                </a:cubicBezTo>
                <a:cubicBezTo>
                  <a:pt x="6026" y="1447"/>
                  <a:pt x="6016" y="1447"/>
                  <a:pt x="6016" y="1447"/>
                </a:cubicBezTo>
                <a:cubicBezTo>
                  <a:pt x="6026" y="1468"/>
                  <a:pt x="6026" y="1468"/>
                  <a:pt x="6026" y="1488"/>
                </a:cubicBezTo>
                <a:cubicBezTo>
                  <a:pt x="6036" y="1488"/>
                  <a:pt x="6036" y="1488"/>
                  <a:pt x="6036" y="1488"/>
                </a:cubicBezTo>
                <a:cubicBezTo>
                  <a:pt x="6036" y="1509"/>
                  <a:pt x="6046" y="1488"/>
                  <a:pt x="6046" y="1488"/>
                </a:cubicBezTo>
                <a:cubicBezTo>
                  <a:pt x="6056" y="1488"/>
                  <a:pt x="6056" y="1488"/>
                  <a:pt x="6066" y="1468"/>
                </a:cubicBezTo>
                <a:cubicBezTo>
                  <a:pt x="6066" y="1468"/>
                  <a:pt x="6066" y="1447"/>
                  <a:pt x="6076" y="1447"/>
                </a:cubicBezTo>
                <a:cubicBezTo>
                  <a:pt x="6086" y="1426"/>
                  <a:pt x="6095" y="1426"/>
                  <a:pt x="6105" y="1447"/>
                </a:cubicBezTo>
                <a:cubicBezTo>
                  <a:pt x="6105" y="1447"/>
                  <a:pt x="6115" y="1447"/>
                  <a:pt x="6115" y="1447"/>
                </a:cubicBezTo>
                <a:cubicBezTo>
                  <a:pt x="6125" y="1447"/>
                  <a:pt x="6125" y="1447"/>
                  <a:pt x="6135" y="1468"/>
                </a:cubicBezTo>
                <a:cubicBezTo>
                  <a:pt x="6135" y="1468"/>
                  <a:pt x="6135" y="1468"/>
                  <a:pt x="6135" y="1488"/>
                </a:cubicBezTo>
                <a:cubicBezTo>
                  <a:pt x="6135" y="1488"/>
                  <a:pt x="6135" y="1488"/>
                  <a:pt x="6135" y="1488"/>
                </a:cubicBezTo>
                <a:cubicBezTo>
                  <a:pt x="6135" y="1488"/>
                  <a:pt x="6135" y="1509"/>
                  <a:pt x="6125" y="1509"/>
                </a:cubicBezTo>
                <a:cubicBezTo>
                  <a:pt x="6115" y="1509"/>
                  <a:pt x="6105" y="1509"/>
                  <a:pt x="6095" y="1509"/>
                </a:cubicBezTo>
                <a:cubicBezTo>
                  <a:pt x="6095" y="1509"/>
                  <a:pt x="6086" y="1509"/>
                  <a:pt x="6076" y="1530"/>
                </a:cubicBezTo>
                <a:cubicBezTo>
                  <a:pt x="6076" y="1530"/>
                  <a:pt x="6066" y="1530"/>
                  <a:pt x="6066" y="1530"/>
                </a:cubicBezTo>
                <a:cubicBezTo>
                  <a:pt x="6056" y="1550"/>
                  <a:pt x="6056" y="1550"/>
                  <a:pt x="6046" y="1550"/>
                </a:cubicBezTo>
                <a:cubicBezTo>
                  <a:pt x="6046" y="1571"/>
                  <a:pt x="6046" y="1571"/>
                  <a:pt x="6046" y="1571"/>
                </a:cubicBezTo>
                <a:cubicBezTo>
                  <a:pt x="6046" y="1571"/>
                  <a:pt x="6046" y="1571"/>
                  <a:pt x="6056" y="1571"/>
                </a:cubicBezTo>
                <a:cubicBezTo>
                  <a:pt x="6056" y="1571"/>
                  <a:pt x="6066" y="1571"/>
                  <a:pt x="6066" y="1571"/>
                </a:cubicBezTo>
                <a:cubicBezTo>
                  <a:pt x="6076" y="1571"/>
                  <a:pt x="6076" y="1550"/>
                  <a:pt x="6086" y="1550"/>
                </a:cubicBezTo>
                <a:cubicBezTo>
                  <a:pt x="6086" y="1550"/>
                  <a:pt x="6086" y="1550"/>
                  <a:pt x="6095" y="1550"/>
                </a:cubicBezTo>
                <a:cubicBezTo>
                  <a:pt x="6095" y="1550"/>
                  <a:pt x="6105" y="1550"/>
                  <a:pt x="6105" y="1530"/>
                </a:cubicBezTo>
                <a:cubicBezTo>
                  <a:pt x="6115" y="1530"/>
                  <a:pt x="6115" y="1530"/>
                  <a:pt x="6115" y="1530"/>
                </a:cubicBezTo>
                <a:cubicBezTo>
                  <a:pt x="6125" y="1530"/>
                  <a:pt x="6125" y="1530"/>
                  <a:pt x="6135" y="1530"/>
                </a:cubicBezTo>
                <a:cubicBezTo>
                  <a:pt x="6135" y="1530"/>
                  <a:pt x="6135" y="1530"/>
                  <a:pt x="6135" y="1530"/>
                </a:cubicBezTo>
                <a:cubicBezTo>
                  <a:pt x="6135" y="1530"/>
                  <a:pt x="6155" y="1509"/>
                  <a:pt x="6155" y="1530"/>
                </a:cubicBezTo>
                <a:cubicBezTo>
                  <a:pt x="6155" y="1530"/>
                  <a:pt x="6145" y="1550"/>
                  <a:pt x="6135" y="1550"/>
                </a:cubicBezTo>
                <a:cubicBezTo>
                  <a:pt x="6135" y="1550"/>
                  <a:pt x="6135" y="1550"/>
                  <a:pt x="6125" y="1571"/>
                </a:cubicBezTo>
                <a:cubicBezTo>
                  <a:pt x="6125" y="1571"/>
                  <a:pt x="6105" y="1571"/>
                  <a:pt x="6105" y="1592"/>
                </a:cubicBezTo>
                <a:cubicBezTo>
                  <a:pt x="6115" y="1592"/>
                  <a:pt x="6125" y="1571"/>
                  <a:pt x="6135" y="1571"/>
                </a:cubicBezTo>
                <a:cubicBezTo>
                  <a:pt x="6145" y="1571"/>
                  <a:pt x="6145" y="1571"/>
                  <a:pt x="6155" y="1571"/>
                </a:cubicBezTo>
                <a:cubicBezTo>
                  <a:pt x="6155" y="1550"/>
                  <a:pt x="6155" y="1550"/>
                  <a:pt x="6165" y="1550"/>
                </a:cubicBezTo>
                <a:cubicBezTo>
                  <a:pt x="6165" y="1550"/>
                  <a:pt x="6175" y="1550"/>
                  <a:pt x="6175" y="1550"/>
                </a:cubicBezTo>
                <a:cubicBezTo>
                  <a:pt x="6185" y="1550"/>
                  <a:pt x="6185" y="1550"/>
                  <a:pt x="6195" y="1571"/>
                </a:cubicBezTo>
                <a:cubicBezTo>
                  <a:pt x="6195" y="1571"/>
                  <a:pt x="6204" y="1571"/>
                  <a:pt x="6214" y="1571"/>
                </a:cubicBezTo>
                <a:cubicBezTo>
                  <a:pt x="6224" y="1571"/>
                  <a:pt x="6234" y="1571"/>
                  <a:pt x="6244" y="1592"/>
                </a:cubicBezTo>
                <a:cubicBezTo>
                  <a:pt x="6244" y="1592"/>
                  <a:pt x="6224" y="1612"/>
                  <a:pt x="6224" y="1612"/>
                </a:cubicBezTo>
                <a:cubicBezTo>
                  <a:pt x="6214" y="1612"/>
                  <a:pt x="6204" y="1612"/>
                  <a:pt x="6204" y="1612"/>
                </a:cubicBezTo>
                <a:cubicBezTo>
                  <a:pt x="6204" y="1612"/>
                  <a:pt x="6204" y="1612"/>
                  <a:pt x="6195" y="1633"/>
                </a:cubicBezTo>
                <a:cubicBezTo>
                  <a:pt x="6195" y="1633"/>
                  <a:pt x="6185" y="1612"/>
                  <a:pt x="6185" y="1633"/>
                </a:cubicBezTo>
                <a:cubicBezTo>
                  <a:pt x="6175" y="1633"/>
                  <a:pt x="6175" y="1633"/>
                  <a:pt x="6175" y="1654"/>
                </a:cubicBezTo>
                <a:cubicBezTo>
                  <a:pt x="6175" y="1654"/>
                  <a:pt x="6185" y="1674"/>
                  <a:pt x="6195" y="1654"/>
                </a:cubicBezTo>
                <a:cubicBezTo>
                  <a:pt x="6195" y="1654"/>
                  <a:pt x="6195" y="1674"/>
                  <a:pt x="6195" y="1674"/>
                </a:cubicBezTo>
                <a:cubicBezTo>
                  <a:pt x="6195" y="1654"/>
                  <a:pt x="6204" y="1654"/>
                  <a:pt x="6214" y="1654"/>
                </a:cubicBezTo>
                <a:cubicBezTo>
                  <a:pt x="6224" y="1633"/>
                  <a:pt x="6224" y="1612"/>
                  <a:pt x="6234" y="1633"/>
                </a:cubicBezTo>
                <a:cubicBezTo>
                  <a:pt x="6244" y="1633"/>
                  <a:pt x="6244" y="1633"/>
                  <a:pt x="6244" y="1633"/>
                </a:cubicBezTo>
                <a:cubicBezTo>
                  <a:pt x="6254" y="1633"/>
                  <a:pt x="6254" y="1633"/>
                  <a:pt x="6254" y="1654"/>
                </a:cubicBezTo>
                <a:cubicBezTo>
                  <a:pt x="6264" y="1654"/>
                  <a:pt x="6264" y="1674"/>
                  <a:pt x="6254" y="1674"/>
                </a:cubicBezTo>
                <a:cubicBezTo>
                  <a:pt x="6254" y="1674"/>
                  <a:pt x="6254" y="1695"/>
                  <a:pt x="6254" y="1695"/>
                </a:cubicBezTo>
                <a:cubicBezTo>
                  <a:pt x="6254" y="1695"/>
                  <a:pt x="6244" y="1695"/>
                  <a:pt x="6244" y="1695"/>
                </a:cubicBezTo>
                <a:cubicBezTo>
                  <a:pt x="6244" y="1695"/>
                  <a:pt x="6234" y="1695"/>
                  <a:pt x="6234" y="1695"/>
                </a:cubicBezTo>
                <a:cubicBezTo>
                  <a:pt x="6224" y="1695"/>
                  <a:pt x="6224" y="1695"/>
                  <a:pt x="6224" y="1695"/>
                </a:cubicBezTo>
                <a:cubicBezTo>
                  <a:pt x="6214" y="1695"/>
                  <a:pt x="6214" y="1695"/>
                  <a:pt x="6214" y="1695"/>
                </a:cubicBezTo>
                <a:cubicBezTo>
                  <a:pt x="6204" y="1716"/>
                  <a:pt x="6204" y="1716"/>
                  <a:pt x="6195" y="1716"/>
                </a:cubicBezTo>
                <a:cubicBezTo>
                  <a:pt x="6195" y="1695"/>
                  <a:pt x="6185" y="1716"/>
                  <a:pt x="6185" y="1716"/>
                </a:cubicBezTo>
                <a:cubicBezTo>
                  <a:pt x="6175" y="1716"/>
                  <a:pt x="6165" y="1716"/>
                  <a:pt x="6165" y="1736"/>
                </a:cubicBezTo>
                <a:cubicBezTo>
                  <a:pt x="6175" y="1736"/>
                  <a:pt x="6185" y="1736"/>
                  <a:pt x="6195" y="1736"/>
                </a:cubicBezTo>
                <a:cubicBezTo>
                  <a:pt x="6195" y="1736"/>
                  <a:pt x="6195" y="1736"/>
                  <a:pt x="6204" y="1736"/>
                </a:cubicBezTo>
                <a:cubicBezTo>
                  <a:pt x="6214" y="1736"/>
                  <a:pt x="6214" y="1736"/>
                  <a:pt x="6224" y="1736"/>
                </a:cubicBezTo>
                <a:cubicBezTo>
                  <a:pt x="6234" y="1736"/>
                  <a:pt x="6244" y="1736"/>
                  <a:pt x="6254" y="1757"/>
                </a:cubicBezTo>
                <a:cubicBezTo>
                  <a:pt x="6254" y="1757"/>
                  <a:pt x="6264" y="1757"/>
                  <a:pt x="6264" y="1757"/>
                </a:cubicBezTo>
                <a:cubicBezTo>
                  <a:pt x="6264" y="1778"/>
                  <a:pt x="6264" y="1778"/>
                  <a:pt x="6254" y="1778"/>
                </a:cubicBezTo>
                <a:cubicBezTo>
                  <a:pt x="6254" y="1778"/>
                  <a:pt x="6244" y="1778"/>
                  <a:pt x="6234" y="1778"/>
                </a:cubicBezTo>
                <a:cubicBezTo>
                  <a:pt x="6234" y="1778"/>
                  <a:pt x="6224" y="1778"/>
                  <a:pt x="6214" y="1778"/>
                </a:cubicBezTo>
                <a:cubicBezTo>
                  <a:pt x="6214" y="1778"/>
                  <a:pt x="6204" y="1778"/>
                  <a:pt x="6204" y="1778"/>
                </a:cubicBezTo>
                <a:cubicBezTo>
                  <a:pt x="6204" y="1778"/>
                  <a:pt x="6204" y="1757"/>
                  <a:pt x="6204" y="1757"/>
                </a:cubicBezTo>
                <a:cubicBezTo>
                  <a:pt x="6195" y="1757"/>
                  <a:pt x="6185" y="1757"/>
                  <a:pt x="6185" y="1757"/>
                </a:cubicBezTo>
                <a:cubicBezTo>
                  <a:pt x="6185" y="1778"/>
                  <a:pt x="6175" y="1778"/>
                  <a:pt x="6175" y="1778"/>
                </a:cubicBezTo>
                <a:cubicBezTo>
                  <a:pt x="6175" y="1778"/>
                  <a:pt x="6175" y="1778"/>
                  <a:pt x="6185" y="1778"/>
                </a:cubicBezTo>
                <a:cubicBezTo>
                  <a:pt x="6185" y="1798"/>
                  <a:pt x="6195" y="1798"/>
                  <a:pt x="6195" y="1798"/>
                </a:cubicBezTo>
                <a:cubicBezTo>
                  <a:pt x="6195" y="1819"/>
                  <a:pt x="6175" y="1798"/>
                  <a:pt x="6175" y="1819"/>
                </a:cubicBezTo>
                <a:cubicBezTo>
                  <a:pt x="6175" y="1819"/>
                  <a:pt x="6185" y="1819"/>
                  <a:pt x="6175" y="1819"/>
                </a:cubicBezTo>
                <a:cubicBezTo>
                  <a:pt x="6175" y="1819"/>
                  <a:pt x="6175" y="1819"/>
                  <a:pt x="6175" y="1819"/>
                </a:cubicBezTo>
                <a:cubicBezTo>
                  <a:pt x="6165" y="1819"/>
                  <a:pt x="6165" y="1840"/>
                  <a:pt x="6155" y="1840"/>
                </a:cubicBezTo>
                <a:cubicBezTo>
                  <a:pt x="6155" y="1840"/>
                  <a:pt x="6145" y="1840"/>
                  <a:pt x="6135" y="1840"/>
                </a:cubicBezTo>
                <a:cubicBezTo>
                  <a:pt x="6135" y="1860"/>
                  <a:pt x="6155" y="1840"/>
                  <a:pt x="6155" y="1860"/>
                </a:cubicBezTo>
                <a:cubicBezTo>
                  <a:pt x="6155" y="1860"/>
                  <a:pt x="6155" y="1860"/>
                  <a:pt x="6155" y="1881"/>
                </a:cubicBezTo>
                <a:cubicBezTo>
                  <a:pt x="6155" y="1881"/>
                  <a:pt x="6165" y="1881"/>
                  <a:pt x="6175" y="1881"/>
                </a:cubicBezTo>
                <a:cubicBezTo>
                  <a:pt x="6175" y="1881"/>
                  <a:pt x="6185" y="1881"/>
                  <a:pt x="6185" y="1881"/>
                </a:cubicBezTo>
                <a:cubicBezTo>
                  <a:pt x="6195" y="1881"/>
                  <a:pt x="6195" y="1860"/>
                  <a:pt x="6204" y="1860"/>
                </a:cubicBezTo>
                <a:cubicBezTo>
                  <a:pt x="6204" y="1860"/>
                  <a:pt x="6224" y="1860"/>
                  <a:pt x="6224" y="1881"/>
                </a:cubicBezTo>
                <a:cubicBezTo>
                  <a:pt x="6224" y="1881"/>
                  <a:pt x="6214" y="1881"/>
                  <a:pt x="6214" y="1881"/>
                </a:cubicBezTo>
                <a:cubicBezTo>
                  <a:pt x="6214" y="1881"/>
                  <a:pt x="6204" y="1902"/>
                  <a:pt x="6204" y="1902"/>
                </a:cubicBezTo>
                <a:cubicBezTo>
                  <a:pt x="6204" y="1902"/>
                  <a:pt x="6204" y="1902"/>
                  <a:pt x="6195" y="1902"/>
                </a:cubicBezTo>
                <a:cubicBezTo>
                  <a:pt x="6195" y="1902"/>
                  <a:pt x="6204" y="1902"/>
                  <a:pt x="6204" y="1922"/>
                </a:cubicBezTo>
                <a:cubicBezTo>
                  <a:pt x="6204" y="1922"/>
                  <a:pt x="6204" y="1922"/>
                  <a:pt x="6204" y="1922"/>
                </a:cubicBezTo>
                <a:cubicBezTo>
                  <a:pt x="6204" y="1922"/>
                  <a:pt x="6204" y="1922"/>
                  <a:pt x="6214" y="1922"/>
                </a:cubicBezTo>
                <a:cubicBezTo>
                  <a:pt x="6214" y="1922"/>
                  <a:pt x="6214" y="1922"/>
                  <a:pt x="6214" y="1922"/>
                </a:cubicBezTo>
                <a:cubicBezTo>
                  <a:pt x="6214" y="1943"/>
                  <a:pt x="6214" y="1943"/>
                  <a:pt x="6224" y="1943"/>
                </a:cubicBezTo>
                <a:cubicBezTo>
                  <a:pt x="6224" y="1943"/>
                  <a:pt x="6224" y="1943"/>
                  <a:pt x="6224" y="1943"/>
                </a:cubicBezTo>
                <a:cubicBezTo>
                  <a:pt x="6224" y="1943"/>
                  <a:pt x="6224" y="1943"/>
                  <a:pt x="6224" y="1943"/>
                </a:cubicBezTo>
                <a:cubicBezTo>
                  <a:pt x="6224" y="1943"/>
                  <a:pt x="6234" y="1943"/>
                  <a:pt x="6234" y="1943"/>
                </a:cubicBezTo>
                <a:cubicBezTo>
                  <a:pt x="6234" y="1943"/>
                  <a:pt x="6224" y="1964"/>
                  <a:pt x="6224" y="1964"/>
                </a:cubicBezTo>
                <a:cubicBezTo>
                  <a:pt x="6234" y="1964"/>
                  <a:pt x="6234" y="1964"/>
                  <a:pt x="6234" y="1964"/>
                </a:cubicBezTo>
                <a:cubicBezTo>
                  <a:pt x="6244" y="1964"/>
                  <a:pt x="6244" y="1964"/>
                  <a:pt x="6244" y="1943"/>
                </a:cubicBezTo>
                <a:cubicBezTo>
                  <a:pt x="6244" y="1943"/>
                  <a:pt x="6254" y="1943"/>
                  <a:pt x="6254" y="1943"/>
                </a:cubicBezTo>
                <a:cubicBezTo>
                  <a:pt x="6254" y="1964"/>
                  <a:pt x="6254" y="1964"/>
                  <a:pt x="6254" y="1964"/>
                </a:cubicBezTo>
                <a:cubicBezTo>
                  <a:pt x="6254" y="1964"/>
                  <a:pt x="6264" y="1964"/>
                  <a:pt x="6264" y="1964"/>
                </a:cubicBezTo>
                <a:cubicBezTo>
                  <a:pt x="6264" y="1964"/>
                  <a:pt x="6264" y="1943"/>
                  <a:pt x="6274" y="1943"/>
                </a:cubicBezTo>
                <a:cubicBezTo>
                  <a:pt x="6274" y="1943"/>
                  <a:pt x="6274" y="1943"/>
                  <a:pt x="6274" y="1943"/>
                </a:cubicBezTo>
                <a:cubicBezTo>
                  <a:pt x="6284" y="1943"/>
                  <a:pt x="6294" y="1943"/>
                  <a:pt x="6294" y="1964"/>
                </a:cubicBezTo>
                <a:cubicBezTo>
                  <a:pt x="6294" y="1964"/>
                  <a:pt x="6294" y="1964"/>
                  <a:pt x="6294" y="1964"/>
                </a:cubicBezTo>
                <a:cubicBezTo>
                  <a:pt x="6304" y="1984"/>
                  <a:pt x="6304" y="1964"/>
                  <a:pt x="6313" y="1984"/>
                </a:cubicBezTo>
                <a:cubicBezTo>
                  <a:pt x="6313" y="1984"/>
                  <a:pt x="6304" y="2005"/>
                  <a:pt x="6304" y="2005"/>
                </a:cubicBezTo>
                <a:cubicBezTo>
                  <a:pt x="6304" y="2005"/>
                  <a:pt x="6304" y="2026"/>
                  <a:pt x="6304" y="2026"/>
                </a:cubicBezTo>
                <a:cubicBezTo>
                  <a:pt x="6304" y="2046"/>
                  <a:pt x="6313" y="2026"/>
                  <a:pt x="6313" y="2046"/>
                </a:cubicBezTo>
                <a:cubicBezTo>
                  <a:pt x="6313" y="2046"/>
                  <a:pt x="6323" y="2046"/>
                  <a:pt x="6323" y="2046"/>
                </a:cubicBezTo>
                <a:cubicBezTo>
                  <a:pt x="6333" y="2046"/>
                  <a:pt x="6333" y="2046"/>
                  <a:pt x="6333" y="2026"/>
                </a:cubicBezTo>
                <a:cubicBezTo>
                  <a:pt x="6343" y="2026"/>
                  <a:pt x="6353" y="2026"/>
                  <a:pt x="6363" y="2026"/>
                </a:cubicBezTo>
                <a:cubicBezTo>
                  <a:pt x="6353" y="2046"/>
                  <a:pt x="6353" y="2046"/>
                  <a:pt x="6353" y="2067"/>
                </a:cubicBezTo>
                <a:cubicBezTo>
                  <a:pt x="6343" y="2067"/>
                  <a:pt x="6333" y="2067"/>
                  <a:pt x="6333" y="2088"/>
                </a:cubicBezTo>
                <a:cubicBezTo>
                  <a:pt x="6333" y="2088"/>
                  <a:pt x="6343" y="2088"/>
                  <a:pt x="6343" y="2088"/>
                </a:cubicBezTo>
                <a:cubicBezTo>
                  <a:pt x="6353" y="2088"/>
                  <a:pt x="6353" y="2088"/>
                  <a:pt x="6363" y="2088"/>
                </a:cubicBezTo>
                <a:cubicBezTo>
                  <a:pt x="6373" y="2088"/>
                  <a:pt x="6373" y="2088"/>
                  <a:pt x="6383" y="2067"/>
                </a:cubicBezTo>
                <a:cubicBezTo>
                  <a:pt x="6393" y="2067"/>
                  <a:pt x="6403" y="2067"/>
                  <a:pt x="6413" y="2088"/>
                </a:cubicBezTo>
                <a:cubicBezTo>
                  <a:pt x="6413" y="2088"/>
                  <a:pt x="6422" y="2088"/>
                  <a:pt x="6422" y="2088"/>
                </a:cubicBezTo>
                <a:cubicBezTo>
                  <a:pt x="6422" y="2108"/>
                  <a:pt x="6432" y="2108"/>
                  <a:pt x="6432" y="2108"/>
                </a:cubicBezTo>
                <a:close/>
                <a:moveTo>
                  <a:pt x="5630" y="703"/>
                </a:moveTo>
                <a:cubicBezTo>
                  <a:pt x="5630" y="703"/>
                  <a:pt x="5630" y="723"/>
                  <a:pt x="5630" y="723"/>
                </a:cubicBezTo>
                <a:cubicBezTo>
                  <a:pt x="5630" y="723"/>
                  <a:pt x="5620" y="723"/>
                  <a:pt x="5620" y="723"/>
                </a:cubicBezTo>
                <a:cubicBezTo>
                  <a:pt x="5620" y="723"/>
                  <a:pt x="5610" y="723"/>
                  <a:pt x="5610" y="744"/>
                </a:cubicBezTo>
                <a:cubicBezTo>
                  <a:pt x="5610" y="744"/>
                  <a:pt x="5600" y="744"/>
                  <a:pt x="5600" y="744"/>
                </a:cubicBezTo>
                <a:cubicBezTo>
                  <a:pt x="5590" y="723"/>
                  <a:pt x="5590" y="723"/>
                  <a:pt x="5580" y="723"/>
                </a:cubicBezTo>
                <a:cubicBezTo>
                  <a:pt x="5580" y="723"/>
                  <a:pt x="5560" y="744"/>
                  <a:pt x="5560" y="723"/>
                </a:cubicBezTo>
                <a:cubicBezTo>
                  <a:pt x="5560" y="723"/>
                  <a:pt x="5560" y="703"/>
                  <a:pt x="5570" y="703"/>
                </a:cubicBezTo>
                <a:cubicBezTo>
                  <a:pt x="5570" y="703"/>
                  <a:pt x="5580" y="703"/>
                  <a:pt x="5580" y="682"/>
                </a:cubicBezTo>
                <a:cubicBezTo>
                  <a:pt x="5580" y="682"/>
                  <a:pt x="5590" y="682"/>
                  <a:pt x="5590" y="682"/>
                </a:cubicBezTo>
                <a:cubicBezTo>
                  <a:pt x="5600" y="682"/>
                  <a:pt x="5600" y="682"/>
                  <a:pt x="5610" y="682"/>
                </a:cubicBezTo>
                <a:cubicBezTo>
                  <a:pt x="5610" y="682"/>
                  <a:pt x="5620" y="682"/>
                  <a:pt x="5630" y="682"/>
                </a:cubicBezTo>
                <a:cubicBezTo>
                  <a:pt x="5630" y="682"/>
                  <a:pt x="5630" y="682"/>
                  <a:pt x="5630" y="703"/>
                </a:cubicBezTo>
                <a:close/>
                <a:moveTo>
                  <a:pt x="5650" y="1984"/>
                </a:moveTo>
                <a:cubicBezTo>
                  <a:pt x="5650" y="1984"/>
                  <a:pt x="5650" y="1984"/>
                  <a:pt x="5650" y="1964"/>
                </a:cubicBezTo>
                <a:cubicBezTo>
                  <a:pt x="5650" y="1964"/>
                  <a:pt x="5660" y="1943"/>
                  <a:pt x="5669" y="1943"/>
                </a:cubicBezTo>
                <a:cubicBezTo>
                  <a:pt x="5669" y="1943"/>
                  <a:pt x="5679" y="1922"/>
                  <a:pt x="5679" y="1922"/>
                </a:cubicBezTo>
                <a:cubicBezTo>
                  <a:pt x="5689" y="1922"/>
                  <a:pt x="5689" y="1902"/>
                  <a:pt x="5699" y="1902"/>
                </a:cubicBezTo>
                <a:cubicBezTo>
                  <a:pt x="5699" y="1902"/>
                  <a:pt x="5709" y="1902"/>
                  <a:pt x="5719" y="1902"/>
                </a:cubicBezTo>
                <a:cubicBezTo>
                  <a:pt x="5719" y="1902"/>
                  <a:pt x="5729" y="1902"/>
                  <a:pt x="5729" y="1902"/>
                </a:cubicBezTo>
                <a:cubicBezTo>
                  <a:pt x="5739" y="1902"/>
                  <a:pt x="5749" y="1881"/>
                  <a:pt x="5759" y="1902"/>
                </a:cubicBezTo>
                <a:cubicBezTo>
                  <a:pt x="5769" y="1902"/>
                  <a:pt x="5788" y="1902"/>
                  <a:pt x="5788" y="1922"/>
                </a:cubicBezTo>
                <a:cubicBezTo>
                  <a:pt x="5778" y="1922"/>
                  <a:pt x="5778" y="1943"/>
                  <a:pt x="5769" y="1943"/>
                </a:cubicBezTo>
                <a:cubicBezTo>
                  <a:pt x="5769" y="1964"/>
                  <a:pt x="5769" y="1964"/>
                  <a:pt x="5769" y="1964"/>
                </a:cubicBezTo>
                <a:cubicBezTo>
                  <a:pt x="5759" y="1984"/>
                  <a:pt x="5759" y="1984"/>
                  <a:pt x="5759" y="1984"/>
                </a:cubicBezTo>
                <a:cubicBezTo>
                  <a:pt x="5759" y="2005"/>
                  <a:pt x="5749" y="2005"/>
                  <a:pt x="5749" y="2005"/>
                </a:cubicBezTo>
                <a:cubicBezTo>
                  <a:pt x="5739" y="2026"/>
                  <a:pt x="5739" y="2026"/>
                  <a:pt x="5729" y="2026"/>
                </a:cubicBezTo>
                <a:cubicBezTo>
                  <a:pt x="5719" y="2026"/>
                  <a:pt x="5709" y="2026"/>
                  <a:pt x="5689" y="2046"/>
                </a:cubicBezTo>
                <a:cubicBezTo>
                  <a:pt x="5679" y="2046"/>
                  <a:pt x="5669" y="2046"/>
                  <a:pt x="5660" y="2046"/>
                </a:cubicBezTo>
                <a:cubicBezTo>
                  <a:pt x="5650" y="2046"/>
                  <a:pt x="5640" y="2046"/>
                  <a:pt x="5640" y="2046"/>
                </a:cubicBezTo>
                <a:cubicBezTo>
                  <a:pt x="5630" y="2046"/>
                  <a:pt x="5640" y="2046"/>
                  <a:pt x="5640" y="2026"/>
                </a:cubicBezTo>
                <a:cubicBezTo>
                  <a:pt x="5640" y="2026"/>
                  <a:pt x="5640" y="2026"/>
                  <a:pt x="5650" y="2026"/>
                </a:cubicBezTo>
                <a:cubicBezTo>
                  <a:pt x="5650" y="2005"/>
                  <a:pt x="5650" y="2005"/>
                  <a:pt x="5650" y="2005"/>
                </a:cubicBezTo>
                <a:cubicBezTo>
                  <a:pt x="5650" y="2005"/>
                  <a:pt x="5650" y="2005"/>
                  <a:pt x="5650" y="1984"/>
                </a:cubicBezTo>
                <a:close/>
                <a:moveTo>
                  <a:pt x="5650" y="1778"/>
                </a:moveTo>
                <a:cubicBezTo>
                  <a:pt x="5650" y="1778"/>
                  <a:pt x="5660" y="1778"/>
                  <a:pt x="5660" y="1757"/>
                </a:cubicBezTo>
                <a:cubicBezTo>
                  <a:pt x="5660" y="1757"/>
                  <a:pt x="5650" y="1757"/>
                  <a:pt x="5650" y="1757"/>
                </a:cubicBezTo>
                <a:cubicBezTo>
                  <a:pt x="5650" y="1757"/>
                  <a:pt x="5660" y="1736"/>
                  <a:pt x="5660" y="1736"/>
                </a:cubicBezTo>
                <a:cubicBezTo>
                  <a:pt x="5669" y="1736"/>
                  <a:pt x="5669" y="1736"/>
                  <a:pt x="5679" y="1736"/>
                </a:cubicBezTo>
                <a:cubicBezTo>
                  <a:pt x="5679" y="1716"/>
                  <a:pt x="5689" y="1716"/>
                  <a:pt x="5689" y="1716"/>
                </a:cubicBezTo>
                <a:cubicBezTo>
                  <a:pt x="5699" y="1716"/>
                  <a:pt x="5699" y="1716"/>
                  <a:pt x="5709" y="1695"/>
                </a:cubicBezTo>
                <a:cubicBezTo>
                  <a:pt x="5709" y="1695"/>
                  <a:pt x="5719" y="1695"/>
                  <a:pt x="5719" y="1716"/>
                </a:cubicBezTo>
                <a:cubicBezTo>
                  <a:pt x="5719" y="1716"/>
                  <a:pt x="5709" y="1716"/>
                  <a:pt x="5709" y="1736"/>
                </a:cubicBezTo>
                <a:cubicBezTo>
                  <a:pt x="5709" y="1736"/>
                  <a:pt x="5699" y="1736"/>
                  <a:pt x="5699" y="1736"/>
                </a:cubicBezTo>
                <a:cubicBezTo>
                  <a:pt x="5699" y="1736"/>
                  <a:pt x="5689" y="1736"/>
                  <a:pt x="5689" y="1736"/>
                </a:cubicBezTo>
                <a:cubicBezTo>
                  <a:pt x="5679" y="1736"/>
                  <a:pt x="5679" y="1736"/>
                  <a:pt x="5679" y="1757"/>
                </a:cubicBezTo>
                <a:cubicBezTo>
                  <a:pt x="5679" y="1757"/>
                  <a:pt x="5689" y="1757"/>
                  <a:pt x="5689" y="1757"/>
                </a:cubicBezTo>
                <a:cubicBezTo>
                  <a:pt x="5689" y="1778"/>
                  <a:pt x="5679" y="1778"/>
                  <a:pt x="5669" y="1778"/>
                </a:cubicBezTo>
                <a:cubicBezTo>
                  <a:pt x="5669" y="1778"/>
                  <a:pt x="5660" y="1778"/>
                  <a:pt x="5660" y="1778"/>
                </a:cubicBezTo>
                <a:cubicBezTo>
                  <a:pt x="5650" y="1798"/>
                  <a:pt x="5650" y="1798"/>
                  <a:pt x="5650" y="1798"/>
                </a:cubicBezTo>
                <a:cubicBezTo>
                  <a:pt x="5640" y="1798"/>
                  <a:pt x="5630" y="1819"/>
                  <a:pt x="5620" y="1819"/>
                </a:cubicBezTo>
                <a:cubicBezTo>
                  <a:pt x="5620" y="1819"/>
                  <a:pt x="5610" y="1840"/>
                  <a:pt x="5600" y="1840"/>
                </a:cubicBezTo>
                <a:cubicBezTo>
                  <a:pt x="5600" y="1840"/>
                  <a:pt x="5600" y="1840"/>
                  <a:pt x="5590" y="1840"/>
                </a:cubicBezTo>
                <a:cubicBezTo>
                  <a:pt x="5590" y="1840"/>
                  <a:pt x="5600" y="1840"/>
                  <a:pt x="5600" y="1819"/>
                </a:cubicBezTo>
                <a:cubicBezTo>
                  <a:pt x="5600" y="1819"/>
                  <a:pt x="5610" y="1819"/>
                  <a:pt x="5620" y="1819"/>
                </a:cubicBezTo>
                <a:cubicBezTo>
                  <a:pt x="5620" y="1798"/>
                  <a:pt x="5630" y="1798"/>
                  <a:pt x="5630" y="1798"/>
                </a:cubicBezTo>
                <a:cubicBezTo>
                  <a:pt x="5640" y="1798"/>
                  <a:pt x="5640" y="1778"/>
                  <a:pt x="5650" y="1778"/>
                </a:cubicBezTo>
                <a:close/>
                <a:moveTo>
                  <a:pt x="5412" y="2584"/>
                </a:moveTo>
                <a:cubicBezTo>
                  <a:pt x="5412" y="2563"/>
                  <a:pt x="5412" y="2563"/>
                  <a:pt x="5422" y="2563"/>
                </a:cubicBezTo>
                <a:cubicBezTo>
                  <a:pt x="5412" y="2563"/>
                  <a:pt x="5412" y="2563"/>
                  <a:pt x="5412" y="2563"/>
                </a:cubicBezTo>
                <a:cubicBezTo>
                  <a:pt x="5412" y="2563"/>
                  <a:pt x="5422" y="2563"/>
                  <a:pt x="5422" y="2563"/>
                </a:cubicBezTo>
                <a:cubicBezTo>
                  <a:pt x="5422" y="2563"/>
                  <a:pt x="5432" y="2563"/>
                  <a:pt x="5432" y="2563"/>
                </a:cubicBezTo>
                <a:cubicBezTo>
                  <a:pt x="5432" y="2584"/>
                  <a:pt x="5432" y="2604"/>
                  <a:pt x="5432" y="2604"/>
                </a:cubicBezTo>
                <a:cubicBezTo>
                  <a:pt x="5432" y="2625"/>
                  <a:pt x="5422" y="2625"/>
                  <a:pt x="5412" y="2625"/>
                </a:cubicBezTo>
                <a:cubicBezTo>
                  <a:pt x="5412" y="2625"/>
                  <a:pt x="5412" y="2625"/>
                  <a:pt x="5412" y="2625"/>
                </a:cubicBezTo>
                <a:cubicBezTo>
                  <a:pt x="5402" y="2625"/>
                  <a:pt x="5402" y="2625"/>
                  <a:pt x="5402" y="2625"/>
                </a:cubicBezTo>
                <a:cubicBezTo>
                  <a:pt x="5402" y="2625"/>
                  <a:pt x="5392" y="2625"/>
                  <a:pt x="5392" y="2604"/>
                </a:cubicBezTo>
                <a:cubicBezTo>
                  <a:pt x="5392" y="2604"/>
                  <a:pt x="5382" y="2604"/>
                  <a:pt x="5382" y="2604"/>
                </a:cubicBezTo>
                <a:cubicBezTo>
                  <a:pt x="5382" y="2604"/>
                  <a:pt x="5372" y="2604"/>
                  <a:pt x="5372" y="2584"/>
                </a:cubicBezTo>
                <a:cubicBezTo>
                  <a:pt x="5372" y="2584"/>
                  <a:pt x="5382" y="2584"/>
                  <a:pt x="5382" y="2584"/>
                </a:cubicBezTo>
                <a:cubicBezTo>
                  <a:pt x="5382" y="2584"/>
                  <a:pt x="5392" y="2563"/>
                  <a:pt x="5392" y="2563"/>
                </a:cubicBezTo>
                <a:cubicBezTo>
                  <a:pt x="5392" y="2563"/>
                  <a:pt x="5402" y="2563"/>
                  <a:pt x="5402" y="2584"/>
                </a:cubicBezTo>
                <a:cubicBezTo>
                  <a:pt x="5402" y="2584"/>
                  <a:pt x="5402" y="2584"/>
                  <a:pt x="5412" y="2584"/>
                </a:cubicBezTo>
                <a:close/>
                <a:moveTo>
                  <a:pt x="5580" y="5147"/>
                </a:moveTo>
                <a:cubicBezTo>
                  <a:pt x="5580" y="5147"/>
                  <a:pt x="5580" y="5147"/>
                  <a:pt x="5580" y="5147"/>
                </a:cubicBezTo>
                <a:cubicBezTo>
                  <a:pt x="5580" y="5147"/>
                  <a:pt x="5580" y="5147"/>
                  <a:pt x="5580" y="5147"/>
                </a:cubicBezTo>
                <a:close/>
                <a:moveTo>
                  <a:pt x="5640" y="5209"/>
                </a:moveTo>
                <a:cubicBezTo>
                  <a:pt x="5640" y="5209"/>
                  <a:pt x="5640" y="5229"/>
                  <a:pt x="5640" y="5229"/>
                </a:cubicBezTo>
                <a:cubicBezTo>
                  <a:pt x="5640" y="5229"/>
                  <a:pt x="5640" y="5229"/>
                  <a:pt x="5640" y="5250"/>
                </a:cubicBezTo>
                <a:cubicBezTo>
                  <a:pt x="5640" y="5250"/>
                  <a:pt x="5650" y="5250"/>
                  <a:pt x="5640" y="5250"/>
                </a:cubicBezTo>
                <a:cubicBezTo>
                  <a:pt x="5640" y="5271"/>
                  <a:pt x="5640" y="5250"/>
                  <a:pt x="5630" y="5250"/>
                </a:cubicBezTo>
                <a:cubicBezTo>
                  <a:pt x="5630" y="5250"/>
                  <a:pt x="5620" y="5250"/>
                  <a:pt x="5620" y="5250"/>
                </a:cubicBezTo>
                <a:cubicBezTo>
                  <a:pt x="5620" y="5250"/>
                  <a:pt x="5620" y="5250"/>
                  <a:pt x="5620" y="5229"/>
                </a:cubicBezTo>
                <a:cubicBezTo>
                  <a:pt x="5620" y="5229"/>
                  <a:pt x="5620" y="5229"/>
                  <a:pt x="5620" y="5209"/>
                </a:cubicBezTo>
                <a:cubicBezTo>
                  <a:pt x="5620" y="5209"/>
                  <a:pt x="5620" y="5209"/>
                  <a:pt x="5620" y="5209"/>
                </a:cubicBezTo>
                <a:cubicBezTo>
                  <a:pt x="5620" y="5209"/>
                  <a:pt x="5610" y="5188"/>
                  <a:pt x="5610" y="5209"/>
                </a:cubicBezTo>
                <a:cubicBezTo>
                  <a:pt x="5610" y="5209"/>
                  <a:pt x="5610" y="5209"/>
                  <a:pt x="5610" y="5209"/>
                </a:cubicBezTo>
                <a:cubicBezTo>
                  <a:pt x="5610" y="5209"/>
                  <a:pt x="5610" y="5229"/>
                  <a:pt x="5610" y="5229"/>
                </a:cubicBezTo>
                <a:cubicBezTo>
                  <a:pt x="5600" y="5209"/>
                  <a:pt x="5600" y="5229"/>
                  <a:pt x="5590" y="5229"/>
                </a:cubicBezTo>
                <a:cubicBezTo>
                  <a:pt x="5590" y="5229"/>
                  <a:pt x="5590" y="5209"/>
                  <a:pt x="5590" y="5209"/>
                </a:cubicBezTo>
                <a:cubicBezTo>
                  <a:pt x="5590" y="5209"/>
                  <a:pt x="5580" y="5209"/>
                  <a:pt x="5580" y="5209"/>
                </a:cubicBezTo>
                <a:cubicBezTo>
                  <a:pt x="5580" y="5209"/>
                  <a:pt x="5580" y="5188"/>
                  <a:pt x="5580" y="5188"/>
                </a:cubicBezTo>
                <a:cubicBezTo>
                  <a:pt x="5580" y="5188"/>
                  <a:pt x="5570" y="5188"/>
                  <a:pt x="5570" y="5188"/>
                </a:cubicBezTo>
                <a:cubicBezTo>
                  <a:pt x="5570" y="5188"/>
                  <a:pt x="5560" y="5167"/>
                  <a:pt x="5560" y="5167"/>
                </a:cubicBezTo>
                <a:cubicBezTo>
                  <a:pt x="5551" y="5167"/>
                  <a:pt x="5551" y="5167"/>
                  <a:pt x="5551" y="5147"/>
                </a:cubicBezTo>
                <a:cubicBezTo>
                  <a:pt x="5551" y="5147"/>
                  <a:pt x="5541" y="5147"/>
                  <a:pt x="5541" y="5126"/>
                </a:cubicBezTo>
                <a:cubicBezTo>
                  <a:pt x="5551" y="5126"/>
                  <a:pt x="5551" y="5105"/>
                  <a:pt x="5551" y="5105"/>
                </a:cubicBezTo>
                <a:cubicBezTo>
                  <a:pt x="5551" y="5085"/>
                  <a:pt x="5560" y="5064"/>
                  <a:pt x="5580" y="5064"/>
                </a:cubicBezTo>
                <a:cubicBezTo>
                  <a:pt x="5580" y="5064"/>
                  <a:pt x="5580" y="5085"/>
                  <a:pt x="5580" y="5085"/>
                </a:cubicBezTo>
                <a:cubicBezTo>
                  <a:pt x="5580" y="5085"/>
                  <a:pt x="5580" y="5085"/>
                  <a:pt x="5580" y="5105"/>
                </a:cubicBezTo>
                <a:cubicBezTo>
                  <a:pt x="5580" y="5105"/>
                  <a:pt x="5580" y="5105"/>
                  <a:pt x="5580" y="5105"/>
                </a:cubicBezTo>
                <a:cubicBezTo>
                  <a:pt x="5580" y="5105"/>
                  <a:pt x="5580" y="5126"/>
                  <a:pt x="5580" y="5126"/>
                </a:cubicBezTo>
                <a:cubicBezTo>
                  <a:pt x="5580" y="5126"/>
                  <a:pt x="5570" y="5126"/>
                  <a:pt x="5570" y="5126"/>
                </a:cubicBezTo>
                <a:cubicBezTo>
                  <a:pt x="5570" y="5147"/>
                  <a:pt x="5570" y="5147"/>
                  <a:pt x="5580" y="5147"/>
                </a:cubicBezTo>
                <a:cubicBezTo>
                  <a:pt x="5580" y="5147"/>
                  <a:pt x="5580" y="5167"/>
                  <a:pt x="5580" y="5167"/>
                </a:cubicBezTo>
                <a:cubicBezTo>
                  <a:pt x="5590" y="5167"/>
                  <a:pt x="5590" y="5147"/>
                  <a:pt x="5600" y="5147"/>
                </a:cubicBezTo>
                <a:cubicBezTo>
                  <a:pt x="5600" y="5147"/>
                  <a:pt x="5600" y="5167"/>
                  <a:pt x="5600" y="5167"/>
                </a:cubicBezTo>
                <a:cubicBezTo>
                  <a:pt x="5610" y="5167"/>
                  <a:pt x="5610" y="5167"/>
                  <a:pt x="5610" y="5167"/>
                </a:cubicBezTo>
                <a:cubicBezTo>
                  <a:pt x="5620" y="5167"/>
                  <a:pt x="5620" y="5167"/>
                  <a:pt x="5620" y="5167"/>
                </a:cubicBezTo>
                <a:cubicBezTo>
                  <a:pt x="5630" y="5167"/>
                  <a:pt x="5630" y="5167"/>
                  <a:pt x="5630" y="5167"/>
                </a:cubicBezTo>
                <a:cubicBezTo>
                  <a:pt x="5640" y="5167"/>
                  <a:pt x="5640" y="5167"/>
                  <a:pt x="5640" y="5167"/>
                </a:cubicBezTo>
                <a:cubicBezTo>
                  <a:pt x="5640" y="5147"/>
                  <a:pt x="5640" y="5147"/>
                  <a:pt x="5650" y="5147"/>
                </a:cubicBezTo>
                <a:cubicBezTo>
                  <a:pt x="5650" y="5147"/>
                  <a:pt x="5660" y="5147"/>
                  <a:pt x="5660" y="5147"/>
                </a:cubicBezTo>
                <a:cubicBezTo>
                  <a:pt x="5660" y="5147"/>
                  <a:pt x="5689" y="5167"/>
                  <a:pt x="5689" y="5167"/>
                </a:cubicBezTo>
                <a:cubicBezTo>
                  <a:pt x="5679" y="5188"/>
                  <a:pt x="5679" y="5188"/>
                  <a:pt x="5679" y="5188"/>
                </a:cubicBezTo>
                <a:cubicBezTo>
                  <a:pt x="5679" y="5188"/>
                  <a:pt x="5669" y="5188"/>
                  <a:pt x="5669" y="5188"/>
                </a:cubicBezTo>
                <a:cubicBezTo>
                  <a:pt x="5669" y="5188"/>
                  <a:pt x="5669" y="5188"/>
                  <a:pt x="5660" y="5188"/>
                </a:cubicBezTo>
                <a:cubicBezTo>
                  <a:pt x="5660" y="5188"/>
                  <a:pt x="5660" y="5188"/>
                  <a:pt x="5660" y="5188"/>
                </a:cubicBezTo>
                <a:cubicBezTo>
                  <a:pt x="5660" y="5188"/>
                  <a:pt x="5660" y="5209"/>
                  <a:pt x="5660" y="5209"/>
                </a:cubicBezTo>
                <a:cubicBezTo>
                  <a:pt x="5650" y="5209"/>
                  <a:pt x="5650" y="5209"/>
                  <a:pt x="5650" y="5209"/>
                </a:cubicBezTo>
                <a:cubicBezTo>
                  <a:pt x="5650" y="5209"/>
                  <a:pt x="5640" y="5209"/>
                  <a:pt x="5640" y="5209"/>
                </a:cubicBezTo>
                <a:close/>
                <a:moveTo>
                  <a:pt x="5461" y="2480"/>
                </a:moveTo>
                <a:cubicBezTo>
                  <a:pt x="5461" y="2501"/>
                  <a:pt x="5461" y="2501"/>
                  <a:pt x="5461" y="2501"/>
                </a:cubicBezTo>
                <a:cubicBezTo>
                  <a:pt x="5461" y="2522"/>
                  <a:pt x="5451" y="2522"/>
                  <a:pt x="5451" y="2522"/>
                </a:cubicBezTo>
                <a:cubicBezTo>
                  <a:pt x="5451" y="2522"/>
                  <a:pt x="5442" y="2522"/>
                  <a:pt x="5442" y="2522"/>
                </a:cubicBezTo>
                <a:cubicBezTo>
                  <a:pt x="5442" y="2522"/>
                  <a:pt x="5432" y="2522"/>
                  <a:pt x="5432" y="2522"/>
                </a:cubicBezTo>
                <a:cubicBezTo>
                  <a:pt x="5432" y="2501"/>
                  <a:pt x="5432" y="2501"/>
                  <a:pt x="5432" y="2501"/>
                </a:cubicBezTo>
                <a:cubicBezTo>
                  <a:pt x="5442" y="2501"/>
                  <a:pt x="5442" y="2501"/>
                  <a:pt x="5451" y="2501"/>
                </a:cubicBezTo>
                <a:cubicBezTo>
                  <a:pt x="5451" y="2501"/>
                  <a:pt x="5451" y="2480"/>
                  <a:pt x="5461" y="2480"/>
                </a:cubicBezTo>
                <a:close/>
                <a:moveTo>
                  <a:pt x="5689" y="4733"/>
                </a:moveTo>
                <a:cubicBezTo>
                  <a:pt x="5689" y="4713"/>
                  <a:pt x="5679" y="4713"/>
                  <a:pt x="5679" y="4713"/>
                </a:cubicBezTo>
                <a:cubicBezTo>
                  <a:pt x="5669" y="4713"/>
                  <a:pt x="5669" y="4713"/>
                  <a:pt x="5669" y="4713"/>
                </a:cubicBezTo>
                <a:cubicBezTo>
                  <a:pt x="5669" y="4692"/>
                  <a:pt x="5669" y="4692"/>
                  <a:pt x="5669" y="4692"/>
                </a:cubicBezTo>
                <a:cubicBezTo>
                  <a:pt x="5669" y="4671"/>
                  <a:pt x="5660" y="4671"/>
                  <a:pt x="5660" y="4651"/>
                </a:cubicBezTo>
                <a:cubicBezTo>
                  <a:pt x="5650" y="4651"/>
                  <a:pt x="5640" y="4651"/>
                  <a:pt x="5630" y="4630"/>
                </a:cubicBezTo>
                <a:cubicBezTo>
                  <a:pt x="5620" y="4630"/>
                  <a:pt x="5620" y="4630"/>
                  <a:pt x="5620" y="4630"/>
                </a:cubicBezTo>
                <a:cubicBezTo>
                  <a:pt x="5620" y="4630"/>
                  <a:pt x="5620" y="4609"/>
                  <a:pt x="5620" y="4609"/>
                </a:cubicBezTo>
                <a:cubicBezTo>
                  <a:pt x="5630" y="4609"/>
                  <a:pt x="5630" y="4609"/>
                  <a:pt x="5640" y="4609"/>
                </a:cubicBezTo>
                <a:cubicBezTo>
                  <a:pt x="5650" y="4609"/>
                  <a:pt x="5650" y="4630"/>
                  <a:pt x="5660" y="4630"/>
                </a:cubicBezTo>
                <a:cubicBezTo>
                  <a:pt x="5669" y="4630"/>
                  <a:pt x="5669" y="4630"/>
                  <a:pt x="5679" y="4630"/>
                </a:cubicBezTo>
                <a:cubicBezTo>
                  <a:pt x="5679" y="4630"/>
                  <a:pt x="5689" y="4630"/>
                  <a:pt x="5689" y="4630"/>
                </a:cubicBezTo>
                <a:cubicBezTo>
                  <a:pt x="5689" y="4630"/>
                  <a:pt x="5699" y="4630"/>
                  <a:pt x="5699" y="4630"/>
                </a:cubicBezTo>
                <a:cubicBezTo>
                  <a:pt x="5709" y="4630"/>
                  <a:pt x="5709" y="4651"/>
                  <a:pt x="5709" y="4651"/>
                </a:cubicBezTo>
                <a:cubicBezTo>
                  <a:pt x="5719" y="4651"/>
                  <a:pt x="5719" y="4651"/>
                  <a:pt x="5729" y="4671"/>
                </a:cubicBezTo>
                <a:cubicBezTo>
                  <a:pt x="5729" y="4671"/>
                  <a:pt x="5739" y="4692"/>
                  <a:pt x="5739" y="4692"/>
                </a:cubicBezTo>
                <a:cubicBezTo>
                  <a:pt x="5749" y="4692"/>
                  <a:pt x="5759" y="4713"/>
                  <a:pt x="5769" y="4713"/>
                </a:cubicBezTo>
                <a:cubicBezTo>
                  <a:pt x="5778" y="4733"/>
                  <a:pt x="5788" y="4733"/>
                  <a:pt x="5788" y="4754"/>
                </a:cubicBezTo>
                <a:cubicBezTo>
                  <a:pt x="5788" y="4754"/>
                  <a:pt x="5788" y="4754"/>
                  <a:pt x="5788" y="4754"/>
                </a:cubicBezTo>
                <a:cubicBezTo>
                  <a:pt x="5788" y="4754"/>
                  <a:pt x="5778" y="4754"/>
                  <a:pt x="5778" y="4754"/>
                </a:cubicBezTo>
                <a:cubicBezTo>
                  <a:pt x="5778" y="4754"/>
                  <a:pt x="5778" y="4754"/>
                  <a:pt x="5769" y="4754"/>
                </a:cubicBezTo>
                <a:cubicBezTo>
                  <a:pt x="5769" y="4754"/>
                  <a:pt x="5759" y="4754"/>
                  <a:pt x="5749" y="4754"/>
                </a:cubicBezTo>
                <a:cubicBezTo>
                  <a:pt x="5749" y="4754"/>
                  <a:pt x="5739" y="4754"/>
                  <a:pt x="5729" y="4754"/>
                </a:cubicBezTo>
                <a:cubicBezTo>
                  <a:pt x="5719" y="4754"/>
                  <a:pt x="5699" y="4733"/>
                  <a:pt x="5689" y="4733"/>
                </a:cubicBezTo>
                <a:close/>
                <a:moveTo>
                  <a:pt x="5897" y="4589"/>
                </a:moveTo>
                <a:cubicBezTo>
                  <a:pt x="5907" y="4589"/>
                  <a:pt x="5907" y="4589"/>
                  <a:pt x="5907" y="4589"/>
                </a:cubicBezTo>
                <a:cubicBezTo>
                  <a:pt x="5917" y="4589"/>
                  <a:pt x="5917" y="4589"/>
                  <a:pt x="5917" y="4568"/>
                </a:cubicBezTo>
                <a:cubicBezTo>
                  <a:pt x="5927" y="4547"/>
                  <a:pt x="5947" y="4527"/>
                  <a:pt x="5957" y="4506"/>
                </a:cubicBezTo>
                <a:cubicBezTo>
                  <a:pt x="5967" y="4485"/>
                  <a:pt x="5977" y="4465"/>
                  <a:pt x="5996" y="4465"/>
                </a:cubicBezTo>
                <a:cubicBezTo>
                  <a:pt x="5996" y="4444"/>
                  <a:pt x="6006" y="4444"/>
                  <a:pt x="6006" y="4423"/>
                </a:cubicBezTo>
                <a:cubicBezTo>
                  <a:pt x="6006" y="4423"/>
                  <a:pt x="6016" y="4423"/>
                  <a:pt x="6016" y="4423"/>
                </a:cubicBezTo>
                <a:cubicBezTo>
                  <a:pt x="6046" y="4403"/>
                  <a:pt x="6076" y="4382"/>
                  <a:pt x="6105" y="4382"/>
                </a:cubicBezTo>
                <a:cubicBezTo>
                  <a:pt x="6105" y="4382"/>
                  <a:pt x="6105" y="4382"/>
                  <a:pt x="6105" y="4382"/>
                </a:cubicBezTo>
                <a:cubicBezTo>
                  <a:pt x="6105" y="4403"/>
                  <a:pt x="6115" y="4382"/>
                  <a:pt x="6115" y="4382"/>
                </a:cubicBezTo>
                <a:cubicBezTo>
                  <a:pt x="6135" y="4361"/>
                  <a:pt x="6155" y="4361"/>
                  <a:pt x="6165" y="4341"/>
                </a:cubicBezTo>
                <a:cubicBezTo>
                  <a:pt x="6175" y="4341"/>
                  <a:pt x="6185" y="4320"/>
                  <a:pt x="6195" y="4320"/>
                </a:cubicBezTo>
                <a:cubicBezTo>
                  <a:pt x="6195" y="4320"/>
                  <a:pt x="6204" y="4299"/>
                  <a:pt x="6204" y="4299"/>
                </a:cubicBezTo>
                <a:cubicBezTo>
                  <a:pt x="6204" y="4299"/>
                  <a:pt x="6214" y="4299"/>
                  <a:pt x="6214" y="4299"/>
                </a:cubicBezTo>
                <a:cubicBezTo>
                  <a:pt x="6224" y="4279"/>
                  <a:pt x="6224" y="4258"/>
                  <a:pt x="6224" y="4258"/>
                </a:cubicBezTo>
                <a:cubicBezTo>
                  <a:pt x="6224" y="4258"/>
                  <a:pt x="6224" y="4258"/>
                  <a:pt x="6224" y="4237"/>
                </a:cubicBezTo>
                <a:cubicBezTo>
                  <a:pt x="6224" y="4237"/>
                  <a:pt x="6224" y="4237"/>
                  <a:pt x="6224" y="4237"/>
                </a:cubicBezTo>
                <a:cubicBezTo>
                  <a:pt x="6214" y="4217"/>
                  <a:pt x="6214" y="4217"/>
                  <a:pt x="6204" y="4217"/>
                </a:cubicBezTo>
                <a:cubicBezTo>
                  <a:pt x="6204" y="4217"/>
                  <a:pt x="6195" y="4217"/>
                  <a:pt x="6195" y="4217"/>
                </a:cubicBezTo>
                <a:cubicBezTo>
                  <a:pt x="6195" y="4217"/>
                  <a:pt x="6195" y="4217"/>
                  <a:pt x="6195" y="4217"/>
                </a:cubicBezTo>
                <a:cubicBezTo>
                  <a:pt x="6195" y="4196"/>
                  <a:pt x="6195" y="4196"/>
                  <a:pt x="6195" y="4196"/>
                </a:cubicBezTo>
                <a:cubicBezTo>
                  <a:pt x="6195" y="4196"/>
                  <a:pt x="6204" y="4175"/>
                  <a:pt x="6214" y="4175"/>
                </a:cubicBezTo>
                <a:cubicBezTo>
                  <a:pt x="6214" y="4175"/>
                  <a:pt x="6224" y="4155"/>
                  <a:pt x="6224" y="4155"/>
                </a:cubicBezTo>
                <a:cubicBezTo>
                  <a:pt x="6224" y="4155"/>
                  <a:pt x="6234" y="4155"/>
                  <a:pt x="6234" y="4134"/>
                </a:cubicBezTo>
                <a:cubicBezTo>
                  <a:pt x="6234" y="4134"/>
                  <a:pt x="6234" y="4134"/>
                  <a:pt x="6234" y="4134"/>
                </a:cubicBezTo>
                <a:cubicBezTo>
                  <a:pt x="6244" y="4113"/>
                  <a:pt x="6254" y="4113"/>
                  <a:pt x="6254" y="4093"/>
                </a:cubicBezTo>
                <a:cubicBezTo>
                  <a:pt x="6254" y="4072"/>
                  <a:pt x="6244" y="4093"/>
                  <a:pt x="6234" y="4072"/>
                </a:cubicBezTo>
                <a:cubicBezTo>
                  <a:pt x="6234" y="4072"/>
                  <a:pt x="6234" y="4072"/>
                  <a:pt x="6234" y="4072"/>
                </a:cubicBezTo>
                <a:cubicBezTo>
                  <a:pt x="6234" y="4072"/>
                  <a:pt x="6234" y="4072"/>
                  <a:pt x="6234" y="4072"/>
                </a:cubicBezTo>
                <a:cubicBezTo>
                  <a:pt x="6234" y="4072"/>
                  <a:pt x="6234" y="4072"/>
                  <a:pt x="6234" y="4072"/>
                </a:cubicBezTo>
                <a:cubicBezTo>
                  <a:pt x="6234" y="4072"/>
                  <a:pt x="6234" y="4051"/>
                  <a:pt x="6234" y="4051"/>
                </a:cubicBezTo>
                <a:cubicBezTo>
                  <a:pt x="6234" y="4051"/>
                  <a:pt x="6234" y="4051"/>
                  <a:pt x="6234" y="4051"/>
                </a:cubicBezTo>
                <a:cubicBezTo>
                  <a:pt x="6224" y="4051"/>
                  <a:pt x="6224" y="4051"/>
                  <a:pt x="6224" y="4051"/>
                </a:cubicBezTo>
                <a:cubicBezTo>
                  <a:pt x="6214" y="4051"/>
                  <a:pt x="6214" y="4031"/>
                  <a:pt x="6214" y="4031"/>
                </a:cubicBezTo>
                <a:cubicBezTo>
                  <a:pt x="6214" y="4031"/>
                  <a:pt x="6224" y="4010"/>
                  <a:pt x="6224" y="4010"/>
                </a:cubicBezTo>
                <a:cubicBezTo>
                  <a:pt x="6214" y="4010"/>
                  <a:pt x="6214" y="4010"/>
                  <a:pt x="6204" y="4010"/>
                </a:cubicBezTo>
                <a:cubicBezTo>
                  <a:pt x="6204" y="4031"/>
                  <a:pt x="6204" y="4031"/>
                  <a:pt x="6195" y="4031"/>
                </a:cubicBezTo>
                <a:cubicBezTo>
                  <a:pt x="6195" y="4031"/>
                  <a:pt x="6185" y="4031"/>
                  <a:pt x="6185" y="4031"/>
                </a:cubicBezTo>
                <a:cubicBezTo>
                  <a:pt x="6185" y="4051"/>
                  <a:pt x="6185" y="4051"/>
                  <a:pt x="6185" y="4051"/>
                </a:cubicBezTo>
                <a:cubicBezTo>
                  <a:pt x="6185" y="4051"/>
                  <a:pt x="6185" y="4051"/>
                  <a:pt x="6185" y="4051"/>
                </a:cubicBezTo>
                <a:cubicBezTo>
                  <a:pt x="6185" y="4051"/>
                  <a:pt x="6185" y="4051"/>
                  <a:pt x="6175" y="4072"/>
                </a:cubicBezTo>
                <a:cubicBezTo>
                  <a:pt x="6175" y="4072"/>
                  <a:pt x="6175" y="4072"/>
                  <a:pt x="6175" y="4072"/>
                </a:cubicBezTo>
                <a:cubicBezTo>
                  <a:pt x="6175" y="4072"/>
                  <a:pt x="6165" y="4072"/>
                  <a:pt x="6165" y="4072"/>
                </a:cubicBezTo>
                <a:cubicBezTo>
                  <a:pt x="6165" y="4072"/>
                  <a:pt x="6165" y="4072"/>
                  <a:pt x="6165" y="4051"/>
                </a:cubicBezTo>
                <a:cubicBezTo>
                  <a:pt x="6155" y="4051"/>
                  <a:pt x="6155" y="4051"/>
                  <a:pt x="6165" y="4031"/>
                </a:cubicBezTo>
                <a:cubicBezTo>
                  <a:pt x="6165" y="4031"/>
                  <a:pt x="6165" y="4031"/>
                  <a:pt x="6175" y="4031"/>
                </a:cubicBezTo>
                <a:cubicBezTo>
                  <a:pt x="6175" y="4031"/>
                  <a:pt x="6185" y="4010"/>
                  <a:pt x="6185" y="4010"/>
                </a:cubicBezTo>
                <a:cubicBezTo>
                  <a:pt x="6185" y="3989"/>
                  <a:pt x="6185" y="3989"/>
                  <a:pt x="6185" y="3969"/>
                </a:cubicBezTo>
                <a:cubicBezTo>
                  <a:pt x="6185" y="3969"/>
                  <a:pt x="6185" y="3969"/>
                  <a:pt x="6185" y="3969"/>
                </a:cubicBezTo>
                <a:cubicBezTo>
                  <a:pt x="6175" y="3969"/>
                  <a:pt x="6165" y="3969"/>
                  <a:pt x="6155" y="3969"/>
                </a:cubicBezTo>
                <a:cubicBezTo>
                  <a:pt x="6155" y="3969"/>
                  <a:pt x="6155" y="3969"/>
                  <a:pt x="6155" y="3969"/>
                </a:cubicBezTo>
                <a:cubicBezTo>
                  <a:pt x="6155" y="3969"/>
                  <a:pt x="6145" y="3969"/>
                  <a:pt x="6145" y="3969"/>
                </a:cubicBezTo>
                <a:cubicBezTo>
                  <a:pt x="6145" y="3969"/>
                  <a:pt x="6135" y="3969"/>
                  <a:pt x="6135" y="3969"/>
                </a:cubicBezTo>
                <a:cubicBezTo>
                  <a:pt x="6125" y="3989"/>
                  <a:pt x="6125" y="3989"/>
                  <a:pt x="6115" y="3989"/>
                </a:cubicBezTo>
                <a:cubicBezTo>
                  <a:pt x="6115" y="3989"/>
                  <a:pt x="6115" y="3989"/>
                  <a:pt x="6105" y="3989"/>
                </a:cubicBezTo>
                <a:cubicBezTo>
                  <a:pt x="6105" y="3989"/>
                  <a:pt x="6105" y="3989"/>
                  <a:pt x="6105" y="3989"/>
                </a:cubicBezTo>
                <a:cubicBezTo>
                  <a:pt x="6095" y="3989"/>
                  <a:pt x="6095" y="4010"/>
                  <a:pt x="6086" y="4010"/>
                </a:cubicBezTo>
                <a:cubicBezTo>
                  <a:pt x="6086" y="3989"/>
                  <a:pt x="6076" y="4010"/>
                  <a:pt x="6076" y="4010"/>
                </a:cubicBezTo>
                <a:cubicBezTo>
                  <a:pt x="6076" y="4031"/>
                  <a:pt x="6076" y="4031"/>
                  <a:pt x="6066" y="4031"/>
                </a:cubicBezTo>
                <a:cubicBezTo>
                  <a:pt x="6066" y="4051"/>
                  <a:pt x="6056" y="4051"/>
                  <a:pt x="6056" y="4051"/>
                </a:cubicBezTo>
                <a:cubicBezTo>
                  <a:pt x="6046" y="4051"/>
                  <a:pt x="6046" y="4051"/>
                  <a:pt x="6036" y="4051"/>
                </a:cubicBezTo>
                <a:cubicBezTo>
                  <a:pt x="6036" y="4031"/>
                  <a:pt x="6016" y="4093"/>
                  <a:pt x="6006" y="4072"/>
                </a:cubicBezTo>
                <a:cubicBezTo>
                  <a:pt x="6006" y="4072"/>
                  <a:pt x="6006" y="4051"/>
                  <a:pt x="6006" y="4031"/>
                </a:cubicBezTo>
                <a:cubicBezTo>
                  <a:pt x="6006" y="4031"/>
                  <a:pt x="6016" y="4031"/>
                  <a:pt x="6016" y="4010"/>
                </a:cubicBezTo>
                <a:cubicBezTo>
                  <a:pt x="6016" y="4010"/>
                  <a:pt x="6016" y="4010"/>
                  <a:pt x="6016" y="4010"/>
                </a:cubicBezTo>
                <a:cubicBezTo>
                  <a:pt x="6026" y="4010"/>
                  <a:pt x="6026" y="3989"/>
                  <a:pt x="6036" y="4010"/>
                </a:cubicBezTo>
                <a:cubicBezTo>
                  <a:pt x="6036" y="4010"/>
                  <a:pt x="6036" y="4010"/>
                  <a:pt x="6036" y="4010"/>
                </a:cubicBezTo>
                <a:cubicBezTo>
                  <a:pt x="6036" y="4010"/>
                  <a:pt x="6036" y="4010"/>
                  <a:pt x="6046" y="4010"/>
                </a:cubicBezTo>
                <a:cubicBezTo>
                  <a:pt x="6046" y="4010"/>
                  <a:pt x="6056" y="3989"/>
                  <a:pt x="6066" y="3989"/>
                </a:cubicBezTo>
                <a:cubicBezTo>
                  <a:pt x="6066" y="3969"/>
                  <a:pt x="6076" y="3969"/>
                  <a:pt x="6076" y="3969"/>
                </a:cubicBezTo>
                <a:cubicBezTo>
                  <a:pt x="6086" y="3969"/>
                  <a:pt x="6095" y="3969"/>
                  <a:pt x="6095" y="3969"/>
                </a:cubicBezTo>
                <a:cubicBezTo>
                  <a:pt x="6095" y="3969"/>
                  <a:pt x="6095" y="3969"/>
                  <a:pt x="6105" y="3969"/>
                </a:cubicBezTo>
                <a:cubicBezTo>
                  <a:pt x="6105" y="3969"/>
                  <a:pt x="6105" y="3969"/>
                  <a:pt x="6105" y="3969"/>
                </a:cubicBezTo>
                <a:cubicBezTo>
                  <a:pt x="6115" y="3969"/>
                  <a:pt x="6115" y="3948"/>
                  <a:pt x="6125" y="3948"/>
                </a:cubicBezTo>
                <a:cubicBezTo>
                  <a:pt x="6125" y="3948"/>
                  <a:pt x="6125" y="3948"/>
                  <a:pt x="6125" y="3948"/>
                </a:cubicBezTo>
                <a:cubicBezTo>
                  <a:pt x="6135" y="3948"/>
                  <a:pt x="6135" y="3948"/>
                  <a:pt x="6145" y="3927"/>
                </a:cubicBezTo>
                <a:cubicBezTo>
                  <a:pt x="6145" y="3927"/>
                  <a:pt x="6155" y="3927"/>
                  <a:pt x="6155" y="3927"/>
                </a:cubicBezTo>
                <a:cubicBezTo>
                  <a:pt x="6165" y="3927"/>
                  <a:pt x="6165" y="3927"/>
                  <a:pt x="6175" y="3927"/>
                </a:cubicBezTo>
                <a:cubicBezTo>
                  <a:pt x="6185" y="3927"/>
                  <a:pt x="6185" y="3927"/>
                  <a:pt x="6195" y="3907"/>
                </a:cubicBezTo>
                <a:cubicBezTo>
                  <a:pt x="6195" y="3907"/>
                  <a:pt x="6204" y="3907"/>
                  <a:pt x="6204" y="3907"/>
                </a:cubicBezTo>
                <a:cubicBezTo>
                  <a:pt x="6204" y="3907"/>
                  <a:pt x="6204" y="3907"/>
                  <a:pt x="6204" y="3907"/>
                </a:cubicBezTo>
                <a:cubicBezTo>
                  <a:pt x="6195" y="3886"/>
                  <a:pt x="6195" y="3886"/>
                  <a:pt x="6185" y="3886"/>
                </a:cubicBezTo>
                <a:cubicBezTo>
                  <a:pt x="6185" y="3907"/>
                  <a:pt x="6185" y="3886"/>
                  <a:pt x="6185" y="3886"/>
                </a:cubicBezTo>
                <a:cubicBezTo>
                  <a:pt x="6185" y="3886"/>
                  <a:pt x="6175" y="3886"/>
                  <a:pt x="6175" y="3886"/>
                </a:cubicBezTo>
                <a:cubicBezTo>
                  <a:pt x="6175" y="3865"/>
                  <a:pt x="6175" y="3865"/>
                  <a:pt x="6175" y="3865"/>
                </a:cubicBezTo>
                <a:cubicBezTo>
                  <a:pt x="6165" y="3865"/>
                  <a:pt x="6165" y="3845"/>
                  <a:pt x="6165" y="3845"/>
                </a:cubicBezTo>
                <a:cubicBezTo>
                  <a:pt x="6165" y="3845"/>
                  <a:pt x="6155" y="3845"/>
                  <a:pt x="6155" y="3845"/>
                </a:cubicBezTo>
                <a:cubicBezTo>
                  <a:pt x="6155" y="3845"/>
                  <a:pt x="6145" y="3845"/>
                  <a:pt x="6145" y="3865"/>
                </a:cubicBezTo>
                <a:cubicBezTo>
                  <a:pt x="6145" y="3865"/>
                  <a:pt x="6135" y="3865"/>
                  <a:pt x="6135" y="3865"/>
                </a:cubicBezTo>
                <a:cubicBezTo>
                  <a:pt x="6135" y="3865"/>
                  <a:pt x="6135" y="3865"/>
                  <a:pt x="6135" y="3865"/>
                </a:cubicBezTo>
                <a:cubicBezTo>
                  <a:pt x="6125" y="3865"/>
                  <a:pt x="6125" y="3865"/>
                  <a:pt x="6125" y="3865"/>
                </a:cubicBezTo>
                <a:cubicBezTo>
                  <a:pt x="6115" y="3865"/>
                  <a:pt x="6115" y="3845"/>
                  <a:pt x="6115" y="3845"/>
                </a:cubicBezTo>
                <a:cubicBezTo>
                  <a:pt x="6115" y="3824"/>
                  <a:pt x="6115" y="3824"/>
                  <a:pt x="6115" y="3824"/>
                </a:cubicBezTo>
                <a:cubicBezTo>
                  <a:pt x="6115" y="3803"/>
                  <a:pt x="6125" y="3803"/>
                  <a:pt x="6115" y="3803"/>
                </a:cubicBezTo>
                <a:cubicBezTo>
                  <a:pt x="6115" y="3803"/>
                  <a:pt x="6105" y="3803"/>
                  <a:pt x="6105" y="3803"/>
                </a:cubicBezTo>
                <a:cubicBezTo>
                  <a:pt x="6095" y="3803"/>
                  <a:pt x="6086" y="3803"/>
                  <a:pt x="6086" y="3824"/>
                </a:cubicBezTo>
                <a:cubicBezTo>
                  <a:pt x="6086" y="3824"/>
                  <a:pt x="6076" y="3824"/>
                  <a:pt x="6076" y="3824"/>
                </a:cubicBezTo>
                <a:cubicBezTo>
                  <a:pt x="6076" y="3824"/>
                  <a:pt x="6076" y="3824"/>
                  <a:pt x="6076" y="3824"/>
                </a:cubicBezTo>
                <a:cubicBezTo>
                  <a:pt x="6076" y="3824"/>
                  <a:pt x="6076" y="3824"/>
                  <a:pt x="6066" y="3824"/>
                </a:cubicBezTo>
                <a:cubicBezTo>
                  <a:pt x="6066" y="3824"/>
                  <a:pt x="6066" y="3824"/>
                  <a:pt x="6066" y="3803"/>
                </a:cubicBezTo>
                <a:cubicBezTo>
                  <a:pt x="6066" y="3803"/>
                  <a:pt x="6066" y="3803"/>
                  <a:pt x="6066" y="3803"/>
                </a:cubicBezTo>
                <a:cubicBezTo>
                  <a:pt x="6056" y="3803"/>
                  <a:pt x="6056" y="3803"/>
                  <a:pt x="6056" y="3803"/>
                </a:cubicBezTo>
                <a:cubicBezTo>
                  <a:pt x="6056" y="3803"/>
                  <a:pt x="6056" y="3803"/>
                  <a:pt x="6056" y="3803"/>
                </a:cubicBezTo>
                <a:cubicBezTo>
                  <a:pt x="6046" y="3803"/>
                  <a:pt x="6036" y="3824"/>
                  <a:pt x="6036" y="3824"/>
                </a:cubicBezTo>
                <a:cubicBezTo>
                  <a:pt x="6036" y="3824"/>
                  <a:pt x="6026" y="3824"/>
                  <a:pt x="6026" y="3824"/>
                </a:cubicBezTo>
                <a:cubicBezTo>
                  <a:pt x="6026" y="3824"/>
                  <a:pt x="6036" y="3803"/>
                  <a:pt x="6036" y="3803"/>
                </a:cubicBezTo>
                <a:cubicBezTo>
                  <a:pt x="6036" y="3783"/>
                  <a:pt x="6046" y="3783"/>
                  <a:pt x="6056" y="3762"/>
                </a:cubicBezTo>
                <a:cubicBezTo>
                  <a:pt x="6056" y="3762"/>
                  <a:pt x="6056" y="3741"/>
                  <a:pt x="6056" y="3741"/>
                </a:cubicBezTo>
                <a:cubicBezTo>
                  <a:pt x="6056" y="3721"/>
                  <a:pt x="6056" y="3721"/>
                  <a:pt x="6046" y="3721"/>
                </a:cubicBezTo>
                <a:cubicBezTo>
                  <a:pt x="6046" y="3721"/>
                  <a:pt x="6036" y="3721"/>
                  <a:pt x="6036" y="3721"/>
                </a:cubicBezTo>
                <a:cubicBezTo>
                  <a:pt x="6036" y="3700"/>
                  <a:pt x="6036" y="3700"/>
                  <a:pt x="6036" y="3700"/>
                </a:cubicBezTo>
                <a:cubicBezTo>
                  <a:pt x="6026" y="3700"/>
                  <a:pt x="6026" y="3700"/>
                  <a:pt x="6016" y="3700"/>
                </a:cubicBezTo>
                <a:cubicBezTo>
                  <a:pt x="6016" y="3700"/>
                  <a:pt x="6026" y="3679"/>
                  <a:pt x="6026" y="3679"/>
                </a:cubicBezTo>
                <a:cubicBezTo>
                  <a:pt x="6026" y="3679"/>
                  <a:pt x="6016" y="3679"/>
                  <a:pt x="6016" y="3679"/>
                </a:cubicBezTo>
                <a:cubicBezTo>
                  <a:pt x="6006" y="3679"/>
                  <a:pt x="6006" y="3659"/>
                  <a:pt x="6006" y="3659"/>
                </a:cubicBezTo>
                <a:cubicBezTo>
                  <a:pt x="6006" y="3659"/>
                  <a:pt x="6006" y="3659"/>
                  <a:pt x="6006" y="3659"/>
                </a:cubicBezTo>
                <a:cubicBezTo>
                  <a:pt x="6006" y="3638"/>
                  <a:pt x="6006" y="3638"/>
                  <a:pt x="6006" y="3638"/>
                </a:cubicBezTo>
                <a:cubicBezTo>
                  <a:pt x="6006" y="3638"/>
                  <a:pt x="5996" y="3638"/>
                  <a:pt x="5996" y="3638"/>
                </a:cubicBezTo>
                <a:cubicBezTo>
                  <a:pt x="5986" y="3638"/>
                  <a:pt x="5977" y="3638"/>
                  <a:pt x="5977" y="3638"/>
                </a:cubicBezTo>
                <a:cubicBezTo>
                  <a:pt x="5977" y="3617"/>
                  <a:pt x="5996" y="3617"/>
                  <a:pt x="5996" y="3617"/>
                </a:cubicBezTo>
                <a:cubicBezTo>
                  <a:pt x="5996" y="3597"/>
                  <a:pt x="5986" y="3597"/>
                  <a:pt x="5986" y="3597"/>
                </a:cubicBezTo>
                <a:cubicBezTo>
                  <a:pt x="5986" y="3597"/>
                  <a:pt x="5986" y="3597"/>
                  <a:pt x="5996" y="3576"/>
                </a:cubicBezTo>
                <a:cubicBezTo>
                  <a:pt x="5996" y="3576"/>
                  <a:pt x="5996" y="3576"/>
                  <a:pt x="6006" y="3576"/>
                </a:cubicBezTo>
                <a:cubicBezTo>
                  <a:pt x="6006" y="3576"/>
                  <a:pt x="6016" y="3576"/>
                  <a:pt x="6016" y="3576"/>
                </a:cubicBezTo>
                <a:cubicBezTo>
                  <a:pt x="6026" y="3576"/>
                  <a:pt x="6026" y="3576"/>
                  <a:pt x="6026" y="3576"/>
                </a:cubicBezTo>
                <a:cubicBezTo>
                  <a:pt x="6036" y="3576"/>
                  <a:pt x="6036" y="3576"/>
                  <a:pt x="6036" y="3576"/>
                </a:cubicBezTo>
                <a:cubicBezTo>
                  <a:pt x="6046" y="3576"/>
                  <a:pt x="6046" y="3555"/>
                  <a:pt x="6046" y="3555"/>
                </a:cubicBezTo>
                <a:cubicBezTo>
                  <a:pt x="6046" y="3535"/>
                  <a:pt x="6046" y="3535"/>
                  <a:pt x="6046" y="3535"/>
                </a:cubicBezTo>
                <a:cubicBezTo>
                  <a:pt x="6056" y="3535"/>
                  <a:pt x="6056" y="3535"/>
                  <a:pt x="6056" y="3514"/>
                </a:cubicBezTo>
                <a:cubicBezTo>
                  <a:pt x="6046" y="3514"/>
                  <a:pt x="6046" y="3514"/>
                  <a:pt x="6046" y="3514"/>
                </a:cubicBezTo>
                <a:cubicBezTo>
                  <a:pt x="6046" y="3514"/>
                  <a:pt x="6046" y="3514"/>
                  <a:pt x="6036" y="3514"/>
                </a:cubicBezTo>
                <a:cubicBezTo>
                  <a:pt x="6036" y="3493"/>
                  <a:pt x="6036" y="3514"/>
                  <a:pt x="6036" y="3493"/>
                </a:cubicBezTo>
                <a:cubicBezTo>
                  <a:pt x="6036" y="3493"/>
                  <a:pt x="6036" y="3493"/>
                  <a:pt x="6036" y="3493"/>
                </a:cubicBezTo>
                <a:cubicBezTo>
                  <a:pt x="6036" y="3493"/>
                  <a:pt x="6036" y="3473"/>
                  <a:pt x="6036" y="3473"/>
                </a:cubicBezTo>
                <a:cubicBezTo>
                  <a:pt x="6026" y="3473"/>
                  <a:pt x="6026" y="3473"/>
                  <a:pt x="6026" y="3473"/>
                </a:cubicBezTo>
                <a:cubicBezTo>
                  <a:pt x="6026" y="3473"/>
                  <a:pt x="6026" y="3473"/>
                  <a:pt x="6026" y="3473"/>
                </a:cubicBezTo>
                <a:cubicBezTo>
                  <a:pt x="6026" y="3473"/>
                  <a:pt x="6016" y="3473"/>
                  <a:pt x="6016" y="3473"/>
                </a:cubicBezTo>
                <a:cubicBezTo>
                  <a:pt x="6016" y="3473"/>
                  <a:pt x="6006" y="3473"/>
                  <a:pt x="6006" y="3473"/>
                </a:cubicBezTo>
                <a:cubicBezTo>
                  <a:pt x="6006" y="3452"/>
                  <a:pt x="6016" y="3452"/>
                  <a:pt x="6026" y="3452"/>
                </a:cubicBezTo>
                <a:cubicBezTo>
                  <a:pt x="6026" y="3452"/>
                  <a:pt x="6026" y="3452"/>
                  <a:pt x="6036" y="3452"/>
                </a:cubicBezTo>
                <a:cubicBezTo>
                  <a:pt x="6036" y="3452"/>
                  <a:pt x="6036" y="3431"/>
                  <a:pt x="6036" y="3431"/>
                </a:cubicBezTo>
                <a:cubicBezTo>
                  <a:pt x="6036" y="3431"/>
                  <a:pt x="6046" y="3411"/>
                  <a:pt x="6046" y="3411"/>
                </a:cubicBezTo>
                <a:cubicBezTo>
                  <a:pt x="6046" y="3411"/>
                  <a:pt x="6046" y="3411"/>
                  <a:pt x="6036" y="3411"/>
                </a:cubicBezTo>
                <a:cubicBezTo>
                  <a:pt x="6036" y="3411"/>
                  <a:pt x="6046" y="3390"/>
                  <a:pt x="6046" y="3390"/>
                </a:cubicBezTo>
                <a:cubicBezTo>
                  <a:pt x="6036" y="3390"/>
                  <a:pt x="6036" y="3390"/>
                  <a:pt x="6026" y="3390"/>
                </a:cubicBezTo>
                <a:cubicBezTo>
                  <a:pt x="6026" y="3390"/>
                  <a:pt x="6036" y="3390"/>
                  <a:pt x="6036" y="3369"/>
                </a:cubicBezTo>
                <a:cubicBezTo>
                  <a:pt x="6036" y="3369"/>
                  <a:pt x="6036" y="3369"/>
                  <a:pt x="6036" y="3369"/>
                </a:cubicBezTo>
                <a:cubicBezTo>
                  <a:pt x="6036" y="3369"/>
                  <a:pt x="6036" y="3349"/>
                  <a:pt x="6036" y="3349"/>
                </a:cubicBezTo>
                <a:cubicBezTo>
                  <a:pt x="6026" y="3349"/>
                  <a:pt x="6026" y="3349"/>
                  <a:pt x="6016" y="3349"/>
                </a:cubicBezTo>
                <a:cubicBezTo>
                  <a:pt x="6016" y="3349"/>
                  <a:pt x="6026" y="3349"/>
                  <a:pt x="6016" y="3349"/>
                </a:cubicBezTo>
                <a:cubicBezTo>
                  <a:pt x="6016" y="3349"/>
                  <a:pt x="6006" y="3349"/>
                  <a:pt x="6006" y="3349"/>
                </a:cubicBezTo>
                <a:cubicBezTo>
                  <a:pt x="5996" y="3328"/>
                  <a:pt x="6026" y="3307"/>
                  <a:pt x="6026" y="3307"/>
                </a:cubicBezTo>
                <a:cubicBezTo>
                  <a:pt x="6016" y="3307"/>
                  <a:pt x="6016" y="3307"/>
                  <a:pt x="6016" y="3307"/>
                </a:cubicBezTo>
                <a:cubicBezTo>
                  <a:pt x="6006" y="3287"/>
                  <a:pt x="6026" y="3287"/>
                  <a:pt x="6026" y="3287"/>
                </a:cubicBezTo>
                <a:cubicBezTo>
                  <a:pt x="6016" y="3266"/>
                  <a:pt x="6016" y="3287"/>
                  <a:pt x="6016" y="3266"/>
                </a:cubicBezTo>
                <a:cubicBezTo>
                  <a:pt x="6016" y="3266"/>
                  <a:pt x="6016" y="3266"/>
                  <a:pt x="6026" y="3245"/>
                </a:cubicBezTo>
                <a:cubicBezTo>
                  <a:pt x="6026" y="3224"/>
                  <a:pt x="6016" y="3245"/>
                  <a:pt x="6006" y="3245"/>
                </a:cubicBezTo>
                <a:cubicBezTo>
                  <a:pt x="6006" y="3224"/>
                  <a:pt x="6006" y="3224"/>
                  <a:pt x="6016" y="3204"/>
                </a:cubicBezTo>
                <a:cubicBezTo>
                  <a:pt x="6016" y="3204"/>
                  <a:pt x="6016" y="3183"/>
                  <a:pt x="6006" y="3183"/>
                </a:cubicBezTo>
                <a:cubicBezTo>
                  <a:pt x="6006" y="3183"/>
                  <a:pt x="6006" y="3183"/>
                  <a:pt x="6006" y="3183"/>
                </a:cubicBezTo>
                <a:cubicBezTo>
                  <a:pt x="6006" y="3183"/>
                  <a:pt x="6006" y="3183"/>
                  <a:pt x="6006" y="3183"/>
                </a:cubicBezTo>
                <a:cubicBezTo>
                  <a:pt x="5996" y="3162"/>
                  <a:pt x="5996" y="3162"/>
                  <a:pt x="5996" y="3162"/>
                </a:cubicBezTo>
                <a:cubicBezTo>
                  <a:pt x="5996" y="3162"/>
                  <a:pt x="5996" y="3162"/>
                  <a:pt x="5996" y="3142"/>
                </a:cubicBezTo>
                <a:cubicBezTo>
                  <a:pt x="5996" y="3142"/>
                  <a:pt x="5996" y="3142"/>
                  <a:pt x="5996" y="3121"/>
                </a:cubicBezTo>
                <a:cubicBezTo>
                  <a:pt x="5996" y="3121"/>
                  <a:pt x="6006" y="3121"/>
                  <a:pt x="6006" y="3100"/>
                </a:cubicBezTo>
                <a:cubicBezTo>
                  <a:pt x="6006" y="3100"/>
                  <a:pt x="6006" y="3100"/>
                  <a:pt x="6006" y="3100"/>
                </a:cubicBezTo>
                <a:cubicBezTo>
                  <a:pt x="6006" y="3100"/>
                  <a:pt x="6006" y="3100"/>
                  <a:pt x="5996" y="3100"/>
                </a:cubicBezTo>
                <a:cubicBezTo>
                  <a:pt x="5996" y="3080"/>
                  <a:pt x="5996" y="3080"/>
                  <a:pt x="6006" y="3080"/>
                </a:cubicBezTo>
                <a:cubicBezTo>
                  <a:pt x="6006" y="3080"/>
                  <a:pt x="5996" y="3080"/>
                  <a:pt x="5996" y="3059"/>
                </a:cubicBezTo>
                <a:cubicBezTo>
                  <a:pt x="5996" y="3059"/>
                  <a:pt x="6006" y="3059"/>
                  <a:pt x="6006" y="3059"/>
                </a:cubicBezTo>
                <a:cubicBezTo>
                  <a:pt x="6006" y="3059"/>
                  <a:pt x="6006" y="3038"/>
                  <a:pt x="6006" y="3038"/>
                </a:cubicBezTo>
                <a:cubicBezTo>
                  <a:pt x="6006" y="3038"/>
                  <a:pt x="6006" y="3018"/>
                  <a:pt x="6006" y="3018"/>
                </a:cubicBezTo>
                <a:cubicBezTo>
                  <a:pt x="6006" y="3018"/>
                  <a:pt x="5996" y="3018"/>
                  <a:pt x="5996" y="3018"/>
                </a:cubicBezTo>
                <a:cubicBezTo>
                  <a:pt x="5996" y="3018"/>
                  <a:pt x="5986" y="3018"/>
                  <a:pt x="5986" y="3018"/>
                </a:cubicBezTo>
                <a:cubicBezTo>
                  <a:pt x="5986" y="3018"/>
                  <a:pt x="5986" y="3018"/>
                  <a:pt x="5977" y="3018"/>
                </a:cubicBezTo>
                <a:cubicBezTo>
                  <a:pt x="5977" y="3018"/>
                  <a:pt x="5986" y="3038"/>
                  <a:pt x="5977" y="3038"/>
                </a:cubicBezTo>
                <a:cubicBezTo>
                  <a:pt x="5977" y="3059"/>
                  <a:pt x="5977" y="3059"/>
                  <a:pt x="5977" y="3059"/>
                </a:cubicBezTo>
                <a:cubicBezTo>
                  <a:pt x="5967" y="3059"/>
                  <a:pt x="5967" y="3059"/>
                  <a:pt x="5967" y="3080"/>
                </a:cubicBezTo>
                <a:cubicBezTo>
                  <a:pt x="5967" y="3080"/>
                  <a:pt x="5967" y="3059"/>
                  <a:pt x="5957" y="3059"/>
                </a:cubicBezTo>
                <a:cubicBezTo>
                  <a:pt x="5957" y="3059"/>
                  <a:pt x="5957" y="3080"/>
                  <a:pt x="5957" y="3080"/>
                </a:cubicBezTo>
                <a:cubicBezTo>
                  <a:pt x="5957" y="3080"/>
                  <a:pt x="5957" y="3080"/>
                  <a:pt x="5947" y="3080"/>
                </a:cubicBezTo>
                <a:cubicBezTo>
                  <a:pt x="5947" y="3080"/>
                  <a:pt x="5947" y="3100"/>
                  <a:pt x="5947" y="3100"/>
                </a:cubicBezTo>
                <a:cubicBezTo>
                  <a:pt x="5947" y="3100"/>
                  <a:pt x="5947" y="3100"/>
                  <a:pt x="5947" y="3100"/>
                </a:cubicBezTo>
                <a:cubicBezTo>
                  <a:pt x="5947" y="3100"/>
                  <a:pt x="5947" y="3100"/>
                  <a:pt x="5947" y="3100"/>
                </a:cubicBezTo>
                <a:cubicBezTo>
                  <a:pt x="5947" y="3121"/>
                  <a:pt x="5937" y="3100"/>
                  <a:pt x="5937" y="3100"/>
                </a:cubicBezTo>
                <a:cubicBezTo>
                  <a:pt x="5937" y="3100"/>
                  <a:pt x="5927" y="3100"/>
                  <a:pt x="5927" y="3121"/>
                </a:cubicBezTo>
                <a:cubicBezTo>
                  <a:pt x="5927" y="3121"/>
                  <a:pt x="5927" y="3121"/>
                  <a:pt x="5927" y="3142"/>
                </a:cubicBezTo>
                <a:cubicBezTo>
                  <a:pt x="5927" y="3142"/>
                  <a:pt x="5927" y="3142"/>
                  <a:pt x="5927" y="3142"/>
                </a:cubicBezTo>
                <a:cubicBezTo>
                  <a:pt x="5927" y="3162"/>
                  <a:pt x="5917" y="3162"/>
                  <a:pt x="5927" y="3162"/>
                </a:cubicBezTo>
                <a:cubicBezTo>
                  <a:pt x="5917" y="3162"/>
                  <a:pt x="5917" y="3183"/>
                  <a:pt x="5917" y="3183"/>
                </a:cubicBezTo>
                <a:cubicBezTo>
                  <a:pt x="5917" y="3183"/>
                  <a:pt x="5907" y="3183"/>
                  <a:pt x="5907" y="3183"/>
                </a:cubicBezTo>
                <a:cubicBezTo>
                  <a:pt x="5907" y="3183"/>
                  <a:pt x="5917" y="3183"/>
                  <a:pt x="5907" y="3204"/>
                </a:cubicBezTo>
                <a:cubicBezTo>
                  <a:pt x="5907" y="3204"/>
                  <a:pt x="5897" y="3204"/>
                  <a:pt x="5897" y="3204"/>
                </a:cubicBezTo>
                <a:cubicBezTo>
                  <a:pt x="5887" y="3204"/>
                  <a:pt x="5897" y="3204"/>
                  <a:pt x="5897" y="3204"/>
                </a:cubicBezTo>
                <a:cubicBezTo>
                  <a:pt x="5887" y="3224"/>
                  <a:pt x="5887" y="3204"/>
                  <a:pt x="5887" y="3224"/>
                </a:cubicBezTo>
                <a:cubicBezTo>
                  <a:pt x="5887" y="3224"/>
                  <a:pt x="5887" y="3224"/>
                  <a:pt x="5887" y="3224"/>
                </a:cubicBezTo>
                <a:cubicBezTo>
                  <a:pt x="5887" y="3245"/>
                  <a:pt x="5878" y="3224"/>
                  <a:pt x="5878" y="3245"/>
                </a:cubicBezTo>
                <a:cubicBezTo>
                  <a:pt x="5878" y="3245"/>
                  <a:pt x="5878" y="3245"/>
                  <a:pt x="5868" y="3245"/>
                </a:cubicBezTo>
                <a:cubicBezTo>
                  <a:pt x="5868" y="3266"/>
                  <a:pt x="5868" y="3245"/>
                  <a:pt x="5868" y="3245"/>
                </a:cubicBezTo>
                <a:cubicBezTo>
                  <a:pt x="5868" y="3245"/>
                  <a:pt x="5868" y="3266"/>
                  <a:pt x="5858" y="3266"/>
                </a:cubicBezTo>
                <a:cubicBezTo>
                  <a:pt x="5858" y="3266"/>
                  <a:pt x="5858" y="3266"/>
                  <a:pt x="5858" y="3266"/>
                </a:cubicBezTo>
                <a:cubicBezTo>
                  <a:pt x="5858" y="3266"/>
                  <a:pt x="5858" y="3287"/>
                  <a:pt x="5848" y="3287"/>
                </a:cubicBezTo>
                <a:cubicBezTo>
                  <a:pt x="5848" y="3287"/>
                  <a:pt x="5838" y="3266"/>
                  <a:pt x="5838" y="3266"/>
                </a:cubicBezTo>
                <a:cubicBezTo>
                  <a:pt x="5838" y="3266"/>
                  <a:pt x="5828" y="3266"/>
                  <a:pt x="5828" y="3266"/>
                </a:cubicBezTo>
                <a:cubicBezTo>
                  <a:pt x="5828" y="3287"/>
                  <a:pt x="5818" y="3287"/>
                  <a:pt x="5818" y="3307"/>
                </a:cubicBezTo>
                <a:cubicBezTo>
                  <a:pt x="5818" y="3307"/>
                  <a:pt x="5808" y="3307"/>
                  <a:pt x="5808" y="3307"/>
                </a:cubicBezTo>
                <a:cubicBezTo>
                  <a:pt x="5808" y="3307"/>
                  <a:pt x="5808" y="3307"/>
                  <a:pt x="5798" y="3307"/>
                </a:cubicBezTo>
                <a:cubicBezTo>
                  <a:pt x="5798" y="3287"/>
                  <a:pt x="5788" y="3328"/>
                  <a:pt x="5778" y="3328"/>
                </a:cubicBezTo>
                <a:cubicBezTo>
                  <a:pt x="5778" y="3328"/>
                  <a:pt x="5778" y="3328"/>
                  <a:pt x="5769" y="3328"/>
                </a:cubicBezTo>
                <a:cubicBezTo>
                  <a:pt x="5769" y="3328"/>
                  <a:pt x="5759" y="3349"/>
                  <a:pt x="5759" y="3349"/>
                </a:cubicBezTo>
                <a:cubicBezTo>
                  <a:pt x="5759" y="3349"/>
                  <a:pt x="5759" y="3349"/>
                  <a:pt x="5759" y="3349"/>
                </a:cubicBezTo>
                <a:cubicBezTo>
                  <a:pt x="5759" y="3349"/>
                  <a:pt x="5759" y="3349"/>
                  <a:pt x="5749" y="3349"/>
                </a:cubicBezTo>
                <a:cubicBezTo>
                  <a:pt x="5749" y="3349"/>
                  <a:pt x="5749" y="3349"/>
                  <a:pt x="5749" y="3349"/>
                </a:cubicBezTo>
                <a:cubicBezTo>
                  <a:pt x="5749" y="3328"/>
                  <a:pt x="5749" y="3328"/>
                  <a:pt x="5739" y="3328"/>
                </a:cubicBezTo>
                <a:cubicBezTo>
                  <a:pt x="5729" y="3307"/>
                  <a:pt x="5729" y="3307"/>
                  <a:pt x="5719" y="3307"/>
                </a:cubicBezTo>
                <a:cubicBezTo>
                  <a:pt x="5719" y="3307"/>
                  <a:pt x="5719" y="3287"/>
                  <a:pt x="5719" y="3287"/>
                </a:cubicBezTo>
                <a:cubicBezTo>
                  <a:pt x="5719" y="3287"/>
                  <a:pt x="5719" y="3266"/>
                  <a:pt x="5729" y="3266"/>
                </a:cubicBezTo>
                <a:cubicBezTo>
                  <a:pt x="5719" y="3266"/>
                  <a:pt x="5719" y="3266"/>
                  <a:pt x="5719" y="3266"/>
                </a:cubicBezTo>
                <a:cubicBezTo>
                  <a:pt x="5709" y="3245"/>
                  <a:pt x="5699" y="3245"/>
                  <a:pt x="5699" y="3245"/>
                </a:cubicBezTo>
                <a:cubicBezTo>
                  <a:pt x="5689" y="3266"/>
                  <a:pt x="5689" y="3245"/>
                  <a:pt x="5679" y="3245"/>
                </a:cubicBezTo>
                <a:cubicBezTo>
                  <a:pt x="5679" y="3245"/>
                  <a:pt x="5679" y="3245"/>
                  <a:pt x="5669" y="3245"/>
                </a:cubicBezTo>
                <a:cubicBezTo>
                  <a:pt x="5669" y="3245"/>
                  <a:pt x="5669" y="3245"/>
                  <a:pt x="5669" y="3245"/>
                </a:cubicBezTo>
                <a:cubicBezTo>
                  <a:pt x="5669" y="3245"/>
                  <a:pt x="5660" y="3266"/>
                  <a:pt x="5660" y="3266"/>
                </a:cubicBezTo>
                <a:cubicBezTo>
                  <a:pt x="5660" y="3266"/>
                  <a:pt x="5660" y="3287"/>
                  <a:pt x="5660" y="3287"/>
                </a:cubicBezTo>
                <a:cubicBezTo>
                  <a:pt x="5650" y="3287"/>
                  <a:pt x="5650" y="3287"/>
                  <a:pt x="5650" y="3287"/>
                </a:cubicBezTo>
                <a:cubicBezTo>
                  <a:pt x="5640" y="3287"/>
                  <a:pt x="5640" y="3287"/>
                  <a:pt x="5640" y="3266"/>
                </a:cubicBezTo>
                <a:cubicBezTo>
                  <a:pt x="5640" y="3266"/>
                  <a:pt x="5640" y="3266"/>
                  <a:pt x="5640" y="3245"/>
                </a:cubicBezTo>
                <a:cubicBezTo>
                  <a:pt x="5640" y="3245"/>
                  <a:pt x="5640" y="3245"/>
                  <a:pt x="5640" y="3245"/>
                </a:cubicBezTo>
                <a:cubicBezTo>
                  <a:pt x="5650" y="3224"/>
                  <a:pt x="5660" y="3224"/>
                  <a:pt x="5660" y="3224"/>
                </a:cubicBezTo>
                <a:cubicBezTo>
                  <a:pt x="5660" y="3224"/>
                  <a:pt x="5669" y="3224"/>
                  <a:pt x="5669" y="3224"/>
                </a:cubicBezTo>
                <a:cubicBezTo>
                  <a:pt x="5669" y="3224"/>
                  <a:pt x="5669" y="3224"/>
                  <a:pt x="5679" y="3224"/>
                </a:cubicBezTo>
                <a:cubicBezTo>
                  <a:pt x="5679" y="3204"/>
                  <a:pt x="5689" y="3204"/>
                  <a:pt x="5689" y="3204"/>
                </a:cubicBezTo>
                <a:cubicBezTo>
                  <a:pt x="5689" y="3204"/>
                  <a:pt x="5699" y="3204"/>
                  <a:pt x="5699" y="3183"/>
                </a:cubicBezTo>
                <a:cubicBezTo>
                  <a:pt x="5689" y="3183"/>
                  <a:pt x="5679" y="3183"/>
                  <a:pt x="5679" y="3183"/>
                </a:cubicBezTo>
                <a:cubicBezTo>
                  <a:pt x="5679" y="3183"/>
                  <a:pt x="5679" y="3183"/>
                  <a:pt x="5689" y="3162"/>
                </a:cubicBezTo>
                <a:cubicBezTo>
                  <a:pt x="5689" y="3162"/>
                  <a:pt x="5689" y="3162"/>
                  <a:pt x="5689" y="3162"/>
                </a:cubicBezTo>
                <a:cubicBezTo>
                  <a:pt x="5689" y="3142"/>
                  <a:pt x="5699" y="3142"/>
                  <a:pt x="5699" y="3142"/>
                </a:cubicBezTo>
                <a:cubicBezTo>
                  <a:pt x="5699" y="3142"/>
                  <a:pt x="5699" y="3121"/>
                  <a:pt x="5689" y="3121"/>
                </a:cubicBezTo>
                <a:cubicBezTo>
                  <a:pt x="5689" y="3121"/>
                  <a:pt x="5699" y="3121"/>
                  <a:pt x="5699" y="3121"/>
                </a:cubicBezTo>
                <a:cubicBezTo>
                  <a:pt x="5699" y="3100"/>
                  <a:pt x="5699" y="3100"/>
                  <a:pt x="5699" y="3100"/>
                </a:cubicBezTo>
                <a:cubicBezTo>
                  <a:pt x="5699" y="3100"/>
                  <a:pt x="5699" y="3100"/>
                  <a:pt x="5709" y="3080"/>
                </a:cubicBezTo>
                <a:cubicBezTo>
                  <a:pt x="5709" y="3080"/>
                  <a:pt x="5709" y="3080"/>
                  <a:pt x="5709" y="3080"/>
                </a:cubicBezTo>
                <a:cubicBezTo>
                  <a:pt x="5709" y="3080"/>
                  <a:pt x="5709" y="3080"/>
                  <a:pt x="5709" y="3080"/>
                </a:cubicBezTo>
                <a:cubicBezTo>
                  <a:pt x="5709" y="3059"/>
                  <a:pt x="5709" y="3059"/>
                  <a:pt x="5709" y="3059"/>
                </a:cubicBezTo>
                <a:cubicBezTo>
                  <a:pt x="5709" y="3059"/>
                  <a:pt x="5719" y="3059"/>
                  <a:pt x="5719" y="3059"/>
                </a:cubicBezTo>
                <a:cubicBezTo>
                  <a:pt x="5719" y="3038"/>
                  <a:pt x="5729" y="3038"/>
                  <a:pt x="5719" y="3018"/>
                </a:cubicBezTo>
                <a:cubicBezTo>
                  <a:pt x="5719" y="3018"/>
                  <a:pt x="5719" y="3018"/>
                  <a:pt x="5719" y="2997"/>
                </a:cubicBezTo>
                <a:cubicBezTo>
                  <a:pt x="5719" y="2997"/>
                  <a:pt x="5719" y="2997"/>
                  <a:pt x="5719" y="2997"/>
                </a:cubicBezTo>
                <a:cubicBezTo>
                  <a:pt x="5719" y="2997"/>
                  <a:pt x="5719" y="2997"/>
                  <a:pt x="5719" y="2997"/>
                </a:cubicBezTo>
                <a:cubicBezTo>
                  <a:pt x="5729" y="2997"/>
                  <a:pt x="5729" y="2997"/>
                  <a:pt x="5729" y="2997"/>
                </a:cubicBezTo>
                <a:cubicBezTo>
                  <a:pt x="5729" y="2997"/>
                  <a:pt x="5729" y="2997"/>
                  <a:pt x="5729" y="2976"/>
                </a:cubicBezTo>
                <a:cubicBezTo>
                  <a:pt x="5739" y="2976"/>
                  <a:pt x="5739" y="2976"/>
                  <a:pt x="5739" y="2976"/>
                </a:cubicBezTo>
                <a:cubicBezTo>
                  <a:pt x="5739" y="2976"/>
                  <a:pt x="5749" y="2976"/>
                  <a:pt x="5759" y="2956"/>
                </a:cubicBezTo>
                <a:cubicBezTo>
                  <a:pt x="5759" y="2956"/>
                  <a:pt x="5759" y="2935"/>
                  <a:pt x="5759" y="2914"/>
                </a:cubicBezTo>
                <a:cubicBezTo>
                  <a:pt x="5749" y="2935"/>
                  <a:pt x="5739" y="2935"/>
                  <a:pt x="5729" y="2956"/>
                </a:cubicBezTo>
                <a:cubicBezTo>
                  <a:pt x="5729" y="2956"/>
                  <a:pt x="5729" y="2956"/>
                  <a:pt x="5719" y="2956"/>
                </a:cubicBezTo>
                <a:cubicBezTo>
                  <a:pt x="5719" y="2935"/>
                  <a:pt x="5729" y="2935"/>
                  <a:pt x="5719" y="2935"/>
                </a:cubicBezTo>
                <a:cubicBezTo>
                  <a:pt x="5719" y="2935"/>
                  <a:pt x="5709" y="2935"/>
                  <a:pt x="5709" y="2935"/>
                </a:cubicBezTo>
                <a:cubicBezTo>
                  <a:pt x="5699" y="2935"/>
                  <a:pt x="5699" y="2935"/>
                  <a:pt x="5699" y="2935"/>
                </a:cubicBezTo>
                <a:cubicBezTo>
                  <a:pt x="5699" y="2935"/>
                  <a:pt x="5689" y="2935"/>
                  <a:pt x="5689" y="2935"/>
                </a:cubicBezTo>
                <a:cubicBezTo>
                  <a:pt x="5689" y="2935"/>
                  <a:pt x="5689" y="2935"/>
                  <a:pt x="5689" y="2935"/>
                </a:cubicBezTo>
                <a:cubicBezTo>
                  <a:pt x="5689" y="2935"/>
                  <a:pt x="5689" y="2935"/>
                  <a:pt x="5689" y="2935"/>
                </a:cubicBezTo>
                <a:cubicBezTo>
                  <a:pt x="5689" y="2914"/>
                  <a:pt x="5679" y="2914"/>
                  <a:pt x="5679" y="2914"/>
                </a:cubicBezTo>
                <a:cubicBezTo>
                  <a:pt x="5679" y="2914"/>
                  <a:pt x="5679" y="2914"/>
                  <a:pt x="5679" y="2914"/>
                </a:cubicBezTo>
                <a:cubicBezTo>
                  <a:pt x="5669" y="2914"/>
                  <a:pt x="5669" y="2935"/>
                  <a:pt x="5660" y="2935"/>
                </a:cubicBezTo>
                <a:cubicBezTo>
                  <a:pt x="5660" y="2935"/>
                  <a:pt x="5660" y="2935"/>
                  <a:pt x="5660" y="2935"/>
                </a:cubicBezTo>
                <a:cubicBezTo>
                  <a:pt x="5660" y="2935"/>
                  <a:pt x="5660" y="2914"/>
                  <a:pt x="5660" y="2914"/>
                </a:cubicBezTo>
                <a:cubicBezTo>
                  <a:pt x="5650" y="2914"/>
                  <a:pt x="5650" y="2894"/>
                  <a:pt x="5650" y="2894"/>
                </a:cubicBezTo>
                <a:cubicBezTo>
                  <a:pt x="5650" y="2873"/>
                  <a:pt x="5650" y="2873"/>
                  <a:pt x="5650" y="2873"/>
                </a:cubicBezTo>
                <a:cubicBezTo>
                  <a:pt x="5650" y="2852"/>
                  <a:pt x="5660" y="2873"/>
                  <a:pt x="5660" y="2852"/>
                </a:cubicBezTo>
                <a:cubicBezTo>
                  <a:pt x="5660" y="2852"/>
                  <a:pt x="5660" y="2852"/>
                  <a:pt x="5669" y="2852"/>
                </a:cubicBezTo>
                <a:cubicBezTo>
                  <a:pt x="5669" y="2852"/>
                  <a:pt x="5669" y="2852"/>
                  <a:pt x="5669" y="2852"/>
                </a:cubicBezTo>
                <a:cubicBezTo>
                  <a:pt x="5669" y="2852"/>
                  <a:pt x="5669" y="2852"/>
                  <a:pt x="5660" y="2852"/>
                </a:cubicBezTo>
                <a:cubicBezTo>
                  <a:pt x="5660" y="2832"/>
                  <a:pt x="5660" y="2832"/>
                  <a:pt x="5660" y="2832"/>
                </a:cubicBezTo>
                <a:cubicBezTo>
                  <a:pt x="5650" y="2832"/>
                  <a:pt x="5650" y="2832"/>
                  <a:pt x="5650" y="2832"/>
                </a:cubicBezTo>
                <a:cubicBezTo>
                  <a:pt x="5650" y="2832"/>
                  <a:pt x="5650" y="2832"/>
                  <a:pt x="5650" y="2832"/>
                </a:cubicBezTo>
                <a:cubicBezTo>
                  <a:pt x="5640" y="2832"/>
                  <a:pt x="5640" y="2832"/>
                  <a:pt x="5640" y="2811"/>
                </a:cubicBezTo>
                <a:cubicBezTo>
                  <a:pt x="5640" y="2811"/>
                  <a:pt x="5640" y="2811"/>
                  <a:pt x="5630" y="2811"/>
                </a:cubicBezTo>
                <a:cubicBezTo>
                  <a:pt x="5630" y="2811"/>
                  <a:pt x="5630" y="2790"/>
                  <a:pt x="5630" y="2790"/>
                </a:cubicBezTo>
                <a:cubicBezTo>
                  <a:pt x="5630" y="2790"/>
                  <a:pt x="5620" y="2790"/>
                  <a:pt x="5620" y="2790"/>
                </a:cubicBezTo>
                <a:cubicBezTo>
                  <a:pt x="5620" y="2770"/>
                  <a:pt x="5620" y="2770"/>
                  <a:pt x="5620" y="2770"/>
                </a:cubicBezTo>
                <a:cubicBezTo>
                  <a:pt x="5620" y="2770"/>
                  <a:pt x="5620" y="2770"/>
                  <a:pt x="5610" y="2770"/>
                </a:cubicBezTo>
                <a:cubicBezTo>
                  <a:pt x="5610" y="2770"/>
                  <a:pt x="5620" y="2749"/>
                  <a:pt x="5610" y="2749"/>
                </a:cubicBezTo>
                <a:cubicBezTo>
                  <a:pt x="5610" y="2749"/>
                  <a:pt x="5600" y="2728"/>
                  <a:pt x="5600" y="2728"/>
                </a:cubicBezTo>
                <a:cubicBezTo>
                  <a:pt x="5600" y="2728"/>
                  <a:pt x="5590" y="2708"/>
                  <a:pt x="5590" y="2708"/>
                </a:cubicBezTo>
                <a:cubicBezTo>
                  <a:pt x="5580" y="2708"/>
                  <a:pt x="5580" y="2728"/>
                  <a:pt x="5580" y="2728"/>
                </a:cubicBezTo>
                <a:cubicBezTo>
                  <a:pt x="5580" y="2728"/>
                  <a:pt x="5570" y="2728"/>
                  <a:pt x="5560" y="2728"/>
                </a:cubicBezTo>
                <a:cubicBezTo>
                  <a:pt x="5560" y="2749"/>
                  <a:pt x="5560" y="2749"/>
                  <a:pt x="5560" y="2749"/>
                </a:cubicBezTo>
                <a:cubicBezTo>
                  <a:pt x="5551" y="2749"/>
                  <a:pt x="5551" y="2749"/>
                  <a:pt x="5551" y="2749"/>
                </a:cubicBezTo>
                <a:cubicBezTo>
                  <a:pt x="5551" y="2749"/>
                  <a:pt x="5551" y="2749"/>
                  <a:pt x="5541" y="2749"/>
                </a:cubicBezTo>
                <a:cubicBezTo>
                  <a:pt x="5541" y="2770"/>
                  <a:pt x="5541" y="2770"/>
                  <a:pt x="5531" y="2770"/>
                </a:cubicBezTo>
                <a:cubicBezTo>
                  <a:pt x="5531" y="2770"/>
                  <a:pt x="5531" y="2770"/>
                  <a:pt x="5531" y="2770"/>
                </a:cubicBezTo>
                <a:cubicBezTo>
                  <a:pt x="5521" y="2770"/>
                  <a:pt x="5521" y="2770"/>
                  <a:pt x="5521" y="2770"/>
                </a:cubicBezTo>
                <a:cubicBezTo>
                  <a:pt x="5521" y="2770"/>
                  <a:pt x="5521" y="2770"/>
                  <a:pt x="5521" y="2770"/>
                </a:cubicBezTo>
                <a:cubicBezTo>
                  <a:pt x="5511" y="2770"/>
                  <a:pt x="5511" y="2770"/>
                  <a:pt x="5511" y="2770"/>
                </a:cubicBezTo>
                <a:cubicBezTo>
                  <a:pt x="5511" y="2749"/>
                  <a:pt x="5511" y="2749"/>
                  <a:pt x="5511" y="2749"/>
                </a:cubicBezTo>
                <a:cubicBezTo>
                  <a:pt x="5501" y="2749"/>
                  <a:pt x="5501" y="2749"/>
                  <a:pt x="5491" y="2749"/>
                </a:cubicBezTo>
                <a:cubicBezTo>
                  <a:pt x="5491" y="2749"/>
                  <a:pt x="5491" y="2749"/>
                  <a:pt x="5481" y="2770"/>
                </a:cubicBezTo>
                <a:cubicBezTo>
                  <a:pt x="5481" y="2770"/>
                  <a:pt x="5481" y="2749"/>
                  <a:pt x="5481" y="2749"/>
                </a:cubicBezTo>
                <a:cubicBezTo>
                  <a:pt x="5471" y="2770"/>
                  <a:pt x="5471" y="2770"/>
                  <a:pt x="5471" y="2770"/>
                </a:cubicBezTo>
                <a:cubicBezTo>
                  <a:pt x="5471" y="2749"/>
                  <a:pt x="5461" y="2749"/>
                  <a:pt x="5461" y="2749"/>
                </a:cubicBezTo>
                <a:cubicBezTo>
                  <a:pt x="5451" y="2749"/>
                  <a:pt x="5461" y="2728"/>
                  <a:pt x="5451" y="2728"/>
                </a:cubicBezTo>
                <a:cubicBezTo>
                  <a:pt x="5451" y="2728"/>
                  <a:pt x="5442" y="2728"/>
                  <a:pt x="5442" y="2728"/>
                </a:cubicBezTo>
                <a:cubicBezTo>
                  <a:pt x="5442" y="2728"/>
                  <a:pt x="5432" y="2728"/>
                  <a:pt x="5432" y="2728"/>
                </a:cubicBezTo>
                <a:cubicBezTo>
                  <a:pt x="5422" y="2728"/>
                  <a:pt x="5422" y="2708"/>
                  <a:pt x="5422" y="2708"/>
                </a:cubicBezTo>
                <a:cubicBezTo>
                  <a:pt x="5422" y="2708"/>
                  <a:pt x="5412" y="2708"/>
                  <a:pt x="5412" y="2708"/>
                </a:cubicBezTo>
                <a:cubicBezTo>
                  <a:pt x="5402" y="2708"/>
                  <a:pt x="5402" y="2708"/>
                  <a:pt x="5392" y="2708"/>
                </a:cubicBezTo>
                <a:cubicBezTo>
                  <a:pt x="5392" y="2708"/>
                  <a:pt x="5382" y="2708"/>
                  <a:pt x="5382" y="2708"/>
                </a:cubicBezTo>
                <a:cubicBezTo>
                  <a:pt x="5382" y="2708"/>
                  <a:pt x="5372" y="2708"/>
                  <a:pt x="5372" y="2708"/>
                </a:cubicBezTo>
                <a:cubicBezTo>
                  <a:pt x="5362" y="2708"/>
                  <a:pt x="5362" y="2728"/>
                  <a:pt x="5352" y="2728"/>
                </a:cubicBezTo>
                <a:cubicBezTo>
                  <a:pt x="5352" y="2749"/>
                  <a:pt x="5342" y="2749"/>
                  <a:pt x="5342" y="2749"/>
                </a:cubicBezTo>
                <a:cubicBezTo>
                  <a:pt x="5333" y="2749"/>
                  <a:pt x="5333" y="2770"/>
                  <a:pt x="5333" y="2770"/>
                </a:cubicBezTo>
                <a:cubicBezTo>
                  <a:pt x="5333" y="2790"/>
                  <a:pt x="5333" y="2790"/>
                  <a:pt x="5333" y="2790"/>
                </a:cubicBezTo>
                <a:cubicBezTo>
                  <a:pt x="5333" y="2811"/>
                  <a:pt x="5323" y="2811"/>
                  <a:pt x="5333" y="2832"/>
                </a:cubicBezTo>
                <a:cubicBezTo>
                  <a:pt x="5333" y="2832"/>
                  <a:pt x="5342" y="2832"/>
                  <a:pt x="5342" y="2832"/>
                </a:cubicBezTo>
                <a:cubicBezTo>
                  <a:pt x="5342" y="2852"/>
                  <a:pt x="5333" y="2852"/>
                  <a:pt x="5333" y="2873"/>
                </a:cubicBezTo>
                <a:cubicBezTo>
                  <a:pt x="5323" y="2873"/>
                  <a:pt x="5323" y="2894"/>
                  <a:pt x="5323" y="2894"/>
                </a:cubicBezTo>
                <a:cubicBezTo>
                  <a:pt x="5323" y="2894"/>
                  <a:pt x="5323" y="2914"/>
                  <a:pt x="5313" y="2914"/>
                </a:cubicBezTo>
                <a:cubicBezTo>
                  <a:pt x="5313" y="2935"/>
                  <a:pt x="5313" y="2935"/>
                  <a:pt x="5303" y="2935"/>
                </a:cubicBezTo>
                <a:cubicBezTo>
                  <a:pt x="5303" y="2935"/>
                  <a:pt x="5303" y="2956"/>
                  <a:pt x="5293" y="2956"/>
                </a:cubicBezTo>
                <a:cubicBezTo>
                  <a:pt x="5293" y="2956"/>
                  <a:pt x="5293" y="2956"/>
                  <a:pt x="5283" y="2956"/>
                </a:cubicBezTo>
                <a:cubicBezTo>
                  <a:pt x="5283" y="2956"/>
                  <a:pt x="5283" y="2976"/>
                  <a:pt x="5283" y="2976"/>
                </a:cubicBezTo>
                <a:cubicBezTo>
                  <a:pt x="5293" y="2976"/>
                  <a:pt x="5293" y="2976"/>
                  <a:pt x="5293" y="2976"/>
                </a:cubicBezTo>
                <a:cubicBezTo>
                  <a:pt x="5303" y="2976"/>
                  <a:pt x="5303" y="2976"/>
                  <a:pt x="5303" y="2976"/>
                </a:cubicBezTo>
                <a:cubicBezTo>
                  <a:pt x="5303" y="2976"/>
                  <a:pt x="5293" y="2976"/>
                  <a:pt x="5293" y="2997"/>
                </a:cubicBezTo>
                <a:cubicBezTo>
                  <a:pt x="5293" y="2997"/>
                  <a:pt x="5283" y="2997"/>
                  <a:pt x="5283" y="2997"/>
                </a:cubicBezTo>
                <a:cubicBezTo>
                  <a:pt x="5283" y="3018"/>
                  <a:pt x="5283" y="3038"/>
                  <a:pt x="5283" y="3038"/>
                </a:cubicBezTo>
                <a:cubicBezTo>
                  <a:pt x="5283" y="3059"/>
                  <a:pt x="5283" y="3059"/>
                  <a:pt x="5283" y="3080"/>
                </a:cubicBezTo>
                <a:cubicBezTo>
                  <a:pt x="5283" y="3080"/>
                  <a:pt x="5283" y="3080"/>
                  <a:pt x="5283" y="3080"/>
                </a:cubicBezTo>
                <a:cubicBezTo>
                  <a:pt x="5283" y="3100"/>
                  <a:pt x="5273" y="3121"/>
                  <a:pt x="5273" y="3121"/>
                </a:cubicBezTo>
                <a:cubicBezTo>
                  <a:pt x="5263" y="3121"/>
                  <a:pt x="5263" y="3142"/>
                  <a:pt x="5263" y="3142"/>
                </a:cubicBezTo>
                <a:cubicBezTo>
                  <a:pt x="5263" y="3142"/>
                  <a:pt x="5253" y="3162"/>
                  <a:pt x="5253" y="3162"/>
                </a:cubicBezTo>
                <a:cubicBezTo>
                  <a:pt x="5243" y="3183"/>
                  <a:pt x="5243" y="3183"/>
                  <a:pt x="5233" y="3183"/>
                </a:cubicBezTo>
                <a:cubicBezTo>
                  <a:pt x="5224" y="3183"/>
                  <a:pt x="5224" y="3183"/>
                  <a:pt x="5224" y="3204"/>
                </a:cubicBezTo>
                <a:cubicBezTo>
                  <a:pt x="5214" y="3204"/>
                  <a:pt x="5214" y="3224"/>
                  <a:pt x="5204" y="3224"/>
                </a:cubicBezTo>
                <a:cubicBezTo>
                  <a:pt x="5204" y="3224"/>
                  <a:pt x="5194" y="3224"/>
                  <a:pt x="5184" y="3224"/>
                </a:cubicBezTo>
                <a:cubicBezTo>
                  <a:pt x="5174" y="3245"/>
                  <a:pt x="5174" y="3245"/>
                  <a:pt x="5174" y="3266"/>
                </a:cubicBezTo>
                <a:cubicBezTo>
                  <a:pt x="5164" y="3266"/>
                  <a:pt x="5164" y="3287"/>
                  <a:pt x="5164" y="3287"/>
                </a:cubicBezTo>
                <a:cubicBezTo>
                  <a:pt x="5154" y="3287"/>
                  <a:pt x="5154" y="3307"/>
                  <a:pt x="5154" y="3307"/>
                </a:cubicBezTo>
                <a:cubicBezTo>
                  <a:pt x="5164" y="3307"/>
                  <a:pt x="5164" y="3307"/>
                  <a:pt x="5174" y="3328"/>
                </a:cubicBezTo>
                <a:cubicBezTo>
                  <a:pt x="5174" y="3328"/>
                  <a:pt x="5174" y="3328"/>
                  <a:pt x="5184" y="3349"/>
                </a:cubicBezTo>
                <a:cubicBezTo>
                  <a:pt x="5184" y="3349"/>
                  <a:pt x="5184" y="3349"/>
                  <a:pt x="5184" y="3349"/>
                </a:cubicBezTo>
                <a:cubicBezTo>
                  <a:pt x="5194" y="3349"/>
                  <a:pt x="5194" y="3349"/>
                  <a:pt x="5194" y="3349"/>
                </a:cubicBezTo>
                <a:cubicBezTo>
                  <a:pt x="5194" y="3369"/>
                  <a:pt x="5204" y="3369"/>
                  <a:pt x="5204" y="3369"/>
                </a:cubicBezTo>
                <a:cubicBezTo>
                  <a:pt x="5204" y="3390"/>
                  <a:pt x="5204" y="3411"/>
                  <a:pt x="5204" y="3411"/>
                </a:cubicBezTo>
                <a:cubicBezTo>
                  <a:pt x="5204" y="3431"/>
                  <a:pt x="5204" y="3452"/>
                  <a:pt x="5204" y="3473"/>
                </a:cubicBezTo>
                <a:cubicBezTo>
                  <a:pt x="5204" y="3493"/>
                  <a:pt x="5194" y="3514"/>
                  <a:pt x="5194" y="3535"/>
                </a:cubicBezTo>
                <a:cubicBezTo>
                  <a:pt x="5194" y="3555"/>
                  <a:pt x="5184" y="3576"/>
                  <a:pt x="5184" y="3597"/>
                </a:cubicBezTo>
                <a:cubicBezTo>
                  <a:pt x="5184" y="3617"/>
                  <a:pt x="5174" y="3617"/>
                  <a:pt x="5174" y="3617"/>
                </a:cubicBezTo>
                <a:cubicBezTo>
                  <a:pt x="5174" y="3617"/>
                  <a:pt x="5174" y="3617"/>
                  <a:pt x="5164" y="3638"/>
                </a:cubicBezTo>
                <a:cubicBezTo>
                  <a:pt x="5164" y="3638"/>
                  <a:pt x="5154" y="3638"/>
                  <a:pt x="5154" y="3638"/>
                </a:cubicBezTo>
                <a:cubicBezTo>
                  <a:pt x="5154" y="3659"/>
                  <a:pt x="5154" y="3659"/>
                  <a:pt x="5154" y="3679"/>
                </a:cubicBezTo>
                <a:cubicBezTo>
                  <a:pt x="5154" y="3679"/>
                  <a:pt x="5154" y="3679"/>
                  <a:pt x="5144" y="3700"/>
                </a:cubicBezTo>
                <a:cubicBezTo>
                  <a:pt x="5144" y="3700"/>
                  <a:pt x="5144" y="3700"/>
                  <a:pt x="5144" y="3700"/>
                </a:cubicBezTo>
                <a:cubicBezTo>
                  <a:pt x="5144" y="3721"/>
                  <a:pt x="5134" y="3721"/>
                  <a:pt x="5134" y="3721"/>
                </a:cubicBezTo>
                <a:cubicBezTo>
                  <a:pt x="5124" y="3721"/>
                  <a:pt x="5115" y="3721"/>
                  <a:pt x="5115" y="3741"/>
                </a:cubicBezTo>
                <a:cubicBezTo>
                  <a:pt x="5105" y="3741"/>
                  <a:pt x="5105" y="3741"/>
                  <a:pt x="5095" y="3762"/>
                </a:cubicBezTo>
                <a:cubicBezTo>
                  <a:pt x="5095" y="3762"/>
                  <a:pt x="5095" y="3762"/>
                  <a:pt x="5095" y="3762"/>
                </a:cubicBezTo>
                <a:cubicBezTo>
                  <a:pt x="5085" y="3762"/>
                  <a:pt x="5085" y="3783"/>
                  <a:pt x="5075" y="3783"/>
                </a:cubicBezTo>
                <a:cubicBezTo>
                  <a:pt x="5075" y="3783"/>
                  <a:pt x="5065" y="3803"/>
                  <a:pt x="5055" y="3803"/>
                </a:cubicBezTo>
                <a:cubicBezTo>
                  <a:pt x="5045" y="3803"/>
                  <a:pt x="5035" y="3803"/>
                  <a:pt x="5035" y="3824"/>
                </a:cubicBezTo>
                <a:cubicBezTo>
                  <a:pt x="5025" y="3824"/>
                  <a:pt x="5015" y="3845"/>
                  <a:pt x="5006" y="3845"/>
                </a:cubicBezTo>
                <a:cubicBezTo>
                  <a:pt x="5006" y="3845"/>
                  <a:pt x="4996" y="3845"/>
                  <a:pt x="4996" y="3845"/>
                </a:cubicBezTo>
                <a:cubicBezTo>
                  <a:pt x="4996" y="3845"/>
                  <a:pt x="4986" y="3845"/>
                  <a:pt x="4986" y="3865"/>
                </a:cubicBezTo>
                <a:cubicBezTo>
                  <a:pt x="4976" y="3845"/>
                  <a:pt x="4976" y="3865"/>
                  <a:pt x="4966" y="3865"/>
                </a:cubicBezTo>
                <a:cubicBezTo>
                  <a:pt x="4966" y="3865"/>
                  <a:pt x="4966" y="3865"/>
                  <a:pt x="4956" y="3865"/>
                </a:cubicBezTo>
                <a:cubicBezTo>
                  <a:pt x="4956" y="3865"/>
                  <a:pt x="4946" y="3865"/>
                  <a:pt x="4946" y="3886"/>
                </a:cubicBezTo>
                <a:cubicBezTo>
                  <a:pt x="4946" y="3886"/>
                  <a:pt x="4936" y="3886"/>
                  <a:pt x="4936" y="3886"/>
                </a:cubicBezTo>
                <a:cubicBezTo>
                  <a:pt x="4936" y="3886"/>
                  <a:pt x="4926" y="3865"/>
                  <a:pt x="4926" y="3865"/>
                </a:cubicBezTo>
                <a:cubicBezTo>
                  <a:pt x="4926" y="3865"/>
                  <a:pt x="4916" y="3886"/>
                  <a:pt x="4916" y="3886"/>
                </a:cubicBezTo>
                <a:cubicBezTo>
                  <a:pt x="4916" y="3907"/>
                  <a:pt x="4916" y="3907"/>
                  <a:pt x="4916" y="3927"/>
                </a:cubicBezTo>
                <a:cubicBezTo>
                  <a:pt x="4916" y="3927"/>
                  <a:pt x="4916" y="3927"/>
                  <a:pt x="4916" y="3927"/>
                </a:cubicBezTo>
                <a:cubicBezTo>
                  <a:pt x="4916" y="3927"/>
                  <a:pt x="4916" y="3948"/>
                  <a:pt x="4916" y="3948"/>
                </a:cubicBezTo>
                <a:cubicBezTo>
                  <a:pt x="4926" y="3948"/>
                  <a:pt x="4926" y="3948"/>
                  <a:pt x="4926" y="3948"/>
                </a:cubicBezTo>
                <a:cubicBezTo>
                  <a:pt x="4926" y="3948"/>
                  <a:pt x="4926" y="3948"/>
                  <a:pt x="4926" y="3948"/>
                </a:cubicBezTo>
                <a:cubicBezTo>
                  <a:pt x="4926" y="3969"/>
                  <a:pt x="4926" y="3969"/>
                  <a:pt x="4926" y="3969"/>
                </a:cubicBezTo>
                <a:cubicBezTo>
                  <a:pt x="4926" y="3989"/>
                  <a:pt x="4926" y="3989"/>
                  <a:pt x="4926" y="3989"/>
                </a:cubicBezTo>
                <a:cubicBezTo>
                  <a:pt x="4926" y="3989"/>
                  <a:pt x="4926" y="3989"/>
                  <a:pt x="4926" y="4010"/>
                </a:cubicBezTo>
                <a:cubicBezTo>
                  <a:pt x="4926" y="4010"/>
                  <a:pt x="4926" y="4010"/>
                  <a:pt x="4926" y="4010"/>
                </a:cubicBezTo>
                <a:cubicBezTo>
                  <a:pt x="4926" y="4010"/>
                  <a:pt x="4926" y="4010"/>
                  <a:pt x="4926" y="4010"/>
                </a:cubicBezTo>
                <a:cubicBezTo>
                  <a:pt x="4916" y="4031"/>
                  <a:pt x="4916" y="4031"/>
                  <a:pt x="4916" y="4031"/>
                </a:cubicBezTo>
                <a:cubicBezTo>
                  <a:pt x="4906" y="4051"/>
                  <a:pt x="4906" y="4072"/>
                  <a:pt x="4897" y="4072"/>
                </a:cubicBezTo>
                <a:cubicBezTo>
                  <a:pt x="4897" y="4093"/>
                  <a:pt x="4897" y="4093"/>
                  <a:pt x="4897" y="4093"/>
                </a:cubicBezTo>
                <a:cubicBezTo>
                  <a:pt x="4897" y="4093"/>
                  <a:pt x="4897" y="4113"/>
                  <a:pt x="4897" y="4113"/>
                </a:cubicBezTo>
                <a:cubicBezTo>
                  <a:pt x="4897" y="4113"/>
                  <a:pt x="4897" y="4113"/>
                  <a:pt x="4897" y="4113"/>
                </a:cubicBezTo>
                <a:cubicBezTo>
                  <a:pt x="4897" y="4113"/>
                  <a:pt x="4897" y="4113"/>
                  <a:pt x="4897" y="4113"/>
                </a:cubicBezTo>
                <a:cubicBezTo>
                  <a:pt x="4897" y="4134"/>
                  <a:pt x="4897" y="4155"/>
                  <a:pt x="4897" y="4155"/>
                </a:cubicBezTo>
                <a:cubicBezTo>
                  <a:pt x="4887" y="4175"/>
                  <a:pt x="4887" y="4175"/>
                  <a:pt x="4887" y="4196"/>
                </a:cubicBezTo>
                <a:cubicBezTo>
                  <a:pt x="4887" y="4196"/>
                  <a:pt x="4887" y="4196"/>
                  <a:pt x="4887" y="4217"/>
                </a:cubicBezTo>
                <a:cubicBezTo>
                  <a:pt x="4887" y="4217"/>
                  <a:pt x="4887" y="4217"/>
                  <a:pt x="4887" y="4237"/>
                </a:cubicBezTo>
                <a:cubicBezTo>
                  <a:pt x="4887" y="4258"/>
                  <a:pt x="4887" y="4279"/>
                  <a:pt x="4877" y="4299"/>
                </a:cubicBezTo>
                <a:cubicBezTo>
                  <a:pt x="4877" y="4299"/>
                  <a:pt x="4867" y="4320"/>
                  <a:pt x="4867" y="4320"/>
                </a:cubicBezTo>
                <a:cubicBezTo>
                  <a:pt x="4857" y="4320"/>
                  <a:pt x="4857" y="4320"/>
                  <a:pt x="4857" y="4341"/>
                </a:cubicBezTo>
                <a:cubicBezTo>
                  <a:pt x="4847" y="4341"/>
                  <a:pt x="4847" y="4341"/>
                  <a:pt x="4847" y="4361"/>
                </a:cubicBezTo>
                <a:cubicBezTo>
                  <a:pt x="4837" y="4361"/>
                  <a:pt x="4837" y="4361"/>
                  <a:pt x="4837" y="4361"/>
                </a:cubicBezTo>
                <a:cubicBezTo>
                  <a:pt x="4837" y="4361"/>
                  <a:pt x="4837" y="4382"/>
                  <a:pt x="4837" y="4382"/>
                </a:cubicBezTo>
                <a:cubicBezTo>
                  <a:pt x="4837" y="4382"/>
                  <a:pt x="4837" y="4382"/>
                  <a:pt x="4837" y="4403"/>
                </a:cubicBezTo>
                <a:cubicBezTo>
                  <a:pt x="4827" y="4403"/>
                  <a:pt x="4827" y="4423"/>
                  <a:pt x="4827" y="4423"/>
                </a:cubicBezTo>
                <a:cubicBezTo>
                  <a:pt x="4827" y="4423"/>
                  <a:pt x="4817" y="4444"/>
                  <a:pt x="4817" y="4444"/>
                </a:cubicBezTo>
                <a:cubicBezTo>
                  <a:pt x="4817" y="4444"/>
                  <a:pt x="4817" y="4444"/>
                  <a:pt x="4817" y="4444"/>
                </a:cubicBezTo>
                <a:cubicBezTo>
                  <a:pt x="4817" y="4444"/>
                  <a:pt x="4817" y="4444"/>
                  <a:pt x="4817" y="4423"/>
                </a:cubicBezTo>
                <a:cubicBezTo>
                  <a:pt x="4817" y="4423"/>
                  <a:pt x="4817" y="4403"/>
                  <a:pt x="4817" y="4403"/>
                </a:cubicBezTo>
                <a:cubicBezTo>
                  <a:pt x="4817" y="4382"/>
                  <a:pt x="4817" y="4382"/>
                  <a:pt x="4817" y="4361"/>
                </a:cubicBezTo>
                <a:cubicBezTo>
                  <a:pt x="4817" y="4361"/>
                  <a:pt x="4807" y="4361"/>
                  <a:pt x="4807" y="4361"/>
                </a:cubicBezTo>
                <a:cubicBezTo>
                  <a:pt x="4807" y="4361"/>
                  <a:pt x="4798" y="4382"/>
                  <a:pt x="4798" y="4382"/>
                </a:cubicBezTo>
                <a:cubicBezTo>
                  <a:pt x="4788" y="4403"/>
                  <a:pt x="4788" y="4403"/>
                  <a:pt x="4788" y="4403"/>
                </a:cubicBezTo>
                <a:cubicBezTo>
                  <a:pt x="4778" y="4403"/>
                  <a:pt x="4778" y="4423"/>
                  <a:pt x="4768" y="4423"/>
                </a:cubicBezTo>
                <a:cubicBezTo>
                  <a:pt x="4768" y="4423"/>
                  <a:pt x="4768" y="4444"/>
                  <a:pt x="4758" y="4444"/>
                </a:cubicBezTo>
                <a:cubicBezTo>
                  <a:pt x="4758" y="4444"/>
                  <a:pt x="4758" y="4423"/>
                  <a:pt x="4758" y="4423"/>
                </a:cubicBezTo>
                <a:cubicBezTo>
                  <a:pt x="4758" y="4423"/>
                  <a:pt x="4748" y="4423"/>
                  <a:pt x="4748" y="4423"/>
                </a:cubicBezTo>
                <a:cubicBezTo>
                  <a:pt x="4748" y="4403"/>
                  <a:pt x="4738" y="4403"/>
                  <a:pt x="4738" y="4403"/>
                </a:cubicBezTo>
                <a:cubicBezTo>
                  <a:pt x="4738" y="4403"/>
                  <a:pt x="4748" y="4382"/>
                  <a:pt x="4748" y="4382"/>
                </a:cubicBezTo>
                <a:cubicBezTo>
                  <a:pt x="4748" y="4361"/>
                  <a:pt x="4748" y="4361"/>
                  <a:pt x="4748" y="4361"/>
                </a:cubicBezTo>
                <a:cubicBezTo>
                  <a:pt x="4738" y="4361"/>
                  <a:pt x="4738" y="4361"/>
                  <a:pt x="4738" y="4361"/>
                </a:cubicBezTo>
                <a:cubicBezTo>
                  <a:pt x="4738" y="4361"/>
                  <a:pt x="4738" y="4341"/>
                  <a:pt x="4738" y="4341"/>
                </a:cubicBezTo>
                <a:cubicBezTo>
                  <a:pt x="4738" y="4341"/>
                  <a:pt x="4738" y="4341"/>
                  <a:pt x="4738" y="4341"/>
                </a:cubicBezTo>
                <a:cubicBezTo>
                  <a:pt x="4738" y="4341"/>
                  <a:pt x="4748" y="4341"/>
                  <a:pt x="4748" y="4320"/>
                </a:cubicBezTo>
                <a:cubicBezTo>
                  <a:pt x="4738" y="4320"/>
                  <a:pt x="4738" y="4320"/>
                  <a:pt x="4738" y="4320"/>
                </a:cubicBezTo>
                <a:cubicBezTo>
                  <a:pt x="4738" y="4320"/>
                  <a:pt x="4738" y="4320"/>
                  <a:pt x="4738" y="4320"/>
                </a:cubicBezTo>
                <a:cubicBezTo>
                  <a:pt x="4738" y="4299"/>
                  <a:pt x="4738" y="4299"/>
                  <a:pt x="4728" y="4299"/>
                </a:cubicBezTo>
                <a:cubicBezTo>
                  <a:pt x="4728" y="4299"/>
                  <a:pt x="4728" y="4299"/>
                  <a:pt x="4718" y="4279"/>
                </a:cubicBezTo>
                <a:cubicBezTo>
                  <a:pt x="4718" y="4279"/>
                  <a:pt x="4718" y="4279"/>
                  <a:pt x="4718" y="4279"/>
                </a:cubicBezTo>
                <a:cubicBezTo>
                  <a:pt x="4718" y="4279"/>
                  <a:pt x="4718" y="4279"/>
                  <a:pt x="4708" y="4279"/>
                </a:cubicBezTo>
                <a:cubicBezTo>
                  <a:pt x="4708" y="4279"/>
                  <a:pt x="4708" y="4279"/>
                  <a:pt x="4708" y="4279"/>
                </a:cubicBezTo>
                <a:cubicBezTo>
                  <a:pt x="4708" y="4258"/>
                  <a:pt x="4708" y="4258"/>
                  <a:pt x="4698" y="4258"/>
                </a:cubicBezTo>
                <a:cubicBezTo>
                  <a:pt x="4698" y="4258"/>
                  <a:pt x="4698" y="4279"/>
                  <a:pt x="4689" y="4279"/>
                </a:cubicBezTo>
                <a:cubicBezTo>
                  <a:pt x="4689" y="4279"/>
                  <a:pt x="4689" y="4279"/>
                  <a:pt x="4689" y="4279"/>
                </a:cubicBezTo>
                <a:cubicBezTo>
                  <a:pt x="4698" y="4279"/>
                  <a:pt x="4698" y="4258"/>
                  <a:pt x="4708" y="4258"/>
                </a:cubicBezTo>
                <a:cubicBezTo>
                  <a:pt x="4708" y="4258"/>
                  <a:pt x="4718" y="4237"/>
                  <a:pt x="4718" y="4237"/>
                </a:cubicBezTo>
                <a:cubicBezTo>
                  <a:pt x="4718" y="4237"/>
                  <a:pt x="4708" y="4217"/>
                  <a:pt x="4708" y="4217"/>
                </a:cubicBezTo>
                <a:cubicBezTo>
                  <a:pt x="4708" y="4217"/>
                  <a:pt x="4708" y="4196"/>
                  <a:pt x="4708" y="4196"/>
                </a:cubicBezTo>
                <a:cubicBezTo>
                  <a:pt x="4708" y="4175"/>
                  <a:pt x="4708" y="4175"/>
                  <a:pt x="4698" y="4155"/>
                </a:cubicBezTo>
                <a:cubicBezTo>
                  <a:pt x="4698" y="4155"/>
                  <a:pt x="4698" y="4134"/>
                  <a:pt x="4698" y="4134"/>
                </a:cubicBezTo>
                <a:cubicBezTo>
                  <a:pt x="4698" y="4134"/>
                  <a:pt x="4698" y="4113"/>
                  <a:pt x="4698" y="4113"/>
                </a:cubicBezTo>
                <a:cubicBezTo>
                  <a:pt x="4698" y="4113"/>
                  <a:pt x="4708" y="4113"/>
                  <a:pt x="4708" y="4113"/>
                </a:cubicBezTo>
                <a:cubicBezTo>
                  <a:pt x="4708" y="4113"/>
                  <a:pt x="4708" y="4113"/>
                  <a:pt x="4718" y="4113"/>
                </a:cubicBezTo>
                <a:cubicBezTo>
                  <a:pt x="4718" y="4093"/>
                  <a:pt x="4718" y="4093"/>
                  <a:pt x="4718" y="4072"/>
                </a:cubicBezTo>
                <a:cubicBezTo>
                  <a:pt x="4718" y="4072"/>
                  <a:pt x="4718" y="4072"/>
                  <a:pt x="4718" y="4072"/>
                </a:cubicBezTo>
                <a:cubicBezTo>
                  <a:pt x="4728" y="4072"/>
                  <a:pt x="4728" y="4072"/>
                  <a:pt x="4728" y="4072"/>
                </a:cubicBezTo>
                <a:cubicBezTo>
                  <a:pt x="4728" y="4051"/>
                  <a:pt x="4738" y="4031"/>
                  <a:pt x="4738" y="4031"/>
                </a:cubicBezTo>
                <a:cubicBezTo>
                  <a:pt x="4748" y="4031"/>
                  <a:pt x="4748" y="3989"/>
                  <a:pt x="4748" y="3969"/>
                </a:cubicBezTo>
                <a:cubicBezTo>
                  <a:pt x="4748" y="3969"/>
                  <a:pt x="4748" y="3969"/>
                  <a:pt x="4748" y="3948"/>
                </a:cubicBezTo>
                <a:cubicBezTo>
                  <a:pt x="4748" y="3948"/>
                  <a:pt x="4748" y="3948"/>
                  <a:pt x="4748" y="3927"/>
                </a:cubicBezTo>
                <a:cubicBezTo>
                  <a:pt x="4748" y="3927"/>
                  <a:pt x="4758" y="3927"/>
                  <a:pt x="4758" y="3907"/>
                </a:cubicBezTo>
                <a:cubicBezTo>
                  <a:pt x="4758" y="3907"/>
                  <a:pt x="4758" y="3886"/>
                  <a:pt x="4768" y="3886"/>
                </a:cubicBezTo>
                <a:cubicBezTo>
                  <a:pt x="4768" y="3886"/>
                  <a:pt x="4778" y="3886"/>
                  <a:pt x="4778" y="3886"/>
                </a:cubicBezTo>
                <a:cubicBezTo>
                  <a:pt x="4778" y="3886"/>
                  <a:pt x="4778" y="3886"/>
                  <a:pt x="4778" y="3865"/>
                </a:cubicBezTo>
                <a:cubicBezTo>
                  <a:pt x="4778" y="3865"/>
                  <a:pt x="4788" y="3845"/>
                  <a:pt x="4788" y="3845"/>
                </a:cubicBezTo>
                <a:cubicBezTo>
                  <a:pt x="4788" y="3845"/>
                  <a:pt x="4798" y="3824"/>
                  <a:pt x="4798" y="3824"/>
                </a:cubicBezTo>
                <a:cubicBezTo>
                  <a:pt x="4798" y="3824"/>
                  <a:pt x="4788" y="3803"/>
                  <a:pt x="4788" y="3803"/>
                </a:cubicBezTo>
                <a:cubicBezTo>
                  <a:pt x="4788" y="3803"/>
                  <a:pt x="4788" y="3803"/>
                  <a:pt x="4788" y="3803"/>
                </a:cubicBezTo>
                <a:cubicBezTo>
                  <a:pt x="4778" y="3803"/>
                  <a:pt x="4778" y="3824"/>
                  <a:pt x="4768" y="3824"/>
                </a:cubicBezTo>
                <a:cubicBezTo>
                  <a:pt x="4758" y="3824"/>
                  <a:pt x="4758" y="3824"/>
                  <a:pt x="4758" y="3803"/>
                </a:cubicBezTo>
                <a:cubicBezTo>
                  <a:pt x="4748" y="3803"/>
                  <a:pt x="4748" y="3803"/>
                  <a:pt x="4748" y="3803"/>
                </a:cubicBezTo>
                <a:cubicBezTo>
                  <a:pt x="4738" y="3803"/>
                  <a:pt x="4728" y="3824"/>
                  <a:pt x="4728" y="3803"/>
                </a:cubicBezTo>
                <a:cubicBezTo>
                  <a:pt x="4728" y="3803"/>
                  <a:pt x="4728" y="3803"/>
                  <a:pt x="4728" y="3803"/>
                </a:cubicBezTo>
                <a:cubicBezTo>
                  <a:pt x="4718" y="3803"/>
                  <a:pt x="4708" y="3803"/>
                  <a:pt x="4708" y="3803"/>
                </a:cubicBezTo>
                <a:cubicBezTo>
                  <a:pt x="4698" y="3803"/>
                  <a:pt x="4698" y="3803"/>
                  <a:pt x="4689" y="3803"/>
                </a:cubicBezTo>
                <a:cubicBezTo>
                  <a:pt x="4679" y="3803"/>
                  <a:pt x="4679" y="3803"/>
                  <a:pt x="4669" y="3803"/>
                </a:cubicBezTo>
                <a:cubicBezTo>
                  <a:pt x="4669" y="3803"/>
                  <a:pt x="4659" y="3803"/>
                  <a:pt x="4659" y="3803"/>
                </a:cubicBezTo>
                <a:cubicBezTo>
                  <a:pt x="4659" y="3803"/>
                  <a:pt x="4649" y="3803"/>
                  <a:pt x="4649" y="3803"/>
                </a:cubicBezTo>
                <a:cubicBezTo>
                  <a:pt x="4649" y="3803"/>
                  <a:pt x="4639" y="3824"/>
                  <a:pt x="4639" y="3803"/>
                </a:cubicBezTo>
                <a:cubicBezTo>
                  <a:pt x="4639" y="3803"/>
                  <a:pt x="4639" y="3803"/>
                  <a:pt x="4639" y="3803"/>
                </a:cubicBezTo>
                <a:cubicBezTo>
                  <a:pt x="4639" y="3783"/>
                  <a:pt x="4629" y="3783"/>
                  <a:pt x="4619" y="3762"/>
                </a:cubicBezTo>
                <a:cubicBezTo>
                  <a:pt x="4619" y="3762"/>
                  <a:pt x="4619" y="3762"/>
                  <a:pt x="4619" y="3762"/>
                </a:cubicBezTo>
                <a:cubicBezTo>
                  <a:pt x="4609" y="3741"/>
                  <a:pt x="4609" y="3741"/>
                  <a:pt x="4609" y="3741"/>
                </a:cubicBezTo>
                <a:cubicBezTo>
                  <a:pt x="4609" y="3741"/>
                  <a:pt x="4599" y="3741"/>
                  <a:pt x="4599" y="3721"/>
                </a:cubicBezTo>
                <a:cubicBezTo>
                  <a:pt x="4599" y="3721"/>
                  <a:pt x="4589" y="3721"/>
                  <a:pt x="4589" y="3721"/>
                </a:cubicBezTo>
                <a:cubicBezTo>
                  <a:pt x="4580" y="3700"/>
                  <a:pt x="4580" y="3700"/>
                  <a:pt x="4570" y="3700"/>
                </a:cubicBezTo>
                <a:cubicBezTo>
                  <a:pt x="4560" y="3700"/>
                  <a:pt x="4560" y="3700"/>
                  <a:pt x="4550" y="3700"/>
                </a:cubicBezTo>
                <a:cubicBezTo>
                  <a:pt x="4540" y="3700"/>
                  <a:pt x="4540" y="3700"/>
                  <a:pt x="4540" y="3679"/>
                </a:cubicBezTo>
                <a:cubicBezTo>
                  <a:pt x="4530" y="3679"/>
                  <a:pt x="4530" y="3659"/>
                  <a:pt x="4540" y="3659"/>
                </a:cubicBezTo>
                <a:cubicBezTo>
                  <a:pt x="4540" y="3659"/>
                  <a:pt x="4540" y="3659"/>
                  <a:pt x="4540" y="3638"/>
                </a:cubicBezTo>
                <a:cubicBezTo>
                  <a:pt x="4540" y="3638"/>
                  <a:pt x="4530" y="3638"/>
                  <a:pt x="4530" y="3638"/>
                </a:cubicBezTo>
                <a:cubicBezTo>
                  <a:pt x="4530" y="3617"/>
                  <a:pt x="4520" y="3617"/>
                  <a:pt x="4520" y="3597"/>
                </a:cubicBezTo>
                <a:cubicBezTo>
                  <a:pt x="4510" y="3597"/>
                  <a:pt x="4510" y="3597"/>
                  <a:pt x="4510" y="3597"/>
                </a:cubicBezTo>
                <a:cubicBezTo>
                  <a:pt x="4510" y="3597"/>
                  <a:pt x="4500" y="3597"/>
                  <a:pt x="4500" y="3576"/>
                </a:cubicBezTo>
                <a:cubicBezTo>
                  <a:pt x="4500" y="3576"/>
                  <a:pt x="4500" y="3576"/>
                  <a:pt x="4500" y="3576"/>
                </a:cubicBezTo>
                <a:cubicBezTo>
                  <a:pt x="4500" y="3576"/>
                  <a:pt x="4500" y="3576"/>
                  <a:pt x="4500" y="3555"/>
                </a:cubicBezTo>
                <a:cubicBezTo>
                  <a:pt x="4490" y="3555"/>
                  <a:pt x="4500" y="3535"/>
                  <a:pt x="4500" y="3514"/>
                </a:cubicBezTo>
                <a:cubicBezTo>
                  <a:pt x="4490" y="3514"/>
                  <a:pt x="4480" y="3535"/>
                  <a:pt x="4480" y="3535"/>
                </a:cubicBezTo>
                <a:cubicBezTo>
                  <a:pt x="4480" y="3535"/>
                  <a:pt x="4480" y="3514"/>
                  <a:pt x="4471" y="3514"/>
                </a:cubicBezTo>
                <a:cubicBezTo>
                  <a:pt x="4461" y="3514"/>
                  <a:pt x="4461" y="3535"/>
                  <a:pt x="4451" y="3535"/>
                </a:cubicBezTo>
                <a:cubicBezTo>
                  <a:pt x="4451" y="3535"/>
                  <a:pt x="4451" y="3535"/>
                  <a:pt x="4441" y="3514"/>
                </a:cubicBezTo>
                <a:cubicBezTo>
                  <a:pt x="4441" y="3514"/>
                  <a:pt x="4441" y="3514"/>
                  <a:pt x="4441" y="3514"/>
                </a:cubicBezTo>
                <a:cubicBezTo>
                  <a:pt x="4441" y="3514"/>
                  <a:pt x="4431" y="3535"/>
                  <a:pt x="4431" y="3535"/>
                </a:cubicBezTo>
                <a:cubicBezTo>
                  <a:pt x="4421" y="3514"/>
                  <a:pt x="4431" y="3493"/>
                  <a:pt x="4421" y="3493"/>
                </a:cubicBezTo>
                <a:cubicBezTo>
                  <a:pt x="4421" y="3493"/>
                  <a:pt x="4411" y="3493"/>
                  <a:pt x="4411" y="3493"/>
                </a:cubicBezTo>
                <a:cubicBezTo>
                  <a:pt x="4411" y="3493"/>
                  <a:pt x="4411" y="3493"/>
                  <a:pt x="4411" y="3493"/>
                </a:cubicBezTo>
                <a:cubicBezTo>
                  <a:pt x="4401" y="3493"/>
                  <a:pt x="4401" y="3493"/>
                  <a:pt x="4391" y="3493"/>
                </a:cubicBezTo>
                <a:cubicBezTo>
                  <a:pt x="4391" y="3493"/>
                  <a:pt x="4391" y="3493"/>
                  <a:pt x="4381" y="3493"/>
                </a:cubicBezTo>
                <a:cubicBezTo>
                  <a:pt x="4381" y="3493"/>
                  <a:pt x="4371" y="3514"/>
                  <a:pt x="4371" y="3514"/>
                </a:cubicBezTo>
                <a:cubicBezTo>
                  <a:pt x="4371" y="3514"/>
                  <a:pt x="4362" y="3514"/>
                  <a:pt x="4362" y="3514"/>
                </a:cubicBezTo>
                <a:cubicBezTo>
                  <a:pt x="4352" y="3514"/>
                  <a:pt x="4352" y="3514"/>
                  <a:pt x="4352" y="3535"/>
                </a:cubicBezTo>
                <a:cubicBezTo>
                  <a:pt x="4342" y="3535"/>
                  <a:pt x="4342" y="3535"/>
                  <a:pt x="4332" y="3535"/>
                </a:cubicBezTo>
                <a:cubicBezTo>
                  <a:pt x="4332" y="3535"/>
                  <a:pt x="4322" y="3535"/>
                  <a:pt x="4322" y="3535"/>
                </a:cubicBezTo>
                <a:cubicBezTo>
                  <a:pt x="4312" y="3535"/>
                  <a:pt x="4312" y="3535"/>
                  <a:pt x="4302" y="3535"/>
                </a:cubicBezTo>
                <a:cubicBezTo>
                  <a:pt x="4302" y="3535"/>
                  <a:pt x="4292" y="3535"/>
                  <a:pt x="4292" y="3535"/>
                </a:cubicBezTo>
                <a:cubicBezTo>
                  <a:pt x="4292" y="3535"/>
                  <a:pt x="4292" y="3535"/>
                  <a:pt x="4302" y="3514"/>
                </a:cubicBezTo>
                <a:cubicBezTo>
                  <a:pt x="4302" y="3514"/>
                  <a:pt x="4312" y="3493"/>
                  <a:pt x="4312" y="3473"/>
                </a:cubicBezTo>
                <a:cubicBezTo>
                  <a:pt x="4322" y="3473"/>
                  <a:pt x="4322" y="3473"/>
                  <a:pt x="4322" y="3473"/>
                </a:cubicBezTo>
                <a:cubicBezTo>
                  <a:pt x="4322" y="3452"/>
                  <a:pt x="4322" y="3452"/>
                  <a:pt x="4322" y="3452"/>
                </a:cubicBezTo>
                <a:cubicBezTo>
                  <a:pt x="4322" y="3431"/>
                  <a:pt x="4332" y="3411"/>
                  <a:pt x="4332" y="3411"/>
                </a:cubicBezTo>
                <a:cubicBezTo>
                  <a:pt x="4332" y="3390"/>
                  <a:pt x="4332" y="3369"/>
                  <a:pt x="4332" y="3349"/>
                </a:cubicBezTo>
                <a:cubicBezTo>
                  <a:pt x="4332" y="3349"/>
                  <a:pt x="4332" y="3328"/>
                  <a:pt x="4332" y="3328"/>
                </a:cubicBezTo>
                <a:cubicBezTo>
                  <a:pt x="4332" y="3307"/>
                  <a:pt x="4342" y="3307"/>
                  <a:pt x="4332" y="3307"/>
                </a:cubicBezTo>
                <a:cubicBezTo>
                  <a:pt x="4332" y="3307"/>
                  <a:pt x="4332" y="3307"/>
                  <a:pt x="4332" y="3307"/>
                </a:cubicBezTo>
                <a:cubicBezTo>
                  <a:pt x="4332" y="3307"/>
                  <a:pt x="4342" y="3287"/>
                  <a:pt x="4342" y="3287"/>
                </a:cubicBezTo>
                <a:cubicBezTo>
                  <a:pt x="4342" y="3287"/>
                  <a:pt x="4342" y="3287"/>
                  <a:pt x="4342" y="3266"/>
                </a:cubicBezTo>
                <a:cubicBezTo>
                  <a:pt x="4342" y="3266"/>
                  <a:pt x="4352" y="3245"/>
                  <a:pt x="4352" y="3245"/>
                </a:cubicBezTo>
                <a:cubicBezTo>
                  <a:pt x="4352" y="3245"/>
                  <a:pt x="4342" y="3245"/>
                  <a:pt x="4332" y="3245"/>
                </a:cubicBezTo>
                <a:cubicBezTo>
                  <a:pt x="4332" y="3266"/>
                  <a:pt x="4322" y="3266"/>
                  <a:pt x="4322" y="3266"/>
                </a:cubicBezTo>
                <a:cubicBezTo>
                  <a:pt x="4322" y="3266"/>
                  <a:pt x="4312" y="3266"/>
                  <a:pt x="4312" y="3266"/>
                </a:cubicBezTo>
                <a:cubicBezTo>
                  <a:pt x="4302" y="3266"/>
                  <a:pt x="4302" y="3266"/>
                  <a:pt x="4302" y="3266"/>
                </a:cubicBezTo>
                <a:cubicBezTo>
                  <a:pt x="4292" y="3266"/>
                  <a:pt x="4292" y="3266"/>
                  <a:pt x="4292" y="3266"/>
                </a:cubicBezTo>
                <a:cubicBezTo>
                  <a:pt x="4282" y="3266"/>
                  <a:pt x="4282" y="3245"/>
                  <a:pt x="4282" y="3245"/>
                </a:cubicBezTo>
                <a:cubicBezTo>
                  <a:pt x="4282" y="3245"/>
                  <a:pt x="4272" y="3245"/>
                  <a:pt x="4272" y="3245"/>
                </a:cubicBezTo>
                <a:cubicBezTo>
                  <a:pt x="4272" y="3245"/>
                  <a:pt x="4282" y="3224"/>
                  <a:pt x="4282" y="3224"/>
                </a:cubicBezTo>
                <a:cubicBezTo>
                  <a:pt x="4282" y="3204"/>
                  <a:pt x="4292" y="3183"/>
                  <a:pt x="4302" y="3162"/>
                </a:cubicBezTo>
                <a:cubicBezTo>
                  <a:pt x="4302" y="3162"/>
                  <a:pt x="4312" y="3142"/>
                  <a:pt x="4312" y="3121"/>
                </a:cubicBezTo>
                <a:cubicBezTo>
                  <a:pt x="4312" y="3121"/>
                  <a:pt x="4322" y="3121"/>
                  <a:pt x="4322" y="3121"/>
                </a:cubicBezTo>
                <a:cubicBezTo>
                  <a:pt x="4322" y="3100"/>
                  <a:pt x="4322" y="3100"/>
                  <a:pt x="4332" y="3100"/>
                </a:cubicBezTo>
                <a:cubicBezTo>
                  <a:pt x="4332" y="3080"/>
                  <a:pt x="4332" y="3080"/>
                  <a:pt x="4342" y="3059"/>
                </a:cubicBezTo>
                <a:cubicBezTo>
                  <a:pt x="4342" y="3038"/>
                  <a:pt x="4352" y="3038"/>
                  <a:pt x="4352" y="3038"/>
                </a:cubicBezTo>
                <a:cubicBezTo>
                  <a:pt x="4371" y="3018"/>
                  <a:pt x="4371" y="2997"/>
                  <a:pt x="4391" y="2976"/>
                </a:cubicBezTo>
                <a:cubicBezTo>
                  <a:pt x="4391" y="2976"/>
                  <a:pt x="4391" y="2956"/>
                  <a:pt x="4401" y="2956"/>
                </a:cubicBezTo>
                <a:cubicBezTo>
                  <a:pt x="4411" y="2956"/>
                  <a:pt x="4411" y="2935"/>
                  <a:pt x="4421" y="2935"/>
                </a:cubicBezTo>
                <a:cubicBezTo>
                  <a:pt x="4431" y="2914"/>
                  <a:pt x="4441" y="2894"/>
                  <a:pt x="4451" y="2873"/>
                </a:cubicBezTo>
                <a:cubicBezTo>
                  <a:pt x="4461" y="2873"/>
                  <a:pt x="4471" y="2852"/>
                  <a:pt x="4480" y="2852"/>
                </a:cubicBezTo>
                <a:cubicBezTo>
                  <a:pt x="4490" y="2832"/>
                  <a:pt x="4490" y="2832"/>
                  <a:pt x="4500" y="2832"/>
                </a:cubicBezTo>
                <a:cubicBezTo>
                  <a:pt x="4510" y="2811"/>
                  <a:pt x="4520" y="2790"/>
                  <a:pt x="4530" y="2770"/>
                </a:cubicBezTo>
                <a:cubicBezTo>
                  <a:pt x="4530" y="2770"/>
                  <a:pt x="4540" y="2770"/>
                  <a:pt x="4540" y="2770"/>
                </a:cubicBezTo>
                <a:cubicBezTo>
                  <a:pt x="4550" y="2749"/>
                  <a:pt x="4550" y="2749"/>
                  <a:pt x="4550" y="2749"/>
                </a:cubicBezTo>
                <a:cubicBezTo>
                  <a:pt x="4560" y="2749"/>
                  <a:pt x="4560" y="2749"/>
                  <a:pt x="4560" y="2749"/>
                </a:cubicBezTo>
                <a:cubicBezTo>
                  <a:pt x="4570" y="2749"/>
                  <a:pt x="4570" y="2749"/>
                  <a:pt x="4570" y="2749"/>
                </a:cubicBezTo>
                <a:cubicBezTo>
                  <a:pt x="4570" y="2749"/>
                  <a:pt x="4580" y="2728"/>
                  <a:pt x="4580" y="2728"/>
                </a:cubicBezTo>
                <a:cubicBezTo>
                  <a:pt x="4580" y="2728"/>
                  <a:pt x="4580" y="2728"/>
                  <a:pt x="4589" y="2708"/>
                </a:cubicBezTo>
                <a:cubicBezTo>
                  <a:pt x="4599" y="2708"/>
                  <a:pt x="4599" y="2708"/>
                  <a:pt x="4609" y="2708"/>
                </a:cubicBezTo>
                <a:cubicBezTo>
                  <a:pt x="4619" y="2687"/>
                  <a:pt x="4619" y="2687"/>
                  <a:pt x="4629" y="2687"/>
                </a:cubicBezTo>
                <a:cubicBezTo>
                  <a:pt x="4629" y="2687"/>
                  <a:pt x="4639" y="2666"/>
                  <a:pt x="4649" y="2666"/>
                </a:cubicBezTo>
                <a:cubicBezTo>
                  <a:pt x="4649" y="2666"/>
                  <a:pt x="4649" y="2687"/>
                  <a:pt x="4659" y="2687"/>
                </a:cubicBezTo>
                <a:cubicBezTo>
                  <a:pt x="4659" y="2687"/>
                  <a:pt x="4659" y="2687"/>
                  <a:pt x="4669" y="2687"/>
                </a:cubicBezTo>
                <a:cubicBezTo>
                  <a:pt x="4669" y="2666"/>
                  <a:pt x="4679" y="2687"/>
                  <a:pt x="4679" y="2666"/>
                </a:cubicBezTo>
                <a:cubicBezTo>
                  <a:pt x="4689" y="2666"/>
                  <a:pt x="4689" y="2666"/>
                  <a:pt x="4698" y="2646"/>
                </a:cubicBezTo>
                <a:cubicBezTo>
                  <a:pt x="4698" y="2646"/>
                  <a:pt x="4698" y="2646"/>
                  <a:pt x="4698" y="2646"/>
                </a:cubicBezTo>
                <a:cubicBezTo>
                  <a:pt x="4708" y="2646"/>
                  <a:pt x="4708" y="2646"/>
                  <a:pt x="4718" y="2625"/>
                </a:cubicBezTo>
                <a:cubicBezTo>
                  <a:pt x="4718" y="2625"/>
                  <a:pt x="4728" y="2625"/>
                  <a:pt x="4728" y="2625"/>
                </a:cubicBezTo>
                <a:cubicBezTo>
                  <a:pt x="4738" y="2604"/>
                  <a:pt x="4718" y="2604"/>
                  <a:pt x="4708" y="2604"/>
                </a:cubicBezTo>
                <a:cubicBezTo>
                  <a:pt x="4708" y="2584"/>
                  <a:pt x="4718" y="2584"/>
                  <a:pt x="4708" y="2584"/>
                </a:cubicBezTo>
                <a:cubicBezTo>
                  <a:pt x="4708" y="2584"/>
                  <a:pt x="4708" y="2563"/>
                  <a:pt x="4708" y="2563"/>
                </a:cubicBezTo>
                <a:cubicBezTo>
                  <a:pt x="4698" y="2563"/>
                  <a:pt x="4698" y="2563"/>
                  <a:pt x="4698" y="2563"/>
                </a:cubicBezTo>
                <a:cubicBezTo>
                  <a:pt x="4698" y="2563"/>
                  <a:pt x="4689" y="2542"/>
                  <a:pt x="4689" y="2542"/>
                </a:cubicBezTo>
                <a:cubicBezTo>
                  <a:pt x="4689" y="2542"/>
                  <a:pt x="4679" y="2542"/>
                  <a:pt x="4669" y="2542"/>
                </a:cubicBezTo>
                <a:cubicBezTo>
                  <a:pt x="4679" y="2522"/>
                  <a:pt x="4689" y="2522"/>
                  <a:pt x="4689" y="2522"/>
                </a:cubicBezTo>
                <a:cubicBezTo>
                  <a:pt x="4689" y="2522"/>
                  <a:pt x="4698" y="2522"/>
                  <a:pt x="4708" y="2542"/>
                </a:cubicBezTo>
                <a:cubicBezTo>
                  <a:pt x="4708" y="2542"/>
                  <a:pt x="4708" y="2542"/>
                  <a:pt x="4708" y="2542"/>
                </a:cubicBezTo>
                <a:cubicBezTo>
                  <a:pt x="4708" y="2542"/>
                  <a:pt x="4718" y="2542"/>
                  <a:pt x="4718" y="2542"/>
                </a:cubicBezTo>
                <a:cubicBezTo>
                  <a:pt x="4718" y="2542"/>
                  <a:pt x="4718" y="2563"/>
                  <a:pt x="4718" y="2563"/>
                </a:cubicBezTo>
                <a:cubicBezTo>
                  <a:pt x="4728" y="2563"/>
                  <a:pt x="4738" y="2563"/>
                  <a:pt x="4748" y="2563"/>
                </a:cubicBezTo>
                <a:cubicBezTo>
                  <a:pt x="4748" y="2563"/>
                  <a:pt x="4748" y="2563"/>
                  <a:pt x="4748" y="2563"/>
                </a:cubicBezTo>
                <a:cubicBezTo>
                  <a:pt x="4758" y="2563"/>
                  <a:pt x="4758" y="2542"/>
                  <a:pt x="4768" y="2542"/>
                </a:cubicBezTo>
                <a:cubicBezTo>
                  <a:pt x="4768" y="2542"/>
                  <a:pt x="4768" y="2542"/>
                  <a:pt x="4768" y="2542"/>
                </a:cubicBezTo>
                <a:cubicBezTo>
                  <a:pt x="4768" y="2542"/>
                  <a:pt x="4768" y="2542"/>
                  <a:pt x="4778" y="2542"/>
                </a:cubicBezTo>
                <a:cubicBezTo>
                  <a:pt x="4778" y="2542"/>
                  <a:pt x="4778" y="2542"/>
                  <a:pt x="4788" y="2522"/>
                </a:cubicBezTo>
                <a:cubicBezTo>
                  <a:pt x="4788" y="2522"/>
                  <a:pt x="4798" y="2522"/>
                  <a:pt x="4798" y="2501"/>
                </a:cubicBezTo>
                <a:cubicBezTo>
                  <a:pt x="4798" y="2501"/>
                  <a:pt x="4807" y="2501"/>
                  <a:pt x="4807" y="2501"/>
                </a:cubicBezTo>
                <a:cubicBezTo>
                  <a:pt x="4827" y="2522"/>
                  <a:pt x="4837" y="2501"/>
                  <a:pt x="4857" y="2501"/>
                </a:cubicBezTo>
                <a:cubicBezTo>
                  <a:pt x="4857" y="2480"/>
                  <a:pt x="4867" y="2480"/>
                  <a:pt x="4867" y="2480"/>
                </a:cubicBezTo>
                <a:cubicBezTo>
                  <a:pt x="4867" y="2480"/>
                  <a:pt x="4867" y="2501"/>
                  <a:pt x="4867" y="2501"/>
                </a:cubicBezTo>
                <a:cubicBezTo>
                  <a:pt x="4877" y="2501"/>
                  <a:pt x="4877" y="2501"/>
                  <a:pt x="4887" y="2501"/>
                </a:cubicBezTo>
                <a:cubicBezTo>
                  <a:pt x="4897" y="2501"/>
                  <a:pt x="4897" y="2480"/>
                  <a:pt x="4906" y="2460"/>
                </a:cubicBezTo>
                <a:cubicBezTo>
                  <a:pt x="4916" y="2460"/>
                  <a:pt x="4926" y="2460"/>
                  <a:pt x="4936" y="2439"/>
                </a:cubicBezTo>
                <a:cubicBezTo>
                  <a:pt x="4936" y="2439"/>
                  <a:pt x="4946" y="2439"/>
                  <a:pt x="4946" y="2439"/>
                </a:cubicBezTo>
                <a:cubicBezTo>
                  <a:pt x="4946" y="2418"/>
                  <a:pt x="4956" y="2418"/>
                  <a:pt x="4956" y="2418"/>
                </a:cubicBezTo>
                <a:cubicBezTo>
                  <a:pt x="4956" y="2418"/>
                  <a:pt x="4966" y="2418"/>
                  <a:pt x="4966" y="2398"/>
                </a:cubicBezTo>
                <a:cubicBezTo>
                  <a:pt x="4976" y="2398"/>
                  <a:pt x="4986" y="2398"/>
                  <a:pt x="4996" y="2377"/>
                </a:cubicBezTo>
                <a:cubicBezTo>
                  <a:pt x="5006" y="2377"/>
                  <a:pt x="5015" y="2356"/>
                  <a:pt x="5015" y="2356"/>
                </a:cubicBezTo>
                <a:cubicBezTo>
                  <a:pt x="5025" y="2336"/>
                  <a:pt x="5025" y="2336"/>
                  <a:pt x="5035" y="2336"/>
                </a:cubicBezTo>
                <a:cubicBezTo>
                  <a:pt x="5025" y="2336"/>
                  <a:pt x="5025" y="2336"/>
                  <a:pt x="5025" y="2336"/>
                </a:cubicBezTo>
                <a:cubicBezTo>
                  <a:pt x="5015" y="2336"/>
                  <a:pt x="5015" y="2336"/>
                  <a:pt x="5015" y="2336"/>
                </a:cubicBezTo>
                <a:cubicBezTo>
                  <a:pt x="5006" y="2336"/>
                  <a:pt x="5006" y="2336"/>
                  <a:pt x="5006" y="2336"/>
                </a:cubicBezTo>
                <a:cubicBezTo>
                  <a:pt x="5006" y="2336"/>
                  <a:pt x="5006" y="2336"/>
                  <a:pt x="5006" y="2336"/>
                </a:cubicBezTo>
                <a:cubicBezTo>
                  <a:pt x="4996" y="2315"/>
                  <a:pt x="4996" y="2315"/>
                  <a:pt x="4996" y="2315"/>
                </a:cubicBezTo>
                <a:cubicBezTo>
                  <a:pt x="4986" y="2315"/>
                  <a:pt x="4976" y="2315"/>
                  <a:pt x="4976" y="2315"/>
                </a:cubicBezTo>
                <a:cubicBezTo>
                  <a:pt x="4966" y="2315"/>
                  <a:pt x="4956" y="2315"/>
                  <a:pt x="4946" y="2315"/>
                </a:cubicBezTo>
                <a:cubicBezTo>
                  <a:pt x="4946" y="2315"/>
                  <a:pt x="4936" y="2315"/>
                  <a:pt x="4936" y="2294"/>
                </a:cubicBezTo>
                <a:cubicBezTo>
                  <a:pt x="4936" y="2294"/>
                  <a:pt x="4936" y="2294"/>
                  <a:pt x="4936" y="2294"/>
                </a:cubicBezTo>
                <a:cubicBezTo>
                  <a:pt x="4926" y="2274"/>
                  <a:pt x="4926" y="2274"/>
                  <a:pt x="4926" y="2274"/>
                </a:cubicBezTo>
                <a:cubicBezTo>
                  <a:pt x="4926" y="2274"/>
                  <a:pt x="4916" y="2253"/>
                  <a:pt x="4916" y="2253"/>
                </a:cubicBezTo>
                <a:cubicBezTo>
                  <a:pt x="4916" y="2253"/>
                  <a:pt x="4916" y="2253"/>
                  <a:pt x="4906" y="2232"/>
                </a:cubicBezTo>
                <a:cubicBezTo>
                  <a:pt x="4906" y="2232"/>
                  <a:pt x="4906" y="2232"/>
                  <a:pt x="4906" y="2232"/>
                </a:cubicBezTo>
                <a:cubicBezTo>
                  <a:pt x="4906" y="2232"/>
                  <a:pt x="4916" y="2232"/>
                  <a:pt x="4916" y="2232"/>
                </a:cubicBezTo>
                <a:cubicBezTo>
                  <a:pt x="4926" y="2232"/>
                  <a:pt x="4926" y="2232"/>
                  <a:pt x="4936" y="2232"/>
                </a:cubicBezTo>
                <a:cubicBezTo>
                  <a:pt x="4936" y="2232"/>
                  <a:pt x="4946" y="2232"/>
                  <a:pt x="4946" y="2232"/>
                </a:cubicBezTo>
                <a:cubicBezTo>
                  <a:pt x="4946" y="2232"/>
                  <a:pt x="4956" y="2232"/>
                  <a:pt x="4956" y="2232"/>
                </a:cubicBezTo>
                <a:cubicBezTo>
                  <a:pt x="4956" y="2253"/>
                  <a:pt x="4966" y="2253"/>
                  <a:pt x="4966" y="2253"/>
                </a:cubicBezTo>
                <a:cubicBezTo>
                  <a:pt x="4966" y="2274"/>
                  <a:pt x="4976" y="2274"/>
                  <a:pt x="4976" y="2274"/>
                </a:cubicBezTo>
                <a:cubicBezTo>
                  <a:pt x="4976" y="2274"/>
                  <a:pt x="4976" y="2294"/>
                  <a:pt x="4976" y="2294"/>
                </a:cubicBezTo>
                <a:cubicBezTo>
                  <a:pt x="4976" y="2294"/>
                  <a:pt x="4986" y="2294"/>
                  <a:pt x="4986" y="2294"/>
                </a:cubicBezTo>
                <a:cubicBezTo>
                  <a:pt x="4986" y="2294"/>
                  <a:pt x="4996" y="2294"/>
                  <a:pt x="4996" y="2315"/>
                </a:cubicBezTo>
                <a:cubicBezTo>
                  <a:pt x="4996" y="2315"/>
                  <a:pt x="5006" y="2315"/>
                  <a:pt x="5006" y="2315"/>
                </a:cubicBezTo>
                <a:cubicBezTo>
                  <a:pt x="5015" y="2315"/>
                  <a:pt x="5015" y="2315"/>
                  <a:pt x="5015" y="2315"/>
                </a:cubicBezTo>
                <a:cubicBezTo>
                  <a:pt x="5025" y="2294"/>
                  <a:pt x="5035" y="2294"/>
                  <a:pt x="5055" y="2274"/>
                </a:cubicBezTo>
                <a:cubicBezTo>
                  <a:pt x="5055" y="2274"/>
                  <a:pt x="5055" y="2274"/>
                  <a:pt x="5065" y="2274"/>
                </a:cubicBezTo>
                <a:cubicBezTo>
                  <a:pt x="5065" y="2274"/>
                  <a:pt x="5065" y="2253"/>
                  <a:pt x="5075" y="2253"/>
                </a:cubicBezTo>
                <a:cubicBezTo>
                  <a:pt x="5085" y="2253"/>
                  <a:pt x="5085" y="2232"/>
                  <a:pt x="5105" y="2232"/>
                </a:cubicBezTo>
                <a:cubicBezTo>
                  <a:pt x="5105" y="2232"/>
                  <a:pt x="5105" y="2232"/>
                  <a:pt x="5115" y="2232"/>
                </a:cubicBezTo>
                <a:cubicBezTo>
                  <a:pt x="5115" y="2232"/>
                  <a:pt x="5115" y="2232"/>
                  <a:pt x="5115" y="2232"/>
                </a:cubicBezTo>
                <a:cubicBezTo>
                  <a:pt x="5124" y="2212"/>
                  <a:pt x="5124" y="2212"/>
                  <a:pt x="5124" y="2212"/>
                </a:cubicBezTo>
                <a:cubicBezTo>
                  <a:pt x="5124" y="2212"/>
                  <a:pt x="5134" y="2212"/>
                  <a:pt x="5134" y="2212"/>
                </a:cubicBezTo>
                <a:cubicBezTo>
                  <a:pt x="5134" y="2212"/>
                  <a:pt x="5144" y="2191"/>
                  <a:pt x="5144" y="2191"/>
                </a:cubicBezTo>
                <a:cubicBezTo>
                  <a:pt x="5144" y="2170"/>
                  <a:pt x="5134" y="2191"/>
                  <a:pt x="5134" y="2191"/>
                </a:cubicBezTo>
                <a:cubicBezTo>
                  <a:pt x="5124" y="2191"/>
                  <a:pt x="5124" y="2170"/>
                  <a:pt x="5115" y="2170"/>
                </a:cubicBezTo>
                <a:cubicBezTo>
                  <a:pt x="5115" y="2170"/>
                  <a:pt x="5115" y="2170"/>
                  <a:pt x="5115" y="2150"/>
                </a:cubicBezTo>
                <a:cubicBezTo>
                  <a:pt x="5105" y="2150"/>
                  <a:pt x="5105" y="2150"/>
                  <a:pt x="5095" y="2150"/>
                </a:cubicBezTo>
                <a:cubicBezTo>
                  <a:pt x="5095" y="2150"/>
                  <a:pt x="5115" y="2129"/>
                  <a:pt x="5124" y="2129"/>
                </a:cubicBezTo>
                <a:cubicBezTo>
                  <a:pt x="5124" y="2129"/>
                  <a:pt x="5134" y="2129"/>
                  <a:pt x="5144" y="2129"/>
                </a:cubicBezTo>
                <a:cubicBezTo>
                  <a:pt x="5154" y="2129"/>
                  <a:pt x="5154" y="2129"/>
                  <a:pt x="5164" y="2150"/>
                </a:cubicBezTo>
                <a:cubicBezTo>
                  <a:pt x="5164" y="2150"/>
                  <a:pt x="5174" y="2150"/>
                  <a:pt x="5164" y="2150"/>
                </a:cubicBezTo>
                <a:cubicBezTo>
                  <a:pt x="5174" y="2150"/>
                  <a:pt x="5174" y="2150"/>
                  <a:pt x="5184" y="2150"/>
                </a:cubicBezTo>
                <a:cubicBezTo>
                  <a:pt x="5184" y="2150"/>
                  <a:pt x="5184" y="2150"/>
                  <a:pt x="5184" y="2150"/>
                </a:cubicBezTo>
                <a:cubicBezTo>
                  <a:pt x="5184" y="2170"/>
                  <a:pt x="5184" y="2170"/>
                  <a:pt x="5184" y="2170"/>
                </a:cubicBezTo>
                <a:cubicBezTo>
                  <a:pt x="5194" y="2170"/>
                  <a:pt x="5204" y="2170"/>
                  <a:pt x="5214" y="2191"/>
                </a:cubicBezTo>
                <a:cubicBezTo>
                  <a:pt x="5214" y="2191"/>
                  <a:pt x="5214" y="2191"/>
                  <a:pt x="5214" y="2191"/>
                </a:cubicBezTo>
                <a:cubicBezTo>
                  <a:pt x="5204" y="2191"/>
                  <a:pt x="5214" y="2191"/>
                  <a:pt x="5214" y="2212"/>
                </a:cubicBezTo>
                <a:cubicBezTo>
                  <a:pt x="5214" y="2212"/>
                  <a:pt x="5214" y="2212"/>
                  <a:pt x="5214" y="2212"/>
                </a:cubicBezTo>
                <a:cubicBezTo>
                  <a:pt x="5214" y="2232"/>
                  <a:pt x="5214" y="2232"/>
                  <a:pt x="5214" y="2232"/>
                </a:cubicBezTo>
                <a:cubicBezTo>
                  <a:pt x="5214" y="2253"/>
                  <a:pt x="5214" y="2253"/>
                  <a:pt x="5214" y="2253"/>
                </a:cubicBezTo>
                <a:cubicBezTo>
                  <a:pt x="5224" y="2253"/>
                  <a:pt x="5224" y="2253"/>
                  <a:pt x="5224" y="2253"/>
                </a:cubicBezTo>
                <a:cubicBezTo>
                  <a:pt x="5233" y="2253"/>
                  <a:pt x="5233" y="2253"/>
                  <a:pt x="5233" y="2253"/>
                </a:cubicBezTo>
                <a:cubicBezTo>
                  <a:pt x="5243" y="2253"/>
                  <a:pt x="5243" y="2253"/>
                  <a:pt x="5243" y="2253"/>
                </a:cubicBezTo>
                <a:cubicBezTo>
                  <a:pt x="5243" y="2274"/>
                  <a:pt x="5243" y="2274"/>
                  <a:pt x="5243" y="2274"/>
                </a:cubicBezTo>
                <a:cubicBezTo>
                  <a:pt x="5253" y="2274"/>
                  <a:pt x="5253" y="2253"/>
                  <a:pt x="5253" y="2253"/>
                </a:cubicBezTo>
                <a:cubicBezTo>
                  <a:pt x="5243" y="2232"/>
                  <a:pt x="5233" y="2232"/>
                  <a:pt x="5233" y="2232"/>
                </a:cubicBezTo>
                <a:cubicBezTo>
                  <a:pt x="5233" y="2232"/>
                  <a:pt x="5233" y="2232"/>
                  <a:pt x="5243" y="2232"/>
                </a:cubicBezTo>
                <a:cubicBezTo>
                  <a:pt x="5243" y="2212"/>
                  <a:pt x="5233" y="2212"/>
                  <a:pt x="5233" y="2212"/>
                </a:cubicBezTo>
                <a:cubicBezTo>
                  <a:pt x="5233" y="2212"/>
                  <a:pt x="5233" y="2191"/>
                  <a:pt x="5233" y="2191"/>
                </a:cubicBezTo>
                <a:cubicBezTo>
                  <a:pt x="5224" y="2191"/>
                  <a:pt x="5224" y="2191"/>
                  <a:pt x="5224" y="2170"/>
                </a:cubicBezTo>
                <a:cubicBezTo>
                  <a:pt x="5214" y="2170"/>
                  <a:pt x="5214" y="2170"/>
                  <a:pt x="5214" y="2170"/>
                </a:cubicBezTo>
                <a:cubicBezTo>
                  <a:pt x="5214" y="2150"/>
                  <a:pt x="5224" y="2150"/>
                  <a:pt x="5224" y="2150"/>
                </a:cubicBezTo>
                <a:cubicBezTo>
                  <a:pt x="5233" y="2150"/>
                  <a:pt x="5233" y="2150"/>
                  <a:pt x="5233" y="2170"/>
                </a:cubicBezTo>
                <a:cubicBezTo>
                  <a:pt x="5243" y="2170"/>
                  <a:pt x="5243" y="2191"/>
                  <a:pt x="5243" y="2191"/>
                </a:cubicBezTo>
                <a:cubicBezTo>
                  <a:pt x="5253" y="2191"/>
                  <a:pt x="5253" y="2150"/>
                  <a:pt x="5253" y="2150"/>
                </a:cubicBezTo>
                <a:cubicBezTo>
                  <a:pt x="5253" y="2150"/>
                  <a:pt x="5263" y="2150"/>
                  <a:pt x="5263" y="2150"/>
                </a:cubicBezTo>
                <a:cubicBezTo>
                  <a:pt x="5263" y="2150"/>
                  <a:pt x="5263" y="2150"/>
                  <a:pt x="5263" y="2150"/>
                </a:cubicBezTo>
                <a:cubicBezTo>
                  <a:pt x="5263" y="2150"/>
                  <a:pt x="5263" y="2170"/>
                  <a:pt x="5273" y="2170"/>
                </a:cubicBezTo>
                <a:cubicBezTo>
                  <a:pt x="5273" y="2170"/>
                  <a:pt x="5273" y="2170"/>
                  <a:pt x="5273" y="2170"/>
                </a:cubicBezTo>
                <a:cubicBezTo>
                  <a:pt x="5283" y="2170"/>
                  <a:pt x="5283" y="2150"/>
                  <a:pt x="5293" y="2150"/>
                </a:cubicBezTo>
                <a:cubicBezTo>
                  <a:pt x="5293" y="2150"/>
                  <a:pt x="5293" y="2150"/>
                  <a:pt x="5293" y="2150"/>
                </a:cubicBezTo>
                <a:cubicBezTo>
                  <a:pt x="5303" y="2129"/>
                  <a:pt x="5303" y="2129"/>
                  <a:pt x="5303" y="2129"/>
                </a:cubicBezTo>
                <a:cubicBezTo>
                  <a:pt x="5313" y="2129"/>
                  <a:pt x="5313" y="2129"/>
                  <a:pt x="5323" y="2129"/>
                </a:cubicBezTo>
                <a:cubicBezTo>
                  <a:pt x="5323" y="2129"/>
                  <a:pt x="5333" y="2129"/>
                  <a:pt x="5342" y="2129"/>
                </a:cubicBezTo>
                <a:cubicBezTo>
                  <a:pt x="5342" y="2108"/>
                  <a:pt x="5352" y="2108"/>
                  <a:pt x="5352" y="2108"/>
                </a:cubicBezTo>
                <a:cubicBezTo>
                  <a:pt x="5362" y="2108"/>
                  <a:pt x="5362" y="2108"/>
                  <a:pt x="5362" y="2088"/>
                </a:cubicBezTo>
                <a:cubicBezTo>
                  <a:pt x="5362" y="2088"/>
                  <a:pt x="5372" y="2088"/>
                  <a:pt x="5372" y="2088"/>
                </a:cubicBezTo>
                <a:cubicBezTo>
                  <a:pt x="5372" y="2088"/>
                  <a:pt x="5372" y="2088"/>
                  <a:pt x="5382" y="2088"/>
                </a:cubicBezTo>
                <a:cubicBezTo>
                  <a:pt x="5382" y="2067"/>
                  <a:pt x="5382" y="2088"/>
                  <a:pt x="5392" y="2067"/>
                </a:cubicBezTo>
                <a:cubicBezTo>
                  <a:pt x="5402" y="2067"/>
                  <a:pt x="5402" y="2067"/>
                  <a:pt x="5412" y="2067"/>
                </a:cubicBezTo>
                <a:cubicBezTo>
                  <a:pt x="5412" y="2067"/>
                  <a:pt x="5422" y="2046"/>
                  <a:pt x="5422" y="2046"/>
                </a:cubicBezTo>
                <a:cubicBezTo>
                  <a:pt x="5432" y="2046"/>
                  <a:pt x="5432" y="2046"/>
                  <a:pt x="5442" y="2026"/>
                </a:cubicBezTo>
                <a:cubicBezTo>
                  <a:pt x="5442" y="2026"/>
                  <a:pt x="5442" y="2026"/>
                  <a:pt x="5442" y="2005"/>
                </a:cubicBezTo>
                <a:cubicBezTo>
                  <a:pt x="5442" y="2005"/>
                  <a:pt x="5442" y="2005"/>
                  <a:pt x="5442" y="2005"/>
                </a:cubicBezTo>
                <a:cubicBezTo>
                  <a:pt x="5442" y="2005"/>
                  <a:pt x="5442" y="2005"/>
                  <a:pt x="5442" y="2005"/>
                </a:cubicBezTo>
                <a:cubicBezTo>
                  <a:pt x="5442" y="2005"/>
                  <a:pt x="5442" y="1984"/>
                  <a:pt x="5432" y="1984"/>
                </a:cubicBezTo>
                <a:cubicBezTo>
                  <a:pt x="5432" y="1984"/>
                  <a:pt x="5432" y="1984"/>
                  <a:pt x="5432" y="1984"/>
                </a:cubicBezTo>
                <a:cubicBezTo>
                  <a:pt x="5432" y="1984"/>
                  <a:pt x="5432" y="1984"/>
                  <a:pt x="5432" y="1984"/>
                </a:cubicBezTo>
                <a:cubicBezTo>
                  <a:pt x="5432" y="1964"/>
                  <a:pt x="5432" y="1964"/>
                  <a:pt x="5432" y="1964"/>
                </a:cubicBezTo>
                <a:cubicBezTo>
                  <a:pt x="5432" y="1964"/>
                  <a:pt x="5432" y="1964"/>
                  <a:pt x="5432" y="1943"/>
                </a:cubicBezTo>
                <a:cubicBezTo>
                  <a:pt x="5432" y="1943"/>
                  <a:pt x="5432" y="1943"/>
                  <a:pt x="5432" y="1943"/>
                </a:cubicBezTo>
                <a:cubicBezTo>
                  <a:pt x="5432" y="1943"/>
                  <a:pt x="5432" y="1922"/>
                  <a:pt x="5432" y="1922"/>
                </a:cubicBezTo>
                <a:cubicBezTo>
                  <a:pt x="5432" y="1922"/>
                  <a:pt x="5442" y="1922"/>
                  <a:pt x="5442" y="1902"/>
                </a:cubicBezTo>
                <a:cubicBezTo>
                  <a:pt x="5442" y="1902"/>
                  <a:pt x="5432" y="1902"/>
                  <a:pt x="5432" y="1902"/>
                </a:cubicBezTo>
                <a:cubicBezTo>
                  <a:pt x="5432" y="1902"/>
                  <a:pt x="5422" y="1902"/>
                  <a:pt x="5422" y="1881"/>
                </a:cubicBezTo>
                <a:cubicBezTo>
                  <a:pt x="5422" y="1881"/>
                  <a:pt x="5422" y="1860"/>
                  <a:pt x="5432" y="1860"/>
                </a:cubicBezTo>
                <a:cubicBezTo>
                  <a:pt x="5432" y="1860"/>
                  <a:pt x="5442" y="1860"/>
                  <a:pt x="5442" y="1860"/>
                </a:cubicBezTo>
                <a:cubicBezTo>
                  <a:pt x="5442" y="1860"/>
                  <a:pt x="5451" y="1860"/>
                  <a:pt x="5451" y="1860"/>
                </a:cubicBezTo>
                <a:cubicBezTo>
                  <a:pt x="5451" y="1860"/>
                  <a:pt x="5451" y="1860"/>
                  <a:pt x="5461" y="1860"/>
                </a:cubicBezTo>
                <a:cubicBezTo>
                  <a:pt x="5461" y="1860"/>
                  <a:pt x="5461" y="1881"/>
                  <a:pt x="5461" y="1881"/>
                </a:cubicBezTo>
                <a:cubicBezTo>
                  <a:pt x="5471" y="1881"/>
                  <a:pt x="5481" y="1881"/>
                  <a:pt x="5481" y="1860"/>
                </a:cubicBezTo>
                <a:cubicBezTo>
                  <a:pt x="5481" y="1860"/>
                  <a:pt x="5491" y="1860"/>
                  <a:pt x="5491" y="1860"/>
                </a:cubicBezTo>
                <a:cubicBezTo>
                  <a:pt x="5501" y="1860"/>
                  <a:pt x="5511" y="1860"/>
                  <a:pt x="5511" y="1840"/>
                </a:cubicBezTo>
                <a:cubicBezTo>
                  <a:pt x="5511" y="1840"/>
                  <a:pt x="5511" y="1840"/>
                  <a:pt x="5511" y="1840"/>
                </a:cubicBezTo>
                <a:cubicBezTo>
                  <a:pt x="5501" y="1819"/>
                  <a:pt x="5501" y="1819"/>
                  <a:pt x="5491" y="1819"/>
                </a:cubicBezTo>
                <a:cubicBezTo>
                  <a:pt x="5501" y="1819"/>
                  <a:pt x="5511" y="1798"/>
                  <a:pt x="5521" y="1798"/>
                </a:cubicBezTo>
                <a:cubicBezTo>
                  <a:pt x="5521" y="1778"/>
                  <a:pt x="5531" y="1778"/>
                  <a:pt x="5531" y="1778"/>
                </a:cubicBezTo>
                <a:cubicBezTo>
                  <a:pt x="5531" y="1757"/>
                  <a:pt x="5531" y="1757"/>
                  <a:pt x="5531" y="1757"/>
                </a:cubicBezTo>
                <a:cubicBezTo>
                  <a:pt x="5521" y="1757"/>
                  <a:pt x="5511" y="1757"/>
                  <a:pt x="5501" y="1757"/>
                </a:cubicBezTo>
                <a:cubicBezTo>
                  <a:pt x="5501" y="1757"/>
                  <a:pt x="5491" y="1757"/>
                  <a:pt x="5491" y="1757"/>
                </a:cubicBezTo>
                <a:cubicBezTo>
                  <a:pt x="5491" y="1736"/>
                  <a:pt x="5491" y="1716"/>
                  <a:pt x="5481" y="1695"/>
                </a:cubicBezTo>
                <a:cubicBezTo>
                  <a:pt x="5481" y="1695"/>
                  <a:pt x="5471" y="1716"/>
                  <a:pt x="5461" y="1695"/>
                </a:cubicBezTo>
                <a:cubicBezTo>
                  <a:pt x="5461" y="1695"/>
                  <a:pt x="5461" y="1695"/>
                  <a:pt x="5461" y="1695"/>
                </a:cubicBezTo>
                <a:cubicBezTo>
                  <a:pt x="5451" y="1695"/>
                  <a:pt x="5451" y="1695"/>
                  <a:pt x="5451" y="1695"/>
                </a:cubicBezTo>
                <a:cubicBezTo>
                  <a:pt x="5442" y="1695"/>
                  <a:pt x="5442" y="1695"/>
                  <a:pt x="5442" y="1695"/>
                </a:cubicBezTo>
                <a:cubicBezTo>
                  <a:pt x="5432" y="1695"/>
                  <a:pt x="5432" y="1695"/>
                  <a:pt x="5422" y="1695"/>
                </a:cubicBezTo>
                <a:cubicBezTo>
                  <a:pt x="5422" y="1695"/>
                  <a:pt x="5412" y="1674"/>
                  <a:pt x="5412" y="1674"/>
                </a:cubicBezTo>
                <a:cubicBezTo>
                  <a:pt x="5402" y="1674"/>
                  <a:pt x="5402" y="1674"/>
                  <a:pt x="5402" y="1674"/>
                </a:cubicBezTo>
                <a:cubicBezTo>
                  <a:pt x="5402" y="1674"/>
                  <a:pt x="5402" y="1674"/>
                  <a:pt x="5392" y="1674"/>
                </a:cubicBezTo>
                <a:cubicBezTo>
                  <a:pt x="5392" y="1674"/>
                  <a:pt x="5392" y="1674"/>
                  <a:pt x="5392" y="1674"/>
                </a:cubicBezTo>
                <a:cubicBezTo>
                  <a:pt x="5382" y="1674"/>
                  <a:pt x="5382" y="1674"/>
                  <a:pt x="5382" y="1674"/>
                </a:cubicBezTo>
                <a:cubicBezTo>
                  <a:pt x="5372" y="1674"/>
                  <a:pt x="5362" y="1695"/>
                  <a:pt x="5352" y="1695"/>
                </a:cubicBezTo>
                <a:cubicBezTo>
                  <a:pt x="5352" y="1716"/>
                  <a:pt x="5352" y="1716"/>
                  <a:pt x="5342" y="1716"/>
                </a:cubicBezTo>
                <a:cubicBezTo>
                  <a:pt x="5342" y="1716"/>
                  <a:pt x="5342" y="1716"/>
                  <a:pt x="5342" y="1736"/>
                </a:cubicBezTo>
                <a:cubicBezTo>
                  <a:pt x="5342" y="1736"/>
                  <a:pt x="5333" y="1757"/>
                  <a:pt x="5333" y="1757"/>
                </a:cubicBezTo>
                <a:cubicBezTo>
                  <a:pt x="5333" y="1778"/>
                  <a:pt x="5333" y="1778"/>
                  <a:pt x="5342" y="1778"/>
                </a:cubicBezTo>
                <a:cubicBezTo>
                  <a:pt x="5342" y="1778"/>
                  <a:pt x="5342" y="1778"/>
                  <a:pt x="5342" y="1778"/>
                </a:cubicBezTo>
                <a:cubicBezTo>
                  <a:pt x="5342" y="1778"/>
                  <a:pt x="5352" y="1778"/>
                  <a:pt x="5352" y="1798"/>
                </a:cubicBezTo>
                <a:cubicBezTo>
                  <a:pt x="5352" y="1798"/>
                  <a:pt x="5333" y="1819"/>
                  <a:pt x="5323" y="1819"/>
                </a:cubicBezTo>
                <a:cubicBezTo>
                  <a:pt x="5323" y="1819"/>
                  <a:pt x="5323" y="1819"/>
                  <a:pt x="5313" y="1819"/>
                </a:cubicBezTo>
                <a:cubicBezTo>
                  <a:pt x="5313" y="1819"/>
                  <a:pt x="5303" y="1840"/>
                  <a:pt x="5303" y="1840"/>
                </a:cubicBezTo>
                <a:cubicBezTo>
                  <a:pt x="5303" y="1840"/>
                  <a:pt x="5293" y="1840"/>
                  <a:pt x="5293" y="1840"/>
                </a:cubicBezTo>
                <a:cubicBezTo>
                  <a:pt x="5293" y="1840"/>
                  <a:pt x="5283" y="1840"/>
                  <a:pt x="5283" y="1840"/>
                </a:cubicBezTo>
                <a:cubicBezTo>
                  <a:pt x="5273" y="1860"/>
                  <a:pt x="5273" y="1881"/>
                  <a:pt x="5263" y="1881"/>
                </a:cubicBezTo>
                <a:cubicBezTo>
                  <a:pt x="5263" y="1881"/>
                  <a:pt x="5263" y="1902"/>
                  <a:pt x="5253" y="1902"/>
                </a:cubicBezTo>
                <a:cubicBezTo>
                  <a:pt x="5253" y="1902"/>
                  <a:pt x="5243" y="1922"/>
                  <a:pt x="5233" y="1922"/>
                </a:cubicBezTo>
                <a:cubicBezTo>
                  <a:pt x="5233" y="1922"/>
                  <a:pt x="5233" y="1943"/>
                  <a:pt x="5224" y="1943"/>
                </a:cubicBezTo>
                <a:cubicBezTo>
                  <a:pt x="5224" y="1943"/>
                  <a:pt x="5214" y="1943"/>
                  <a:pt x="5214" y="1943"/>
                </a:cubicBezTo>
                <a:cubicBezTo>
                  <a:pt x="5204" y="1922"/>
                  <a:pt x="5224" y="1902"/>
                  <a:pt x="5224" y="1881"/>
                </a:cubicBezTo>
                <a:cubicBezTo>
                  <a:pt x="5224" y="1881"/>
                  <a:pt x="5214" y="1902"/>
                  <a:pt x="5214" y="1902"/>
                </a:cubicBezTo>
                <a:cubicBezTo>
                  <a:pt x="5204" y="1902"/>
                  <a:pt x="5204" y="1902"/>
                  <a:pt x="5194" y="1902"/>
                </a:cubicBezTo>
                <a:cubicBezTo>
                  <a:pt x="5194" y="1922"/>
                  <a:pt x="5194" y="1922"/>
                  <a:pt x="5184" y="1922"/>
                </a:cubicBezTo>
                <a:cubicBezTo>
                  <a:pt x="5184" y="1943"/>
                  <a:pt x="5184" y="1943"/>
                  <a:pt x="5184" y="1943"/>
                </a:cubicBezTo>
                <a:cubicBezTo>
                  <a:pt x="5184" y="1943"/>
                  <a:pt x="5174" y="1964"/>
                  <a:pt x="5174" y="1964"/>
                </a:cubicBezTo>
                <a:cubicBezTo>
                  <a:pt x="5184" y="1964"/>
                  <a:pt x="5184" y="1964"/>
                  <a:pt x="5184" y="1964"/>
                </a:cubicBezTo>
                <a:cubicBezTo>
                  <a:pt x="5184" y="1964"/>
                  <a:pt x="5184" y="1984"/>
                  <a:pt x="5184" y="1984"/>
                </a:cubicBezTo>
                <a:cubicBezTo>
                  <a:pt x="5184" y="1984"/>
                  <a:pt x="5194" y="1984"/>
                  <a:pt x="5184" y="2005"/>
                </a:cubicBezTo>
                <a:cubicBezTo>
                  <a:pt x="5184" y="2005"/>
                  <a:pt x="5184" y="2005"/>
                  <a:pt x="5174" y="2026"/>
                </a:cubicBezTo>
                <a:cubicBezTo>
                  <a:pt x="5174" y="2026"/>
                  <a:pt x="5174" y="2026"/>
                  <a:pt x="5164" y="2026"/>
                </a:cubicBezTo>
                <a:cubicBezTo>
                  <a:pt x="5164" y="2026"/>
                  <a:pt x="5164" y="2046"/>
                  <a:pt x="5154" y="2026"/>
                </a:cubicBezTo>
                <a:cubicBezTo>
                  <a:pt x="5154" y="2026"/>
                  <a:pt x="5154" y="2026"/>
                  <a:pt x="5154" y="2026"/>
                </a:cubicBezTo>
                <a:cubicBezTo>
                  <a:pt x="5144" y="2026"/>
                  <a:pt x="5144" y="2046"/>
                  <a:pt x="5134" y="2046"/>
                </a:cubicBezTo>
                <a:cubicBezTo>
                  <a:pt x="5134" y="2046"/>
                  <a:pt x="5124" y="2046"/>
                  <a:pt x="5124" y="2046"/>
                </a:cubicBezTo>
                <a:cubicBezTo>
                  <a:pt x="5124" y="2046"/>
                  <a:pt x="5115" y="2067"/>
                  <a:pt x="5115" y="2067"/>
                </a:cubicBezTo>
                <a:cubicBezTo>
                  <a:pt x="5115" y="2046"/>
                  <a:pt x="5115" y="2046"/>
                  <a:pt x="5115" y="2046"/>
                </a:cubicBezTo>
                <a:cubicBezTo>
                  <a:pt x="5115" y="2026"/>
                  <a:pt x="5115" y="2026"/>
                  <a:pt x="5115" y="2026"/>
                </a:cubicBezTo>
                <a:cubicBezTo>
                  <a:pt x="5115" y="2005"/>
                  <a:pt x="5105" y="2005"/>
                  <a:pt x="5105" y="2005"/>
                </a:cubicBezTo>
                <a:cubicBezTo>
                  <a:pt x="5105" y="1984"/>
                  <a:pt x="5095" y="1984"/>
                  <a:pt x="5095" y="1964"/>
                </a:cubicBezTo>
                <a:cubicBezTo>
                  <a:pt x="5105" y="1943"/>
                  <a:pt x="5115" y="1922"/>
                  <a:pt x="5115" y="1902"/>
                </a:cubicBezTo>
                <a:cubicBezTo>
                  <a:pt x="5115" y="1902"/>
                  <a:pt x="5115" y="1902"/>
                  <a:pt x="5124" y="1881"/>
                </a:cubicBezTo>
                <a:cubicBezTo>
                  <a:pt x="5124" y="1881"/>
                  <a:pt x="5134" y="1881"/>
                  <a:pt x="5134" y="1902"/>
                </a:cubicBezTo>
                <a:cubicBezTo>
                  <a:pt x="5144" y="1902"/>
                  <a:pt x="5144" y="1902"/>
                  <a:pt x="5144" y="1922"/>
                </a:cubicBezTo>
                <a:cubicBezTo>
                  <a:pt x="5144" y="1922"/>
                  <a:pt x="5154" y="1922"/>
                  <a:pt x="5154" y="1922"/>
                </a:cubicBezTo>
                <a:cubicBezTo>
                  <a:pt x="5154" y="1922"/>
                  <a:pt x="5154" y="1902"/>
                  <a:pt x="5154" y="1902"/>
                </a:cubicBezTo>
                <a:cubicBezTo>
                  <a:pt x="5154" y="1902"/>
                  <a:pt x="5154" y="1902"/>
                  <a:pt x="5164" y="1902"/>
                </a:cubicBezTo>
                <a:cubicBezTo>
                  <a:pt x="5154" y="1902"/>
                  <a:pt x="5154" y="1881"/>
                  <a:pt x="5154" y="1881"/>
                </a:cubicBezTo>
                <a:cubicBezTo>
                  <a:pt x="5164" y="1860"/>
                  <a:pt x="5164" y="1860"/>
                  <a:pt x="5174" y="1860"/>
                </a:cubicBezTo>
                <a:cubicBezTo>
                  <a:pt x="5174" y="1860"/>
                  <a:pt x="5174" y="1840"/>
                  <a:pt x="5174" y="1840"/>
                </a:cubicBezTo>
                <a:cubicBezTo>
                  <a:pt x="5174" y="1840"/>
                  <a:pt x="5174" y="1819"/>
                  <a:pt x="5174" y="1819"/>
                </a:cubicBezTo>
                <a:cubicBezTo>
                  <a:pt x="5174" y="1798"/>
                  <a:pt x="5154" y="1819"/>
                  <a:pt x="5154" y="1778"/>
                </a:cubicBezTo>
                <a:cubicBezTo>
                  <a:pt x="5154" y="1778"/>
                  <a:pt x="5154" y="1778"/>
                  <a:pt x="5144" y="1778"/>
                </a:cubicBezTo>
                <a:cubicBezTo>
                  <a:pt x="5144" y="1757"/>
                  <a:pt x="5144" y="1757"/>
                  <a:pt x="5144" y="1757"/>
                </a:cubicBezTo>
                <a:cubicBezTo>
                  <a:pt x="5144" y="1757"/>
                  <a:pt x="5144" y="1757"/>
                  <a:pt x="5144" y="1736"/>
                </a:cubicBezTo>
                <a:cubicBezTo>
                  <a:pt x="5134" y="1736"/>
                  <a:pt x="5134" y="1757"/>
                  <a:pt x="5124" y="1757"/>
                </a:cubicBezTo>
                <a:cubicBezTo>
                  <a:pt x="5124" y="1757"/>
                  <a:pt x="5115" y="1757"/>
                  <a:pt x="5105" y="1778"/>
                </a:cubicBezTo>
                <a:cubicBezTo>
                  <a:pt x="5105" y="1778"/>
                  <a:pt x="5105" y="1798"/>
                  <a:pt x="5095" y="1798"/>
                </a:cubicBezTo>
                <a:cubicBezTo>
                  <a:pt x="5095" y="1819"/>
                  <a:pt x="5095" y="1819"/>
                  <a:pt x="5085" y="1819"/>
                </a:cubicBezTo>
                <a:cubicBezTo>
                  <a:pt x="5085" y="1840"/>
                  <a:pt x="5075" y="1840"/>
                  <a:pt x="5075" y="1840"/>
                </a:cubicBezTo>
                <a:cubicBezTo>
                  <a:pt x="5075" y="1840"/>
                  <a:pt x="5075" y="1860"/>
                  <a:pt x="5075" y="1860"/>
                </a:cubicBezTo>
                <a:cubicBezTo>
                  <a:pt x="5065" y="1860"/>
                  <a:pt x="5065" y="1860"/>
                  <a:pt x="5065" y="1860"/>
                </a:cubicBezTo>
                <a:cubicBezTo>
                  <a:pt x="5055" y="1860"/>
                  <a:pt x="5055" y="1860"/>
                  <a:pt x="5055" y="1860"/>
                </a:cubicBezTo>
                <a:cubicBezTo>
                  <a:pt x="5045" y="1881"/>
                  <a:pt x="5045" y="1881"/>
                  <a:pt x="5035" y="1881"/>
                </a:cubicBezTo>
                <a:cubicBezTo>
                  <a:pt x="5035" y="1881"/>
                  <a:pt x="5035" y="1902"/>
                  <a:pt x="5035" y="1881"/>
                </a:cubicBezTo>
                <a:cubicBezTo>
                  <a:pt x="5025" y="1881"/>
                  <a:pt x="5025" y="1860"/>
                  <a:pt x="5025" y="1860"/>
                </a:cubicBezTo>
                <a:cubicBezTo>
                  <a:pt x="5035" y="1860"/>
                  <a:pt x="5035" y="1860"/>
                  <a:pt x="5035" y="1860"/>
                </a:cubicBezTo>
                <a:cubicBezTo>
                  <a:pt x="5035" y="1840"/>
                  <a:pt x="5035" y="1840"/>
                  <a:pt x="5035" y="1840"/>
                </a:cubicBezTo>
                <a:cubicBezTo>
                  <a:pt x="5035" y="1819"/>
                  <a:pt x="5045" y="1819"/>
                  <a:pt x="5045" y="1819"/>
                </a:cubicBezTo>
                <a:cubicBezTo>
                  <a:pt x="5045" y="1819"/>
                  <a:pt x="5045" y="1798"/>
                  <a:pt x="5045" y="1798"/>
                </a:cubicBezTo>
                <a:cubicBezTo>
                  <a:pt x="5045" y="1798"/>
                  <a:pt x="5045" y="1798"/>
                  <a:pt x="5045" y="1778"/>
                </a:cubicBezTo>
                <a:cubicBezTo>
                  <a:pt x="5045" y="1778"/>
                  <a:pt x="5045" y="1757"/>
                  <a:pt x="5035" y="1757"/>
                </a:cubicBezTo>
                <a:cubicBezTo>
                  <a:pt x="5035" y="1757"/>
                  <a:pt x="5045" y="1757"/>
                  <a:pt x="5045" y="1757"/>
                </a:cubicBezTo>
                <a:cubicBezTo>
                  <a:pt x="5055" y="1757"/>
                  <a:pt x="5055" y="1757"/>
                  <a:pt x="5055" y="1757"/>
                </a:cubicBezTo>
                <a:cubicBezTo>
                  <a:pt x="5065" y="1757"/>
                  <a:pt x="5065" y="1757"/>
                  <a:pt x="5065" y="1757"/>
                </a:cubicBezTo>
                <a:cubicBezTo>
                  <a:pt x="5065" y="1757"/>
                  <a:pt x="5075" y="1736"/>
                  <a:pt x="5075" y="1736"/>
                </a:cubicBezTo>
                <a:cubicBezTo>
                  <a:pt x="5075" y="1736"/>
                  <a:pt x="5065" y="1716"/>
                  <a:pt x="5055" y="1716"/>
                </a:cubicBezTo>
                <a:cubicBezTo>
                  <a:pt x="5055" y="1716"/>
                  <a:pt x="5045" y="1716"/>
                  <a:pt x="5045" y="1716"/>
                </a:cubicBezTo>
                <a:cubicBezTo>
                  <a:pt x="5035" y="1716"/>
                  <a:pt x="5025" y="1716"/>
                  <a:pt x="5025" y="1716"/>
                </a:cubicBezTo>
                <a:cubicBezTo>
                  <a:pt x="5025" y="1716"/>
                  <a:pt x="5025" y="1736"/>
                  <a:pt x="5015" y="1736"/>
                </a:cubicBezTo>
                <a:cubicBezTo>
                  <a:pt x="5015" y="1736"/>
                  <a:pt x="5015" y="1736"/>
                  <a:pt x="5015" y="1736"/>
                </a:cubicBezTo>
                <a:cubicBezTo>
                  <a:pt x="5006" y="1716"/>
                  <a:pt x="5006" y="1716"/>
                  <a:pt x="4996" y="1716"/>
                </a:cubicBezTo>
                <a:cubicBezTo>
                  <a:pt x="4996" y="1716"/>
                  <a:pt x="4996" y="1716"/>
                  <a:pt x="4986" y="1716"/>
                </a:cubicBezTo>
                <a:cubicBezTo>
                  <a:pt x="4996" y="1695"/>
                  <a:pt x="5006" y="1674"/>
                  <a:pt x="5015" y="1674"/>
                </a:cubicBezTo>
                <a:cubicBezTo>
                  <a:pt x="5025" y="1674"/>
                  <a:pt x="5025" y="1654"/>
                  <a:pt x="5025" y="1654"/>
                </a:cubicBezTo>
                <a:cubicBezTo>
                  <a:pt x="5025" y="1654"/>
                  <a:pt x="5035" y="1654"/>
                  <a:pt x="5035" y="1654"/>
                </a:cubicBezTo>
                <a:cubicBezTo>
                  <a:pt x="5035" y="1654"/>
                  <a:pt x="5035" y="1654"/>
                  <a:pt x="5035" y="1654"/>
                </a:cubicBezTo>
                <a:cubicBezTo>
                  <a:pt x="5035" y="1654"/>
                  <a:pt x="5025" y="1654"/>
                  <a:pt x="5025" y="1654"/>
                </a:cubicBezTo>
                <a:cubicBezTo>
                  <a:pt x="5025" y="1633"/>
                  <a:pt x="5035" y="1633"/>
                  <a:pt x="5035" y="1633"/>
                </a:cubicBezTo>
                <a:cubicBezTo>
                  <a:pt x="5035" y="1633"/>
                  <a:pt x="5045" y="1633"/>
                  <a:pt x="5055" y="1633"/>
                </a:cubicBezTo>
                <a:cubicBezTo>
                  <a:pt x="5055" y="1654"/>
                  <a:pt x="5055" y="1654"/>
                  <a:pt x="5065" y="1654"/>
                </a:cubicBezTo>
                <a:cubicBezTo>
                  <a:pt x="5065" y="1654"/>
                  <a:pt x="5065" y="1654"/>
                  <a:pt x="5065" y="1633"/>
                </a:cubicBezTo>
                <a:cubicBezTo>
                  <a:pt x="5075" y="1633"/>
                  <a:pt x="5075" y="1633"/>
                  <a:pt x="5075" y="1633"/>
                </a:cubicBezTo>
                <a:cubicBezTo>
                  <a:pt x="5075" y="1633"/>
                  <a:pt x="5075" y="1654"/>
                  <a:pt x="5085" y="1633"/>
                </a:cubicBezTo>
                <a:cubicBezTo>
                  <a:pt x="5085" y="1633"/>
                  <a:pt x="5065" y="1612"/>
                  <a:pt x="5065" y="1612"/>
                </a:cubicBezTo>
                <a:cubicBezTo>
                  <a:pt x="5065" y="1612"/>
                  <a:pt x="5065" y="1612"/>
                  <a:pt x="5065" y="1592"/>
                </a:cubicBezTo>
                <a:cubicBezTo>
                  <a:pt x="5065" y="1592"/>
                  <a:pt x="5055" y="1592"/>
                  <a:pt x="5055" y="1592"/>
                </a:cubicBezTo>
                <a:cubicBezTo>
                  <a:pt x="5055" y="1592"/>
                  <a:pt x="5055" y="1571"/>
                  <a:pt x="5055" y="1571"/>
                </a:cubicBezTo>
                <a:cubicBezTo>
                  <a:pt x="5055" y="1571"/>
                  <a:pt x="5045" y="1571"/>
                  <a:pt x="5045" y="1550"/>
                </a:cubicBezTo>
                <a:cubicBezTo>
                  <a:pt x="5045" y="1550"/>
                  <a:pt x="5045" y="1550"/>
                  <a:pt x="5055" y="1550"/>
                </a:cubicBezTo>
                <a:cubicBezTo>
                  <a:pt x="5055" y="1550"/>
                  <a:pt x="5055" y="1530"/>
                  <a:pt x="5055" y="1530"/>
                </a:cubicBezTo>
                <a:cubicBezTo>
                  <a:pt x="5065" y="1530"/>
                  <a:pt x="5065" y="1530"/>
                  <a:pt x="5065" y="1509"/>
                </a:cubicBezTo>
                <a:cubicBezTo>
                  <a:pt x="5065" y="1509"/>
                  <a:pt x="5065" y="1509"/>
                  <a:pt x="5065" y="1488"/>
                </a:cubicBezTo>
                <a:cubicBezTo>
                  <a:pt x="5075" y="1488"/>
                  <a:pt x="5075" y="1488"/>
                  <a:pt x="5075" y="1468"/>
                </a:cubicBezTo>
                <a:cubicBezTo>
                  <a:pt x="5075" y="1468"/>
                  <a:pt x="5075" y="1468"/>
                  <a:pt x="5075" y="1447"/>
                </a:cubicBezTo>
                <a:cubicBezTo>
                  <a:pt x="5065" y="1447"/>
                  <a:pt x="5055" y="1447"/>
                  <a:pt x="5055" y="1447"/>
                </a:cubicBezTo>
                <a:cubicBezTo>
                  <a:pt x="5055" y="1447"/>
                  <a:pt x="5045" y="1447"/>
                  <a:pt x="5045" y="1426"/>
                </a:cubicBezTo>
                <a:cubicBezTo>
                  <a:pt x="5045" y="1426"/>
                  <a:pt x="5035" y="1447"/>
                  <a:pt x="5035" y="1426"/>
                </a:cubicBezTo>
                <a:cubicBezTo>
                  <a:pt x="5025" y="1426"/>
                  <a:pt x="5035" y="1406"/>
                  <a:pt x="5035" y="1406"/>
                </a:cubicBezTo>
                <a:cubicBezTo>
                  <a:pt x="5035" y="1406"/>
                  <a:pt x="5045" y="1406"/>
                  <a:pt x="5045" y="1406"/>
                </a:cubicBezTo>
                <a:cubicBezTo>
                  <a:pt x="5055" y="1406"/>
                  <a:pt x="5055" y="1406"/>
                  <a:pt x="5065" y="1385"/>
                </a:cubicBezTo>
                <a:cubicBezTo>
                  <a:pt x="5065" y="1385"/>
                  <a:pt x="5075" y="1385"/>
                  <a:pt x="5075" y="1385"/>
                </a:cubicBezTo>
                <a:cubicBezTo>
                  <a:pt x="5075" y="1385"/>
                  <a:pt x="5075" y="1385"/>
                  <a:pt x="5075" y="1385"/>
                </a:cubicBezTo>
                <a:cubicBezTo>
                  <a:pt x="5085" y="1385"/>
                  <a:pt x="5085" y="1385"/>
                  <a:pt x="5085" y="1385"/>
                </a:cubicBezTo>
                <a:cubicBezTo>
                  <a:pt x="5095" y="1385"/>
                  <a:pt x="5105" y="1385"/>
                  <a:pt x="5105" y="1364"/>
                </a:cubicBezTo>
                <a:cubicBezTo>
                  <a:pt x="5115" y="1364"/>
                  <a:pt x="5115" y="1364"/>
                  <a:pt x="5115" y="1344"/>
                </a:cubicBezTo>
                <a:cubicBezTo>
                  <a:pt x="5124" y="1344"/>
                  <a:pt x="5124" y="1344"/>
                  <a:pt x="5124" y="1344"/>
                </a:cubicBezTo>
                <a:cubicBezTo>
                  <a:pt x="5134" y="1323"/>
                  <a:pt x="5115" y="1323"/>
                  <a:pt x="5115" y="1323"/>
                </a:cubicBezTo>
                <a:cubicBezTo>
                  <a:pt x="5105" y="1302"/>
                  <a:pt x="5115" y="1302"/>
                  <a:pt x="5124" y="1282"/>
                </a:cubicBezTo>
                <a:cubicBezTo>
                  <a:pt x="5134" y="1282"/>
                  <a:pt x="5134" y="1282"/>
                  <a:pt x="5144" y="1282"/>
                </a:cubicBezTo>
                <a:cubicBezTo>
                  <a:pt x="5154" y="1282"/>
                  <a:pt x="5154" y="1282"/>
                  <a:pt x="5164" y="1282"/>
                </a:cubicBezTo>
                <a:cubicBezTo>
                  <a:pt x="5164" y="1282"/>
                  <a:pt x="5164" y="1282"/>
                  <a:pt x="5174" y="1282"/>
                </a:cubicBezTo>
                <a:cubicBezTo>
                  <a:pt x="5174" y="1302"/>
                  <a:pt x="5174" y="1282"/>
                  <a:pt x="5184" y="1302"/>
                </a:cubicBezTo>
                <a:cubicBezTo>
                  <a:pt x="5184" y="1302"/>
                  <a:pt x="5184" y="1302"/>
                  <a:pt x="5184" y="1302"/>
                </a:cubicBezTo>
                <a:cubicBezTo>
                  <a:pt x="5184" y="1302"/>
                  <a:pt x="5184" y="1302"/>
                  <a:pt x="5184" y="1302"/>
                </a:cubicBezTo>
                <a:cubicBezTo>
                  <a:pt x="5184" y="1302"/>
                  <a:pt x="5194" y="1302"/>
                  <a:pt x="5194" y="1302"/>
                </a:cubicBezTo>
                <a:cubicBezTo>
                  <a:pt x="5204" y="1302"/>
                  <a:pt x="5214" y="1282"/>
                  <a:pt x="5214" y="1282"/>
                </a:cubicBezTo>
                <a:cubicBezTo>
                  <a:pt x="5224" y="1282"/>
                  <a:pt x="5224" y="1282"/>
                  <a:pt x="5233" y="1282"/>
                </a:cubicBezTo>
                <a:cubicBezTo>
                  <a:pt x="5243" y="1261"/>
                  <a:pt x="5243" y="1261"/>
                  <a:pt x="5253" y="1261"/>
                </a:cubicBezTo>
                <a:cubicBezTo>
                  <a:pt x="5263" y="1240"/>
                  <a:pt x="5283" y="1220"/>
                  <a:pt x="5303" y="1199"/>
                </a:cubicBezTo>
                <a:cubicBezTo>
                  <a:pt x="5303" y="1199"/>
                  <a:pt x="5313" y="1199"/>
                  <a:pt x="5323" y="1199"/>
                </a:cubicBezTo>
                <a:cubicBezTo>
                  <a:pt x="5323" y="1199"/>
                  <a:pt x="5333" y="1199"/>
                  <a:pt x="5333" y="1199"/>
                </a:cubicBezTo>
                <a:cubicBezTo>
                  <a:pt x="5342" y="1178"/>
                  <a:pt x="5352" y="1178"/>
                  <a:pt x="5352" y="1178"/>
                </a:cubicBezTo>
                <a:cubicBezTo>
                  <a:pt x="5362" y="1178"/>
                  <a:pt x="5362" y="1158"/>
                  <a:pt x="5362" y="1158"/>
                </a:cubicBezTo>
                <a:cubicBezTo>
                  <a:pt x="5362" y="1158"/>
                  <a:pt x="5362" y="1158"/>
                  <a:pt x="5372" y="1158"/>
                </a:cubicBezTo>
                <a:cubicBezTo>
                  <a:pt x="5372" y="1158"/>
                  <a:pt x="5372" y="1158"/>
                  <a:pt x="5372" y="1158"/>
                </a:cubicBezTo>
                <a:cubicBezTo>
                  <a:pt x="5372" y="1158"/>
                  <a:pt x="5372" y="1158"/>
                  <a:pt x="5362" y="1158"/>
                </a:cubicBezTo>
                <a:cubicBezTo>
                  <a:pt x="5352" y="1137"/>
                  <a:pt x="5342" y="1137"/>
                  <a:pt x="5333" y="1137"/>
                </a:cubicBezTo>
                <a:cubicBezTo>
                  <a:pt x="5333" y="1137"/>
                  <a:pt x="5323" y="1137"/>
                  <a:pt x="5323" y="1137"/>
                </a:cubicBezTo>
                <a:cubicBezTo>
                  <a:pt x="5303" y="1116"/>
                  <a:pt x="5293" y="1137"/>
                  <a:pt x="5273" y="1137"/>
                </a:cubicBezTo>
                <a:cubicBezTo>
                  <a:pt x="5273" y="1116"/>
                  <a:pt x="5263" y="1116"/>
                  <a:pt x="5263" y="1116"/>
                </a:cubicBezTo>
                <a:cubicBezTo>
                  <a:pt x="5253" y="1137"/>
                  <a:pt x="5253" y="1137"/>
                  <a:pt x="5243" y="1116"/>
                </a:cubicBezTo>
                <a:cubicBezTo>
                  <a:pt x="5243" y="1116"/>
                  <a:pt x="5233" y="1116"/>
                  <a:pt x="5224" y="1116"/>
                </a:cubicBezTo>
                <a:cubicBezTo>
                  <a:pt x="5224" y="1116"/>
                  <a:pt x="5224" y="1116"/>
                  <a:pt x="5214" y="1116"/>
                </a:cubicBezTo>
                <a:cubicBezTo>
                  <a:pt x="5214" y="1116"/>
                  <a:pt x="5204" y="1116"/>
                  <a:pt x="5204" y="1116"/>
                </a:cubicBezTo>
                <a:cubicBezTo>
                  <a:pt x="5204" y="1116"/>
                  <a:pt x="5204" y="1116"/>
                  <a:pt x="5194" y="1116"/>
                </a:cubicBezTo>
                <a:cubicBezTo>
                  <a:pt x="5194" y="1116"/>
                  <a:pt x="5194" y="1116"/>
                  <a:pt x="5184" y="1116"/>
                </a:cubicBezTo>
                <a:cubicBezTo>
                  <a:pt x="5184" y="1116"/>
                  <a:pt x="5184" y="1116"/>
                  <a:pt x="5174" y="1116"/>
                </a:cubicBezTo>
                <a:cubicBezTo>
                  <a:pt x="5174" y="1116"/>
                  <a:pt x="5174" y="1116"/>
                  <a:pt x="5164" y="1116"/>
                </a:cubicBezTo>
                <a:cubicBezTo>
                  <a:pt x="5164" y="1137"/>
                  <a:pt x="5164" y="1137"/>
                  <a:pt x="5154" y="1137"/>
                </a:cubicBezTo>
                <a:cubicBezTo>
                  <a:pt x="5144" y="1137"/>
                  <a:pt x="5134" y="1137"/>
                  <a:pt x="5134" y="1137"/>
                </a:cubicBezTo>
                <a:cubicBezTo>
                  <a:pt x="5124" y="1158"/>
                  <a:pt x="5134" y="1158"/>
                  <a:pt x="5134" y="1158"/>
                </a:cubicBezTo>
                <a:cubicBezTo>
                  <a:pt x="5134" y="1178"/>
                  <a:pt x="5134" y="1178"/>
                  <a:pt x="5134" y="1178"/>
                </a:cubicBezTo>
                <a:cubicBezTo>
                  <a:pt x="5124" y="1199"/>
                  <a:pt x="5124" y="1178"/>
                  <a:pt x="5115" y="1178"/>
                </a:cubicBezTo>
                <a:cubicBezTo>
                  <a:pt x="5115" y="1178"/>
                  <a:pt x="5105" y="1178"/>
                  <a:pt x="5095" y="1178"/>
                </a:cubicBezTo>
                <a:cubicBezTo>
                  <a:pt x="5095" y="1199"/>
                  <a:pt x="5085" y="1220"/>
                  <a:pt x="5085" y="1220"/>
                </a:cubicBezTo>
                <a:cubicBezTo>
                  <a:pt x="5075" y="1240"/>
                  <a:pt x="5075" y="1240"/>
                  <a:pt x="5065" y="1240"/>
                </a:cubicBezTo>
                <a:cubicBezTo>
                  <a:pt x="5065" y="1261"/>
                  <a:pt x="5065" y="1261"/>
                  <a:pt x="5055" y="1261"/>
                </a:cubicBezTo>
                <a:cubicBezTo>
                  <a:pt x="5055" y="1282"/>
                  <a:pt x="5055" y="1282"/>
                  <a:pt x="5055" y="1282"/>
                </a:cubicBezTo>
                <a:cubicBezTo>
                  <a:pt x="5055" y="1282"/>
                  <a:pt x="5055" y="1282"/>
                  <a:pt x="5055" y="1282"/>
                </a:cubicBezTo>
                <a:cubicBezTo>
                  <a:pt x="5055" y="1302"/>
                  <a:pt x="5055" y="1302"/>
                  <a:pt x="5045" y="1302"/>
                </a:cubicBezTo>
                <a:cubicBezTo>
                  <a:pt x="5045" y="1302"/>
                  <a:pt x="5045" y="1323"/>
                  <a:pt x="5045" y="1323"/>
                </a:cubicBezTo>
                <a:cubicBezTo>
                  <a:pt x="5045" y="1344"/>
                  <a:pt x="5035" y="1344"/>
                  <a:pt x="5035" y="1344"/>
                </a:cubicBezTo>
                <a:cubicBezTo>
                  <a:pt x="5035" y="1364"/>
                  <a:pt x="5025" y="1364"/>
                  <a:pt x="5025" y="1364"/>
                </a:cubicBezTo>
                <a:cubicBezTo>
                  <a:pt x="5015" y="1385"/>
                  <a:pt x="5015" y="1385"/>
                  <a:pt x="5015" y="1385"/>
                </a:cubicBezTo>
                <a:cubicBezTo>
                  <a:pt x="5006" y="1385"/>
                  <a:pt x="5006" y="1406"/>
                  <a:pt x="5006" y="1406"/>
                </a:cubicBezTo>
                <a:cubicBezTo>
                  <a:pt x="5006" y="1406"/>
                  <a:pt x="5006" y="1406"/>
                  <a:pt x="5006" y="1406"/>
                </a:cubicBezTo>
                <a:cubicBezTo>
                  <a:pt x="4996" y="1426"/>
                  <a:pt x="4996" y="1426"/>
                  <a:pt x="4996" y="1426"/>
                </a:cubicBezTo>
                <a:cubicBezTo>
                  <a:pt x="4996" y="1426"/>
                  <a:pt x="4986" y="1426"/>
                  <a:pt x="4986" y="1426"/>
                </a:cubicBezTo>
                <a:cubicBezTo>
                  <a:pt x="4986" y="1447"/>
                  <a:pt x="4986" y="1426"/>
                  <a:pt x="4986" y="1426"/>
                </a:cubicBezTo>
                <a:cubicBezTo>
                  <a:pt x="4976" y="1426"/>
                  <a:pt x="4976" y="1447"/>
                  <a:pt x="4966" y="1447"/>
                </a:cubicBezTo>
                <a:cubicBezTo>
                  <a:pt x="4966" y="1447"/>
                  <a:pt x="4966" y="1447"/>
                  <a:pt x="4966" y="1447"/>
                </a:cubicBezTo>
                <a:cubicBezTo>
                  <a:pt x="4956" y="1447"/>
                  <a:pt x="4956" y="1447"/>
                  <a:pt x="4956" y="1447"/>
                </a:cubicBezTo>
                <a:cubicBezTo>
                  <a:pt x="4956" y="1447"/>
                  <a:pt x="4956" y="1447"/>
                  <a:pt x="4956" y="1447"/>
                </a:cubicBezTo>
                <a:cubicBezTo>
                  <a:pt x="4946" y="1468"/>
                  <a:pt x="4946" y="1468"/>
                  <a:pt x="4956" y="1468"/>
                </a:cubicBezTo>
                <a:cubicBezTo>
                  <a:pt x="4956" y="1468"/>
                  <a:pt x="4956" y="1468"/>
                  <a:pt x="4956" y="1488"/>
                </a:cubicBezTo>
                <a:cubicBezTo>
                  <a:pt x="4956" y="1488"/>
                  <a:pt x="4946" y="1488"/>
                  <a:pt x="4946" y="1488"/>
                </a:cubicBezTo>
                <a:cubicBezTo>
                  <a:pt x="4946" y="1488"/>
                  <a:pt x="4946" y="1488"/>
                  <a:pt x="4936" y="1488"/>
                </a:cubicBezTo>
                <a:cubicBezTo>
                  <a:pt x="4936" y="1488"/>
                  <a:pt x="4936" y="1488"/>
                  <a:pt x="4936" y="1488"/>
                </a:cubicBezTo>
                <a:cubicBezTo>
                  <a:pt x="4936" y="1468"/>
                  <a:pt x="4926" y="1468"/>
                  <a:pt x="4926" y="1488"/>
                </a:cubicBezTo>
                <a:cubicBezTo>
                  <a:pt x="4916" y="1488"/>
                  <a:pt x="4916" y="1488"/>
                  <a:pt x="4916" y="1488"/>
                </a:cubicBezTo>
                <a:cubicBezTo>
                  <a:pt x="4906" y="1488"/>
                  <a:pt x="4906" y="1488"/>
                  <a:pt x="4906" y="1509"/>
                </a:cubicBezTo>
                <a:cubicBezTo>
                  <a:pt x="4897" y="1509"/>
                  <a:pt x="4897" y="1509"/>
                  <a:pt x="4887" y="1530"/>
                </a:cubicBezTo>
                <a:cubicBezTo>
                  <a:pt x="4887" y="1530"/>
                  <a:pt x="4877" y="1550"/>
                  <a:pt x="4877" y="1550"/>
                </a:cubicBezTo>
                <a:cubicBezTo>
                  <a:pt x="4877" y="1550"/>
                  <a:pt x="4877" y="1550"/>
                  <a:pt x="4877" y="1550"/>
                </a:cubicBezTo>
                <a:cubicBezTo>
                  <a:pt x="4867" y="1550"/>
                  <a:pt x="4867" y="1550"/>
                  <a:pt x="4867" y="1571"/>
                </a:cubicBezTo>
                <a:cubicBezTo>
                  <a:pt x="4867" y="1571"/>
                  <a:pt x="4877" y="1571"/>
                  <a:pt x="4877" y="1571"/>
                </a:cubicBezTo>
                <a:cubicBezTo>
                  <a:pt x="4867" y="1592"/>
                  <a:pt x="4867" y="1592"/>
                  <a:pt x="4857" y="1612"/>
                </a:cubicBezTo>
                <a:cubicBezTo>
                  <a:pt x="4857" y="1612"/>
                  <a:pt x="4857" y="1612"/>
                  <a:pt x="4847" y="1612"/>
                </a:cubicBezTo>
                <a:cubicBezTo>
                  <a:pt x="4847" y="1633"/>
                  <a:pt x="4837" y="1633"/>
                  <a:pt x="4837" y="1633"/>
                </a:cubicBezTo>
                <a:cubicBezTo>
                  <a:pt x="4837" y="1654"/>
                  <a:pt x="4827" y="1654"/>
                  <a:pt x="4837" y="1674"/>
                </a:cubicBezTo>
                <a:cubicBezTo>
                  <a:pt x="4837" y="1674"/>
                  <a:pt x="4837" y="1695"/>
                  <a:pt x="4837" y="1695"/>
                </a:cubicBezTo>
                <a:cubicBezTo>
                  <a:pt x="4837" y="1695"/>
                  <a:pt x="4847" y="1695"/>
                  <a:pt x="4847" y="1695"/>
                </a:cubicBezTo>
                <a:cubicBezTo>
                  <a:pt x="4857" y="1695"/>
                  <a:pt x="4857" y="1695"/>
                  <a:pt x="4857" y="1716"/>
                </a:cubicBezTo>
                <a:cubicBezTo>
                  <a:pt x="4857" y="1716"/>
                  <a:pt x="4857" y="1716"/>
                  <a:pt x="4867" y="1716"/>
                </a:cubicBezTo>
                <a:cubicBezTo>
                  <a:pt x="4867" y="1716"/>
                  <a:pt x="4867" y="1736"/>
                  <a:pt x="4877" y="1716"/>
                </a:cubicBezTo>
                <a:cubicBezTo>
                  <a:pt x="4877" y="1716"/>
                  <a:pt x="4887" y="1716"/>
                  <a:pt x="4887" y="1716"/>
                </a:cubicBezTo>
                <a:cubicBezTo>
                  <a:pt x="4887" y="1716"/>
                  <a:pt x="4897" y="1716"/>
                  <a:pt x="4897" y="1716"/>
                </a:cubicBezTo>
                <a:cubicBezTo>
                  <a:pt x="4897" y="1716"/>
                  <a:pt x="4897" y="1716"/>
                  <a:pt x="4897" y="1716"/>
                </a:cubicBezTo>
                <a:cubicBezTo>
                  <a:pt x="4906" y="1716"/>
                  <a:pt x="4906" y="1716"/>
                  <a:pt x="4906" y="1716"/>
                </a:cubicBezTo>
                <a:cubicBezTo>
                  <a:pt x="4916" y="1716"/>
                  <a:pt x="4916" y="1716"/>
                  <a:pt x="4916" y="1736"/>
                </a:cubicBezTo>
                <a:cubicBezTo>
                  <a:pt x="4916" y="1736"/>
                  <a:pt x="4906" y="1736"/>
                  <a:pt x="4906" y="1736"/>
                </a:cubicBezTo>
                <a:cubicBezTo>
                  <a:pt x="4906" y="1757"/>
                  <a:pt x="4897" y="1757"/>
                  <a:pt x="4897" y="1757"/>
                </a:cubicBezTo>
                <a:cubicBezTo>
                  <a:pt x="4887" y="1778"/>
                  <a:pt x="4887" y="1778"/>
                  <a:pt x="4877" y="1778"/>
                </a:cubicBezTo>
                <a:cubicBezTo>
                  <a:pt x="4877" y="1778"/>
                  <a:pt x="4877" y="1778"/>
                  <a:pt x="4867" y="1778"/>
                </a:cubicBezTo>
                <a:cubicBezTo>
                  <a:pt x="4867" y="1798"/>
                  <a:pt x="4857" y="1798"/>
                  <a:pt x="4857" y="1819"/>
                </a:cubicBezTo>
                <a:cubicBezTo>
                  <a:pt x="4857" y="1819"/>
                  <a:pt x="4847" y="1819"/>
                  <a:pt x="4847" y="1840"/>
                </a:cubicBezTo>
                <a:cubicBezTo>
                  <a:pt x="4857" y="1840"/>
                  <a:pt x="4867" y="1819"/>
                  <a:pt x="4877" y="1819"/>
                </a:cubicBezTo>
                <a:cubicBezTo>
                  <a:pt x="4877" y="1819"/>
                  <a:pt x="4877" y="1819"/>
                  <a:pt x="4887" y="1819"/>
                </a:cubicBezTo>
                <a:cubicBezTo>
                  <a:pt x="4887" y="1819"/>
                  <a:pt x="4887" y="1819"/>
                  <a:pt x="4887" y="1819"/>
                </a:cubicBezTo>
                <a:cubicBezTo>
                  <a:pt x="4897" y="1819"/>
                  <a:pt x="4897" y="1819"/>
                  <a:pt x="4887" y="1819"/>
                </a:cubicBezTo>
                <a:cubicBezTo>
                  <a:pt x="4887" y="1819"/>
                  <a:pt x="4887" y="1840"/>
                  <a:pt x="4887" y="1840"/>
                </a:cubicBezTo>
                <a:cubicBezTo>
                  <a:pt x="4877" y="1840"/>
                  <a:pt x="4877" y="1860"/>
                  <a:pt x="4867" y="1860"/>
                </a:cubicBezTo>
                <a:cubicBezTo>
                  <a:pt x="4867" y="1860"/>
                  <a:pt x="4857" y="1881"/>
                  <a:pt x="4847" y="1881"/>
                </a:cubicBezTo>
                <a:cubicBezTo>
                  <a:pt x="4847" y="1881"/>
                  <a:pt x="4837" y="1881"/>
                  <a:pt x="4837" y="1902"/>
                </a:cubicBezTo>
                <a:cubicBezTo>
                  <a:pt x="4827" y="1902"/>
                  <a:pt x="4817" y="1902"/>
                  <a:pt x="4817" y="1922"/>
                </a:cubicBezTo>
                <a:cubicBezTo>
                  <a:pt x="4807" y="1922"/>
                  <a:pt x="4798" y="1922"/>
                  <a:pt x="4798" y="1922"/>
                </a:cubicBezTo>
                <a:cubicBezTo>
                  <a:pt x="4788" y="1922"/>
                  <a:pt x="4788" y="1922"/>
                  <a:pt x="4778" y="1922"/>
                </a:cubicBezTo>
                <a:cubicBezTo>
                  <a:pt x="4778" y="1922"/>
                  <a:pt x="4768" y="1922"/>
                  <a:pt x="4768" y="1922"/>
                </a:cubicBezTo>
                <a:cubicBezTo>
                  <a:pt x="4758" y="1922"/>
                  <a:pt x="4758" y="1922"/>
                  <a:pt x="4758" y="1922"/>
                </a:cubicBezTo>
                <a:cubicBezTo>
                  <a:pt x="4748" y="1943"/>
                  <a:pt x="4748" y="1943"/>
                  <a:pt x="4748" y="1943"/>
                </a:cubicBezTo>
                <a:cubicBezTo>
                  <a:pt x="4738" y="1943"/>
                  <a:pt x="4738" y="1964"/>
                  <a:pt x="4728" y="1964"/>
                </a:cubicBezTo>
                <a:cubicBezTo>
                  <a:pt x="4728" y="1964"/>
                  <a:pt x="4718" y="1984"/>
                  <a:pt x="4728" y="1984"/>
                </a:cubicBezTo>
                <a:cubicBezTo>
                  <a:pt x="4728" y="1984"/>
                  <a:pt x="4728" y="1984"/>
                  <a:pt x="4728" y="2005"/>
                </a:cubicBezTo>
                <a:cubicBezTo>
                  <a:pt x="4728" y="2005"/>
                  <a:pt x="4728" y="2005"/>
                  <a:pt x="4728" y="2005"/>
                </a:cubicBezTo>
                <a:cubicBezTo>
                  <a:pt x="4738" y="2026"/>
                  <a:pt x="4728" y="2026"/>
                  <a:pt x="4718" y="2026"/>
                </a:cubicBezTo>
                <a:cubicBezTo>
                  <a:pt x="4718" y="2046"/>
                  <a:pt x="4718" y="2046"/>
                  <a:pt x="4718" y="2046"/>
                </a:cubicBezTo>
                <a:cubicBezTo>
                  <a:pt x="4718" y="2046"/>
                  <a:pt x="4708" y="2067"/>
                  <a:pt x="4708" y="2067"/>
                </a:cubicBezTo>
                <a:cubicBezTo>
                  <a:pt x="4708" y="2067"/>
                  <a:pt x="4708" y="2067"/>
                  <a:pt x="4708" y="2067"/>
                </a:cubicBezTo>
                <a:cubicBezTo>
                  <a:pt x="4698" y="2067"/>
                  <a:pt x="4698" y="2046"/>
                  <a:pt x="4698" y="2046"/>
                </a:cubicBezTo>
                <a:cubicBezTo>
                  <a:pt x="4698" y="2046"/>
                  <a:pt x="4689" y="2046"/>
                  <a:pt x="4689" y="2046"/>
                </a:cubicBezTo>
                <a:cubicBezTo>
                  <a:pt x="4689" y="2046"/>
                  <a:pt x="4689" y="2046"/>
                  <a:pt x="4689" y="2026"/>
                </a:cubicBezTo>
                <a:cubicBezTo>
                  <a:pt x="4679" y="2026"/>
                  <a:pt x="4679" y="2026"/>
                  <a:pt x="4679" y="2026"/>
                </a:cubicBezTo>
                <a:cubicBezTo>
                  <a:pt x="4669" y="2026"/>
                  <a:pt x="4669" y="2026"/>
                  <a:pt x="4669" y="2026"/>
                </a:cubicBezTo>
                <a:cubicBezTo>
                  <a:pt x="4669" y="2005"/>
                  <a:pt x="4679" y="2005"/>
                  <a:pt x="4679" y="2005"/>
                </a:cubicBezTo>
                <a:cubicBezTo>
                  <a:pt x="4689" y="1984"/>
                  <a:pt x="4698" y="1984"/>
                  <a:pt x="4698" y="1964"/>
                </a:cubicBezTo>
                <a:cubicBezTo>
                  <a:pt x="4708" y="1964"/>
                  <a:pt x="4718" y="1943"/>
                  <a:pt x="4728" y="1943"/>
                </a:cubicBezTo>
                <a:cubicBezTo>
                  <a:pt x="4728" y="1943"/>
                  <a:pt x="4728" y="1922"/>
                  <a:pt x="4728" y="1922"/>
                </a:cubicBezTo>
                <a:cubicBezTo>
                  <a:pt x="4728" y="1922"/>
                  <a:pt x="4728" y="1922"/>
                  <a:pt x="4728" y="1922"/>
                </a:cubicBezTo>
                <a:cubicBezTo>
                  <a:pt x="4728" y="1922"/>
                  <a:pt x="4728" y="1922"/>
                  <a:pt x="4728" y="1922"/>
                </a:cubicBezTo>
                <a:cubicBezTo>
                  <a:pt x="4718" y="1902"/>
                  <a:pt x="4718" y="1902"/>
                  <a:pt x="4718" y="1902"/>
                </a:cubicBezTo>
                <a:cubicBezTo>
                  <a:pt x="4708" y="1902"/>
                  <a:pt x="4708" y="1902"/>
                  <a:pt x="4698" y="1902"/>
                </a:cubicBezTo>
                <a:cubicBezTo>
                  <a:pt x="4698" y="1902"/>
                  <a:pt x="4698" y="1922"/>
                  <a:pt x="4689" y="1902"/>
                </a:cubicBezTo>
                <a:cubicBezTo>
                  <a:pt x="4689" y="1902"/>
                  <a:pt x="4689" y="1902"/>
                  <a:pt x="4689" y="1881"/>
                </a:cubicBezTo>
                <a:cubicBezTo>
                  <a:pt x="4689" y="1881"/>
                  <a:pt x="4689" y="1881"/>
                  <a:pt x="4698" y="1860"/>
                </a:cubicBezTo>
                <a:cubicBezTo>
                  <a:pt x="4698" y="1860"/>
                  <a:pt x="4698" y="1860"/>
                  <a:pt x="4708" y="1860"/>
                </a:cubicBezTo>
                <a:cubicBezTo>
                  <a:pt x="4718" y="1860"/>
                  <a:pt x="4718" y="1860"/>
                  <a:pt x="4728" y="1860"/>
                </a:cubicBezTo>
                <a:cubicBezTo>
                  <a:pt x="4728" y="1860"/>
                  <a:pt x="4728" y="1881"/>
                  <a:pt x="4728" y="1881"/>
                </a:cubicBezTo>
                <a:cubicBezTo>
                  <a:pt x="4738" y="1881"/>
                  <a:pt x="4738" y="1881"/>
                  <a:pt x="4748" y="1860"/>
                </a:cubicBezTo>
                <a:cubicBezTo>
                  <a:pt x="4748" y="1860"/>
                  <a:pt x="4748" y="1860"/>
                  <a:pt x="4758" y="1860"/>
                </a:cubicBezTo>
                <a:cubicBezTo>
                  <a:pt x="4758" y="1840"/>
                  <a:pt x="4768" y="1840"/>
                  <a:pt x="4778" y="1840"/>
                </a:cubicBezTo>
                <a:cubicBezTo>
                  <a:pt x="4778" y="1840"/>
                  <a:pt x="4788" y="1840"/>
                  <a:pt x="4798" y="1840"/>
                </a:cubicBezTo>
                <a:cubicBezTo>
                  <a:pt x="4798" y="1819"/>
                  <a:pt x="4807" y="1819"/>
                  <a:pt x="4807" y="1819"/>
                </a:cubicBezTo>
                <a:cubicBezTo>
                  <a:pt x="4798" y="1819"/>
                  <a:pt x="4798" y="1819"/>
                  <a:pt x="4788" y="1819"/>
                </a:cubicBezTo>
                <a:cubicBezTo>
                  <a:pt x="4788" y="1819"/>
                  <a:pt x="4788" y="1798"/>
                  <a:pt x="4788" y="1798"/>
                </a:cubicBezTo>
                <a:cubicBezTo>
                  <a:pt x="4778" y="1798"/>
                  <a:pt x="4778" y="1798"/>
                  <a:pt x="4788" y="1798"/>
                </a:cubicBezTo>
                <a:cubicBezTo>
                  <a:pt x="4788" y="1798"/>
                  <a:pt x="4788" y="1798"/>
                  <a:pt x="4788" y="1778"/>
                </a:cubicBezTo>
                <a:cubicBezTo>
                  <a:pt x="4778" y="1778"/>
                  <a:pt x="4778" y="1778"/>
                  <a:pt x="4778" y="1778"/>
                </a:cubicBezTo>
                <a:cubicBezTo>
                  <a:pt x="4778" y="1778"/>
                  <a:pt x="4778" y="1778"/>
                  <a:pt x="4778" y="1778"/>
                </a:cubicBezTo>
                <a:cubicBezTo>
                  <a:pt x="4778" y="1757"/>
                  <a:pt x="4778" y="1757"/>
                  <a:pt x="4778" y="1736"/>
                </a:cubicBezTo>
                <a:cubicBezTo>
                  <a:pt x="4778" y="1736"/>
                  <a:pt x="4768" y="1736"/>
                  <a:pt x="4768" y="1736"/>
                </a:cubicBezTo>
                <a:cubicBezTo>
                  <a:pt x="4758" y="1716"/>
                  <a:pt x="4768" y="1716"/>
                  <a:pt x="4758" y="1695"/>
                </a:cubicBezTo>
                <a:cubicBezTo>
                  <a:pt x="4758" y="1695"/>
                  <a:pt x="4758" y="1695"/>
                  <a:pt x="4748" y="1695"/>
                </a:cubicBezTo>
                <a:cubicBezTo>
                  <a:pt x="4748" y="1695"/>
                  <a:pt x="4748" y="1674"/>
                  <a:pt x="4748" y="1674"/>
                </a:cubicBezTo>
                <a:cubicBezTo>
                  <a:pt x="4738" y="1674"/>
                  <a:pt x="4738" y="1674"/>
                  <a:pt x="4728" y="1674"/>
                </a:cubicBezTo>
                <a:cubicBezTo>
                  <a:pt x="4728" y="1695"/>
                  <a:pt x="4718" y="1695"/>
                  <a:pt x="4718" y="1695"/>
                </a:cubicBezTo>
                <a:cubicBezTo>
                  <a:pt x="4718" y="1695"/>
                  <a:pt x="4718" y="1695"/>
                  <a:pt x="4718" y="1695"/>
                </a:cubicBezTo>
                <a:cubicBezTo>
                  <a:pt x="4708" y="1695"/>
                  <a:pt x="4708" y="1716"/>
                  <a:pt x="4708" y="1716"/>
                </a:cubicBezTo>
                <a:cubicBezTo>
                  <a:pt x="4708" y="1716"/>
                  <a:pt x="4708" y="1716"/>
                  <a:pt x="4708" y="1716"/>
                </a:cubicBezTo>
                <a:cubicBezTo>
                  <a:pt x="4698" y="1716"/>
                  <a:pt x="4689" y="1716"/>
                  <a:pt x="4689" y="1736"/>
                </a:cubicBezTo>
                <a:cubicBezTo>
                  <a:pt x="4679" y="1736"/>
                  <a:pt x="4679" y="1736"/>
                  <a:pt x="4679" y="1736"/>
                </a:cubicBezTo>
                <a:cubicBezTo>
                  <a:pt x="4679" y="1757"/>
                  <a:pt x="4669" y="1757"/>
                  <a:pt x="4669" y="1757"/>
                </a:cubicBezTo>
                <a:cubicBezTo>
                  <a:pt x="4669" y="1757"/>
                  <a:pt x="4669" y="1757"/>
                  <a:pt x="4669" y="1778"/>
                </a:cubicBezTo>
                <a:cubicBezTo>
                  <a:pt x="4659" y="1778"/>
                  <a:pt x="4659" y="1778"/>
                  <a:pt x="4649" y="1778"/>
                </a:cubicBezTo>
                <a:cubicBezTo>
                  <a:pt x="4639" y="1778"/>
                  <a:pt x="4629" y="1798"/>
                  <a:pt x="4619" y="1778"/>
                </a:cubicBezTo>
                <a:cubicBezTo>
                  <a:pt x="4619" y="1778"/>
                  <a:pt x="4619" y="1778"/>
                  <a:pt x="4619" y="1778"/>
                </a:cubicBezTo>
                <a:cubicBezTo>
                  <a:pt x="4619" y="1778"/>
                  <a:pt x="4609" y="1798"/>
                  <a:pt x="4609" y="1798"/>
                </a:cubicBezTo>
                <a:cubicBezTo>
                  <a:pt x="4619" y="1819"/>
                  <a:pt x="4629" y="1819"/>
                  <a:pt x="4639" y="1819"/>
                </a:cubicBezTo>
                <a:cubicBezTo>
                  <a:pt x="4649" y="1819"/>
                  <a:pt x="4649" y="1819"/>
                  <a:pt x="4659" y="1819"/>
                </a:cubicBezTo>
                <a:cubicBezTo>
                  <a:pt x="4659" y="1819"/>
                  <a:pt x="4659" y="1819"/>
                  <a:pt x="4659" y="1819"/>
                </a:cubicBezTo>
                <a:cubicBezTo>
                  <a:pt x="4659" y="1840"/>
                  <a:pt x="4689" y="1819"/>
                  <a:pt x="4679" y="1860"/>
                </a:cubicBezTo>
                <a:cubicBezTo>
                  <a:pt x="4669" y="1860"/>
                  <a:pt x="4669" y="1881"/>
                  <a:pt x="4659" y="1881"/>
                </a:cubicBezTo>
                <a:cubicBezTo>
                  <a:pt x="4659" y="1881"/>
                  <a:pt x="4649" y="1902"/>
                  <a:pt x="4649" y="1902"/>
                </a:cubicBezTo>
                <a:cubicBezTo>
                  <a:pt x="4649" y="1902"/>
                  <a:pt x="4649" y="1902"/>
                  <a:pt x="4639" y="1881"/>
                </a:cubicBezTo>
                <a:cubicBezTo>
                  <a:pt x="4639" y="1881"/>
                  <a:pt x="4639" y="1881"/>
                  <a:pt x="4629" y="1881"/>
                </a:cubicBezTo>
                <a:cubicBezTo>
                  <a:pt x="4629" y="1881"/>
                  <a:pt x="4619" y="1902"/>
                  <a:pt x="4619" y="1902"/>
                </a:cubicBezTo>
                <a:cubicBezTo>
                  <a:pt x="4609" y="1902"/>
                  <a:pt x="4609" y="1902"/>
                  <a:pt x="4609" y="1902"/>
                </a:cubicBezTo>
                <a:cubicBezTo>
                  <a:pt x="4609" y="1922"/>
                  <a:pt x="4609" y="1922"/>
                  <a:pt x="4609" y="1922"/>
                </a:cubicBezTo>
                <a:cubicBezTo>
                  <a:pt x="4609" y="1922"/>
                  <a:pt x="4609" y="1922"/>
                  <a:pt x="4599" y="1922"/>
                </a:cubicBezTo>
                <a:cubicBezTo>
                  <a:pt x="4599" y="1922"/>
                  <a:pt x="4599" y="1922"/>
                  <a:pt x="4589" y="1922"/>
                </a:cubicBezTo>
                <a:cubicBezTo>
                  <a:pt x="4589" y="1922"/>
                  <a:pt x="4589" y="1943"/>
                  <a:pt x="4589" y="1943"/>
                </a:cubicBezTo>
                <a:cubicBezTo>
                  <a:pt x="4580" y="1943"/>
                  <a:pt x="4580" y="1964"/>
                  <a:pt x="4580" y="1964"/>
                </a:cubicBezTo>
                <a:cubicBezTo>
                  <a:pt x="4580" y="1964"/>
                  <a:pt x="4570" y="1964"/>
                  <a:pt x="4570" y="1964"/>
                </a:cubicBezTo>
                <a:cubicBezTo>
                  <a:pt x="4560" y="1984"/>
                  <a:pt x="4550" y="1984"/>
                  <a:pt x="4540" y="1984"/>
                </a:cubicBezTo>
                <a:cubicBezTo>
                  <a:pt x="4540" y="1984"/>
                  <a:pt x="4530" y="1964"/>
                  <a:pt x="4530" y="1964"/>
                </a:cubicBezTo>
                <a:cubicBezTo>
                  <a:pt x="4520" y="1964"/>
                  <a:pt x="4520" y="1964"/>
                  <a:pt x="4510" y="1964"/>
                </a:cubicBezTo>
                <a:cubicBezTo>
                  <a:pt x="4500" y="1964"/>
                  <a:pt x="4490" y="1964"/>
                  <a:pt x="4490" y="1964"/>
                </a:cubicBezTo>
                <a:cubicBezTo>
                  <a:pt x="4480" y="1964"/>
                  <a:pt x="4480" y="1964"/>
                  <a:pt x="4480" y="1964"/>
                </a:cubicBezTo>
                <a:cubicBezTo>
                  <a:pt x="4480" y="1964"/>
                  <a:pt x="4471" y="1964"/>
                  <a:pt x="4471" y="1964"/>
                </a:cubicBezTo>
                <a:cubicBezTo>
                  <a:pt x="4461" y="1964"/>
                  <a:pt x="4451" y="1964"/>
                  <a:pt x="4441" y="1984"/>
                </a:cubicBezTo>
                <a:cubicBezTo>
                  <a:pt x="4431" y="1984"/>
                  <a:pt x="4421" y="1984"/>
                  <a:pt x="4411" y="1984"/>
                </a:cubicBezTo>
                <a:cubicBezTo>
                  <a:pt x="4411" y="1984"/>
                  <a:pt x="4401" y="1984"/>
                  <a:pt x="4391" y="1984"/>
                </a:cubicBezTo>
                <a:cubicBezTo>
                  <a:pt x="4381" y="1964"/>
                  <a:pt x="4381" y="1943"/>
                  <a:pt x="4371" y="1943"/>
                </a:cubicBezTo>
                <a:cubicBezTo>
                  <a:pt x="4371" y="1922"/>
                  <a:pt x="4362" y="1943"/>
                  <a:pt x="4352" y="1922"/>
                </a:cubicBezTo>
                <a:cubicBezTo>
                  <a:pt x="4352" y="1922"/>
                  <a:pt x="4352" y="1922"/>
                  <a:pt x="4352" y="1922"/>
                </a:cubicBezTo>
                <a:cubicBezTo>
                  <a:pt x="4342" y="1922"/>
                  <a:pt x="4342" y="1922"/>
                  <a:pt x="4332" y="1943"/>
                </a:cubicBezTo>
                <a:cubicBezTo>
                  <a:pt x="4332" y="1943"/>
                  <a:pt x="4312" y="1943"/>
                  <a:pt x="4312" y="1943"/>
                </a:cubicBezTo>
                <a:cubicBezTo>
                  <a:pt x="4312" y="1922"/>
                  <a:pt x="4312" y="1922"/>
                  <a:pt x="4302" y="1922"/>
                </a:cubicBezTo>
                <a:cubicBezTo>
                  <a:pt x="4292" y="1922"/>
                  <a:pt x="4292" y="1922"/>
                  <a:pt x="4292" y="1922"/>
                </a:cubicBezTo>
                <a:cubicBezTo>
                  <a:pt x="4292" y="1902"/>
                  <a:pt x="4292" y="1902"/>
                  <a:pt x="4282" y="1902"/>
                </a:cubicBezTo>
                <a:cubicBezTo>
                  <a:pt x="4282" y="1902"/>
                  <a:pt x="4282" y="1881"/>
                  <a:pt x="4282" y="1881"/>
                </a:cubicBezTo>
                <a:cubicBezTo>
                  <a:pt x="4282" y="1881"/>
                  <a:pt x="4282" y="1881"/>
                  <a:pt x="4282" y="1881"/>
                </a:cubicBezTo>
                <a:cubicBezTo>
                  <a:pt x="4282" y="1881"/>
                  <a:pt x="4282" y="1860"/>
                  <a:pt x="4282" y="1860"/>
                </a:cubicBezTo>
                <a:cubicBezTo>
                  <a:pt x="4282" y="1860"/>
                  <a:pt x="4292" y="1860"/>
                  <a:pt x="4292" y="1860"/>
                </a:cubicBezTo>
                <a:cubicBezTo>
                  <a:pt x="4292" y="1860"/>
                  <a:pt x="4282" y="1860"/>
                  <a:pt x="4282" y="1840"/>
                </a:cubicBezTo>
                <a:cubicBezTo>
                  <a:pt x="4282" y="1840"/>
                  <a:pt x="4282" y="1840"/>
                  <a:pt x="4272" y="1840"/>
                </a:cubicBezTo>
                <a:cubicBezTo>
                  <a:pt x="4272" y="1840"/>
                  <a:pt x="4262" y="1840"/>
                  <a:pt x="4253" y="1819"/>
                </a:cubicBezTo>
                <a:cubicBezTo>
                  <a:pt x="4243" y="1840"/>
                  <a:pt x="4233" y="1840"/>
                  <a:pt x="4223" y="1840"/>
                </a:cubicBezTo>
                <a:cubicBezTo>
                  <a:pt x="4213" y="1840"/>
                  <a:pt x="4203" y="1840"/>
                  <a:pt x="4193" y="1840"/>
                </a:cubicBezTo>
                <a:cubicBezTo>
                  <a:pt x="4183" y="1840"/>
                  <a:pt x="4173" y="1860"/>
                  <a:pt x="4163" y="1860"/>
                </a:cubicBezTo>
                <a:cubicBezTo>
                  <a:pt x="4153" y="1860"/>
                  <a:pt x="4144" y="1860"/>
                  <a:pt x="4134" y="1860"/>
                </a:cubicBezTo>
                <a:cubicBezTo>
                  <a:pt x="4124" y="1860"/>
                  <a:pt x="4124" y="1860"/>
                  <a:pt x="4124" y="1860"/>
                </a:cubicBezTo>
                <a:cubicBezTo>
                  <a:pt x="4114" y="1881"/>
                  <a:pt x="4104" y="1881"/>
                  <a:pt x="4104" y="1881"/>
                </a:cubicBezTo>
                <a:cubicBezTo>
                  <a:pt x="4104" y="1881"/>
                  <a:pt x="4104" y="1881"/>
                  <a:pt x="4104" y="1902"/>
                </a:cubicBezTo>
                <a:cubicBezTo>
                  <a:pt x="4104" y="1902"/>
                  <a:pt x="4124" y="1902"/>
                  <a:pt x="4124" y="1902"/>
                </a:cubicBezTo>
                <a:cubicBezTo>
                  <a:pt x="4134" y="1902"/>
                  <a:pt x="4134" y="1902"/>
                  <a:pt x="4144" y="1902"/>
                </a:cubicBezTo>
                <a:cubicBezTo>
                  <a:pt x="4144" y="1902"/>
                  <a:pt x="4144" y="1902"/>
                  <a:pt x="4153" y="1902"/>
                </a:cubicBezTo>
                <a:cubicBezTo>
                  <a:pt x="4163" y="1902"/>
                  <a:pt x="4173" y="1902"/>
                  <a:pt x="4183" y="1902"/>
                </a:cubicBezTo>
                <a:cubicBezTo>
                  <a:pt x="4193" y="1902"/>
                  <a:pt x="4203" y="1881"/>
                  <a:pt x="4213" y="1881"/>
                </a:cubicBezTo>
                <a:cubicBezTo>
                  <a:pt x="4223" y="1881"/>
                  <a:pt x="4223" y="1860"/>
                  <a:pt x="4233" y="1860"/>
                </a:cubicBezTo>
                <a:cubicBezTo>
                  <a:pt x="4233" y="1860"/>
                  <a:pt x="4233" y="1860"/>
                  <a:pt x="4243" y="1860"/>
                </a:cubicBezTo>
                <a:cubicBezTo>
                  <a:pt x="4243" y="1860"/>
                  <a:pt x="4253" y="1860"/>
                  <a:pt x="4253" y="1860"/>
                </a:cubicBezTo>
                <a:cubicBezTo>
                  <a:pt x="4253" y="1881"/>
                  <a:pt x="4233" y="1902"/>
                  <a:pt x="4233" y="1902"/>
                </a:cubicBezTo>
                <a:cubicBezTo>
                  <a:pt x="4223" y="1902"/>
                  <a:pt x="4223" y="1902"/>
                  <a:pt x="4213" y="1902"/>
                </a:cubicBezTo>
                <a:cubicBezTo>
                  <a:pt x="4213" y="1902"/>
                  <a:pt x="4213" y="1922"/>
                  <a:pt x="4203" y="1922"/>
                </a:cubicBezTo>
                <a:cubicBezTo>
                  <a:pt x="4193" y="1943"/>
                  <a:pt x="4183" y="1922"/>
                  <a:pt x="4163" y="1943"/>
                </a:cubicBezTo>
                <a:cubicBezTo>
                  <a:pt x="4163" y="1943"/>
                  <a:pt x="4153" y="1943"/>
                  <a:pt x="4153" y="1943"/>
                </a:cubicBezTo>
                <a:cubicBezTo>
                  <a:pt x="4144" y="1943"/>
                  <a:pt x="4144" y="1943"/>
                  <a:pt x="4144" y="1922"/>
                </a:cubicBezTo>
                <a:cubicBezTo>
                  <a:pt x="4134" y="1922"/>
                  <a:pt x="4134" y="1943"/>
                  <a:pt x="4124" y="1943"/>
                </a:cubicBezTo>
                <a:cubicBezTo>
                  <a:pt x="4124" y="1964"/>
                  <a:pt x="4124" y="1964"/>
                  <a:pt x="4114" y="1984"/>
                </a:cubicBezTo>
                <a:cubicBezTo>
                  <a:pt x="4114" y="1984"/>
                  <a:pt x="4084" y="1984"/>
                  <a:pt x="4094" y="2005"/>
                </a:cubicBezTo>
                <a:cubicBezTo>
                  <a:pt x="4094" y="2005"/>
                  <a:pt x="4094" y="2005"/>
                  <a:pt x="4104" y="2005"/>
                </a:cubicBezTo>
                <a:cubicBezTo>
                  <a:pt x="4104" y="2026"/>
                  <a:pt x="4094" y="2026"/>
                  <a:pt x="4094" y="2046"/>
                </a:cubicBezTo>
                <a:cubicBezTo>
                  <a:pt x="4094" y="2046"/>
                  <a:pt x="4094" y="2046"/>
                  <a:pt x="4094" y="2046"/>
                </a:cubicBezTo>
                <a:cubicBezTo>
                  <a:pt x="4094" y="2067"/>
                  <a:pt x="4094" y="2088"/>
                  <a:pt x="4094" y="2088"/>
                </a:cubicBezTo>
                <a:cubicBezTo>
                  <a:pt x="4084" y="2088"/>
                  <a:pt x="4084" y="2088"/>
                  <a:pt x="4084" y="2088"/>
                </a:cubicBezTo>
                <a:cubicBezTo>
                  <a:pt x="4074" y="2088"/>
                  <a:pt x="4074" y="2088"/>
                  <a:pt x="4074" y="2088"/>
                </a:cubicBezTo>
                <a:cubicBezTo>
                  <a:pt x="4074" y="2108"/>
                  <a:pt x="4064" y="2129"/>
                  <a:pt x="4064" y="2129"/>
                </a:cubicBezTo>
                <a:cubicBezTo>
                  <a:pt x="4054" y="2150"/>
                  <a:pt x="4054" y="2150"/>
                  <a:pt x="4054" y="2150"/>
                </a:cubicBezTo>
                <a:cubicBezTo>
                  <a:pt x="4054" y="2170"/>
                  <a:pt x="4054" y="2170"/>
                  <a:pt x="4054" y="2170"/>
                </a:cubicBezTo>
                <a:cubicBezTo>
                  <a:pt x="4054" y="2170"/>
                  <a:pt x="4054" y="2170"/>
                  <a:pt x="4044" y="2170"/>
                </a:cubicBezTo>
                <a:cubicBezTo>
                  <a:pt x="4044" y="2170"/>
                  <a:pt x="4044" y="2170"/>
                  <a:pt x="4044" y="2170"/>
                </a:cubicBezTo>
                <a:cubicBezTo>
                  <a:pt x="4044" y="2150"/>
                  <a:pt x="4044" y="2150"/>
                  <a:pt x="4044" y="2129"/>
                </a:cubicBezTo>
                <a:cubicBezTo>
                  <a:pt x="4035" y="2129"/>
                  <a:pt x="4035" y="2108"/>
                  <a:pt x="4035" y="2088"/>
                </a:cubicBezTo>
                <a:cubicBezTo>
                  <a:pt x="4035" y="2088"/>
                  <a:pt x="4035" y="2088"/>
                  <a:pt x="4035" y="2067"/>
                </a:cubicBezTo>
                <a:cubicBezTo>
                  <a:pt x="4035" y="2067"/>
                  <a:pt x="4044" y="2067"/>
                  <a:pt x="4044" y="2067"/>
                </a:cubicBezTo>
                <a:cubicBezTo>
                  <a:pt x="4054" y="2067"/>
                  <a:pt x="4054" y="2067"/>
                  <a:pt x="4064" y="2067"/>
                </a:cubicBezTo>
                <a:cubicBezTo>
                  <a:pt x="4064" y="2046"/>
                  <a:pt x="4064" y="2046"/>
                  <a:pt x="4064" y="2046"/>
                </a:cubicBezTo>
                <a:cubicBezTo>
                  <a:pt x="4074" y="2046"/>
                  <a:pt x="4074" y="2026"/>
                  <a:pt x="4074" y="2026"/>
                </a:cubicBezTo>
                <a:cubicBezTo>
                  <a:pt x="4074" y="2026"/>
                  <a:pt x="4064" y="2026"/>
                  <a:pt x="4074" y="2005"/>
                </a:cubicBezTo>
                <a:cubicBezTo>
                  <a:pt x="4074" y="2005"/>
                  <a:pt x="4074" y="2005"/>
                  <a:pt x="4074" y="2005"/>
                </a:cubicBezTo>
                <a:cubicBezTo>
                  <a:pt x="4064" y="2005"/>
                  <a:pt x="4054" y="2005"/>
                  <a:pt x="4054" y="2005"/>
                </a:cubicBezTo>
                <a:cubicBezTo>
                  <a:pt x="4054" y="1984"/>
                  <a:pt x="4054" y="1984"/>
                  <a:pt x="4054" y="1984"/>
                </a:cubicBezTo>
                <a:cubicBezTo>
                  <a:pt x="4044" y="1984"/>
                  <a:pt x="4044" y="1984"/>
                  <a:pt x="4044" y="1984"/>
                </a:cubicBezTo>
                <a:cubicBezTo>
                  <a:pt x="4035" y="1984"/>
                  <a:pt x="4035" y="1984"/>
                  <a:pt x="4035" y="1964"/>
                </a:cubicBezTo>
                <a:cubicBezTo>
                  <a:pt x="4025" y="1964"/>
                  <a:pt x="4025" y="1964"/>
                  <a:pt x="4025" y="1943"/>
                </a:cubicBezTo>
                <a:cubicBezTo>
                  <a:pt x="4015" y="1943"/>
                  <a:pt x="4015" y="1943"/>
                  <a:pt x="4015" y="1943"/>
                </a:cubicBezTo>
                <a:cubicBezTo>
                  <a:pt x="4015" y="1943"/>
                  <a:pt x="4015" y="1922"/>
                  <a:pt x="4015" y="1922"/>
                </a:cubicBezTo>
                <a:cubicBezTo>
                  <a:pt x="4005" y="1922"/>
                  <a:pt x="3995" y="1943"/>
                  <a:pt x="3995" y="1943"/>
                </a:cubicBezTo>
                <a:cubicBezTo>
                  <a:pt x="3985" y="1943"/>
                  <a:pt x="3975" y="1943"/>
                  <a:pt x="3965" y="1943"/>
                </a:cubicBezTo>
                <a:cubicBezTo>
                  <a:pt x="3955" y="1964"/>
                  <a:pt x="3945" y="1964"/>
                  <a:pt x="3935" y="1964"/>
                </a:cubicBezTo>
                <a:cubicBezTo>
                  <a:pt x="3926" y="1984"/>
                  <a:pt x="3926" y="1964"/>
                  <a:pt x="3916" y="1964"/>
                </a:cubicBezTo>
                <a:cubicBezTo>
                  <a:pt x="3906" y="1964"/>
                  <a:pt x="3906" y="1984"/>
                  <a:pt x="3896" y="1984"/>
                </a:cubicBezTo>
                <a:cubicBezTo>
                  <a:pt x="3896" y="1984"/>
                  <a:pt x="3896" y="1964"/>
                  <a:pt x="3886" y="1984"/>
                </a:cubicBezTo>
                <a:cubicBezTo>
                  <a:pt x="3886" y="1984"/>
                  <a:pt x="3876" y="1984"/>
                  <a:pt x="3876" y="1984"/>
                </a:cubicBezTo>
                <a:cubicBezTo>
                  <a:pt x="3866" y="1984"/>
                  <a:pt x="3866" y="1984"/>
                  <a:pt x="3866" y="1984"/>
                </a:cubicBezTo>
                <a:cubicBezTo>
                  <a:pt x="3856" y="1984"/>
                  <a:pt x="3846" y="1984"/>
                  <a:pt x="3836" y="1984"/>
                </a:cubicBezTo>
                <a:cubicBezTo>
                  <a:pt x="3836" y="1984"/>
                  <a:pt x="3836" y="1984"/>
                  <a:pt x="3826" y="1984"/>
                </a:cubicBezTo>
                <a:cubicBezTo>
                  <a:pt x="3826" y="2005"/>
                  <a:pt x="3817" y="2005"/>
                  <a:pt x="3807" y="2005"/>
                </a:cubicBezTo>
                <a:cubicBezTo>
                  <a:pt x="3807" y="2005"/>
                  <a:pt x="3807" y="1984"/>
                  <a:pt x="3797" y="1984"/>
                </a:cubicBezTo>
                <a:cubicBezTo>
                  <a:pt x="3797" y="1984"/>
                  <a:pt x="3797" y="1984"/>
                  <a:pt x="3797" y="1984"/>
                </a:cubicBezTo>
                <a:cubicBezTo>
                  <a:pt x="3787" y="1984"/>
                  <a:pt x="3787" y="1984"/>
                  <a:pt x="3787" y="1984"/>
                </a:cubicBezTo>
                <a:cubicBezTo>
                  <a:pt x="3787" y="1984"/>
                  <a:pt x="3787" y="1964"/>
                  <a:pt x="3787" y="1964"/>
                </a:cubicBezTo>
                <a:cubicBezTo>
                  <a:pt x="3777" y="1964"/>
                  <a:pt x="3777" y="1964"/>
                  <a:pt x="3777" y="1964"/>
                </a:cubicBezTo>
                <a:cubicBezTo>
                  <a:pt x="3777" y="1964"/>
                  <a:pt x="3767" y="1964"/>
                  <a:pt x="3767" y="1964"/>
                </a:cubicBezTo>
                <a:cubicBezTo>
                  <a:pt x="3757" y="1964"/>
                  <a:pt x="3757" y="1964"/>
                  <a:pt x="3747" y="1964"/>
                </a:cubicBezTo>
                <a:cubicBezTo>
                  <a:pt x="3747" y="1964"/>
                  <a:pt x="3737" y="1964"/>
                  <a:pt x="3737" y="1964"/>
                </a:cubicBezTo>
                <a:cubicBezTo>
                  <a:pt x="3737" y="1943"/>
                  <a:pt x="3747" y="1922"/>
                  <a:pt x="3757" y="1922"/>
                </a:cubicBezTo>
                <a:cubicBezTo>
                  <a:pt x="3767" y="1922"/>
                  <a:pt x="3767" y="1922"/>
                  <a:pt x="3777" y="1902"/>
                </a:cubicBezTo>
                <a:cubicBezTo>
                  <a:pt x="3777" y="1902"/>
                  <a:pt x="3777" y="1902"/>
                  <a:pt x="3787" y="1902"/>
                </a:cubicBezTo>
                <a:cubicBezTo>
                  <a:pt x="3787" y="1902"/>
                  <a:pt x="3787" y="1902"/>
                  <a:pt x="3797" y="1902"/>
                </a:cubicBezTo>
                <a:cubicBezTo>
                  <a:pt x="3797" y="1922"/>
                  <a:pt x="3807" y="1902"/>
                  <a:pt x="3817" y="1902"/>
                </a:cubicBezTo>
                <a:cubicBezTo>
                  <a:pt x="3817" y="1902"/>
                  <a:pt x="3817" y="1902"/>
                  <a:pt x="3826" y="1902"/>
                </a:cubicBezTo>
                <a:cubicBezTo>
                  <a:pt x="3826" y="1902"/>
                  <a:pt x="3836" y="1902"/>
                  <a:pt x="3846" y="1881"/>
                </a:cubicBezTo>
                <a:cubicBezTo>
                  <a:pt x="3846" y="1881"/>
                  <a:pt x="3856" y="1881"/>
                  <a:pt x="3856" y="1860"/>
                </a:cubicBezTo>
                <a:cubicBezTo>
                  <a:pt x="3856" y="1860"/>
                  <a:pt x="3846" y="1860"/>
                  <a:pt x="3846" y="1860"/>
                </a:cubicBezTo>
                <a:cubicBezTo>
                  <a:pt x="3836" y="1840"/>
                  <a:pt x="3836" y="1840"/>
                  <a:pt x="3836" y="1840"/>
                </a:cubicBezTo>
                <a:cubicBezTo>
                  <a:pt x="3836" y="1819"/>
                  <a:pt x="3826" y="1819"/>
                  <a:pt x="3826" y="1819"/>
                </a:cubicBezTo>
                <a:cubicBezTo>
                  <a:pt x="3826" y="1819"/>
                  <a:pt x="3817" y="1819"/>
                  <a:pt x="3817" y="1819"/>
                </a:cubicBezTo>
                <a:cubicBezTo>
                  <a:pt x="3807" y="1798"/>
                  <a:pt x="3797" y="1798"/>
                  <a:pt x="3777" y="1798"/>
                </a:cubicBezTo>
                <a:cubicBezTo>
                  <a:pt x="3777" y="1798"/>
                  <a:pt x="3767" y="1819"/>
                  <a:pt x="3767" y="1819"/>
                </a:cubicBezTo>
                <a:cubicBezTo>
                  <a:pt x="3767" y="1819"/>
                  <a:pt x="3757" y="1819"/>
                  <a:pt x="3757" y="1819"/>
                </a:cubicBezTo>
                <a:cubicBezTo>
                  <a:pt x="3757" y="1819"/>
                  <a:pt x="3747" y="1819"/>
                  <a:pt x="3747" y="1819"/>
                </a:cubicBezTo>
                <a:cubicBezTo>
                  <a:pt x="3747" y="1819"/>
                  <a:pt x="3737" y="1819"/>
                  <a:pt x="3737" y="1819"/>
                </a:cubicBezTo>
                <a:cubicBezTo>
                  <a:pt x="3727" y="1819"/>
                  <a:pt x="3727" y="1819"/>
                  <a:pt x="3718" y="1819"/>
                </a:cubicBezTo>
                <a:cubicBezTo>
                  <a:pt x="3718" y="1819"/>
                  <a:pt x="3718" y="1819"/>
                  <a:pt x="3718" y="1819"/>
                </a:cubicBezTo>
                <a:cubicBezTo>
                  <a:pt x="3708" y="1819"/>
                  <a:pt x="3708" y="1798"/>
                  <a:pt x="3708" y="1798"/>
                </a:cubicBezTo>
                <a:cubicBezTo>
                  <a:pt x="3698" y="1798"/>
                  <a:pt x="3698" y="1778"/>
                  <a:pt x="3688" y="1778"/>
                </a:cubicBezTo>
                <a:cubicBezTo>
                  <a:pt x="3678" y="1778"/>
                  <a:pt x="3678" y="1778"/>
                  <a:pt x="3668" y="1757"/>
                </a:cubicBezTo>
                <a:cubicBezTo>
                  <a:pt x="3668" y="1757"/>
                  <a:pt x="3668" y="1757"/>
                  <a:pt x="3668" y="1757"/>
                </a:cubicBezTo>
                <a:cubicBezTo>
                  <a:pt x="3658" y="1757"/>
                  <a:pt x="3658" y="1757"/>
                  <a:pt x="3658" y="1757"/>
                </a:cubicBezTo>
                <a:cubicBezTo>
                  <a:pt x="3658" y="1757"/>
                  <a:pt x="3658" y="1757"/>
                  <a:pt x="3658" y="1757"/>
                </a:cubicBezTo>
                <a:cubicBezTo>
                  <a:pt x="3648" y="1757"/>
                  <a:pt x="3648" y="1757"/>
                  <a:pt x="3648" y="1736"/>
                </a:cubicBezTo>
                <a:cubicBezTo>
                  <a:pt x="3648" y="1736"/>
                  <a:pt x="3638" y="1736"/>
                  <a:pt x="3638" y="1736"/>
                </a:cubicBezTo>
                <a:cubicBezTo>
                  <a:pt x="3638" y="1736"/>
                  <a:pt x="3628" y="1757"/>
                  <a:pt x="3628" y="1757"/>
                </a:cubicBezTo>
                <a:cubicBezTo>
                  <a:pt x="3618" y="1757"/>
                  <a:pt x="3618" y="1757"/>
                  <a:pt x="3609" y="1736"/>
                </a:cubicBezTo>
                <a:cubicBezTo>
                  <a:pt x="3609" y="1736"/>
                  <a:pt x="3609" y="1736"/>
                  <a:pt x="3599" y="1736"/>
                </a:cubicBezTo>
                <a:cubicBezTo>
                  <a:pt x="3599" y="1736"/>
                  <a:pt x="3599" y="1716"/>
                  <a:pt x="3599" y="1716"/>
                </a:cubicBezTo>
                <a:cubicBezTo>
                  <a:pt x="3589" y="1695"/>
                  <a:pt x="3579" y="1716"/>
                  <a:pt x="3579" y="1716"/>
                </a:cubicBezTo>
                <a:cubicBezTo>
                  <a:pt x="3569" y="1716"/>
                  <a:pt x="3569" y="1695"/>
                  <a:pt x="3559" y="1695"/>
                </a:cubicBezTo>
                <a:cubicBezTo>
                  <a:pt x="3549" y="1695"/>
                  <a:pt x="3549" y="1695"/>
                  <a:pt x="3539" y="1695"/>
                </a:cubicBezTo>
                <a:cubicBezTo>
                  <a:pt x="3529" y="1674"/>
                  <a:pt x="3529" y="1674"/>
                  <a:pt x="3519" y="1695"/>
                </a:cubicBezTo>
                <a:cubicBezTo>
                  <a:pt x="3519" y="1695"/>
                  <a:pt x="3519" y="1695"/>
                  <a:pt x="3509" y="1695"/>
                </a:cubicBezTo>
                <a:cubicBezTo>
                  <a:pt x="3509" y="1674"/>
                  <a:pt x="3509" y="1674"/>
                  <a:pt x="3509" y="1674"/>
                </a:cubicBezTo>
                <a:cubicBezTo>
                  <a:pt x="3509" y="1674"/>
                  <a:pt x="3509" y="1674"/>
                  <a:pt x="3509" y="1674"/>
                </a:cubicBezTo>
                <a:cubicBezTo>
                  <a:pt x="3500" y="1674"/>
                  <a:pt x="3500" y="1674"/>
                  <a:pt x="3490" y="1695"/>
                </a:cubicBezTo>
                <a:cubicBezTo>
                  <a:pt x="3490" y="1695"/>
                  <a:pt x="3480" y="1695"/>
                  <a:pt x="3480" y="1695"/>
                </a:cubicBezTo>
                <a:cubicBezTo>
                  <a:pt x="3480" y="1716"/>
                  <a:pt x="3470" y="1716"/>
                  <a:pt x="3470" y="1716"/>
                </a:cubicBezTo>
                <a:cubicBezTo>
                  <a:pt x="3470" y="1716"/>
                  <a:pt x="3470" y="1716"/>
                  <a:pt x="3460" y="1736"/>
                </a:cubicBezTo>
                <a:cubicBezTo>
                  <a:pt x="3460" y="1736"/>
                  <a:pt x="3460" y="1736"/>
                  <a:pt x="3450" y="1736"/>
                </a:cubicBezTo>
                <a:cubicBezTo>
                  <a:pt x="3450" y="1736"/>
                  <a:pt x="3450" y="1736"/>
                  <a:pt x="3440" y="1736"/>
                </a:cubicBezTo>
                <a:cubicBezTo>
                  <a:pt x="3440" y="1757"/>
                  <a:pt x="3440" y="1757"/>
                  <a:pt x="3430" y="1757"/>
                </a:cubicBezTo>
                <a:cubicBezTo>
                  <a:pt x="3430" y="1757"/>
                  <a:pt x="3430" y="1757"/>
                  <a:pt x="3420" y="1757"/>
                </a:cubicBezTo>
                <a:cubicBezTo>
                  <a:pt x="3420" y="1757"/>
                  <a:pt x="3410" y="1757"/>
                  <a:pt x="3410" y="1757"/>
                </a:cubicBezTo>
                <a:cubicBezTo>
                  <a:pt x="3400" y="1757"/>
                  <a:pt x="3391" y="1757"/>
                  <a:pt x="3391" y="1757"/>
                </a:cubicBezTo>
                <a:cubicBezTo>
                  <a:pt x="3400" y="1736"/>
                  <a:pt x="3410" y="1716"/>
                  <a:pt x="3430" y="1716"/>
                </a:cubicBezTo>
                <a:cubicBezTo>
                  <a:pt x="3430" y="1716"/>
                  <a:pt x="3430" y="1716"/>
                  <a:pt x="3440" y="1716"/>
                </a:cubicBezTo>
                <a:cubicBezTo>
                  <a:pt x="3440" y="1695"/>
                  <a:pt x="3440" y="1695"/>
                  <a:pt x="3440" y="1695"/>
                </a:cubicBezTo>
                <a:cubicBezTo>
                  <a:pt x="3440" y="1695"/>
                  <a:pt x="3450" y="1674"/>
                  <a:pt x="3450" y="1674"/>
                </a:cubicBezTo>
                <a:cubicBezTo>
                  <a:pt x="3460" y="1674"/>
                  <a:pt x="3450" y="1674"/>
                  <a:pt x="3450" y="1654"/>
                </a:cubicBezTo>
                <a:cubicBezTo>
                  <a:pt x="3450" y="1654"/>
                  <a:pt x="3460" y="1654"/>
                  <a:pt x="3460" y="1633"/>
                </a:cubicBezTo>
                <a:cubicBezTo>
                  <a:pt x="3460" y="1633"/>
                  <a:pt x="3460" y="1633"/>
                  <a:pt x="3460" y="1633"/>
                </a:cubicBezTo>
                <a:cubicBezTo>
                  <a:pt x="3450" y="1633"/>
                  <a:pt x="3450" y="1633"/>
                  <a:pt x="3440" y="1633"/>
                </a:cubicBezTo>
                <a:cubicBezTo>
                  <a:pt x="3430" y="1654"/>
                  <a:pt x="3420" y="1654"/>
                  <a:pt x="3410" y="1654"/>
                </a:cubicBezTo>
                <a:cubicBezTo>
                  <a:pt x="3410" y="1654"/>
                  <a:pt x="3400" y="1674"/>
                  <a:pt x="3391" y="1674"/>
                </a:cubicBezTo>
                <a:cubicBezTo>
                  <a:pt x="3391" y="1674"/>
                  <a:pt x="3391" y="1674"/>
                  <a:pt x="3391" y="1674"/>
                </a:cubicBezTo>
                <a:cubicBezTo>
                  <a:pt x="3381" y="1674"/>
                  <a:pt x="3381" y="1674"/>
                  <a:pt x="3391" y="1674"/>
                </a:cubicBezTo>
                <a:cubicBezTo>
                  <a:pt x="3391" y="1695"/>
                  <a:pt x="3391" y="1695"/>
                  <a:pt x="3391" y="1695"/>
                </a:cubicBezTo>
                <a:cubicBezTo>
                  <a:pt x="3391" y="1695"/>
                  <a:pt x="3381" y="1695"/>
                  <a:pt x="3381" y="1695"/>
                </a:cubicBezTo>
                <a:cubicBezTo>
                  <a:pt x="3371" y="1716"/>
                  <a:pt x="3371" y="1716"/>
                  <a:pt x="3361" y="1716"/>
                </a:cubicBezTo>
                <a:cubicBezTo>
                  <a:pt x="3361" y="1736"/>
                  <a:pt x="3361" y="1736"/>
                  <a:pt x="3351" y="1736"/>
                </a:cubicBezTo>
                <a:cubicBezTo>
                  <a:pt x="3351" y="1736"/>
                  <a:pt x="3341" y="1736"/>
                  <a:pt x="3341" y="1757"/>
                </a:cubicBezTo>
                <a:cubicBezTo>
                  <a:pt x="3341" y="1757"/>
                  <a:pt x="3341" y="1757"/>
                  <a:pt x="3341" y="1757"/>
                </a:cubicBezTo>
                <a:cubicBezTo>
                  <a:pt x="3331" y="1757"/>
                  <a:pt x="3321" y="1757"/>
                  <a:pt x="3321" y="1757"/>
                </a:cubicBezTo>
                <a:cubicBezTo>
                  <a:pt x="3311" y="1736"/>
                  <a:pt x="3311" y="1736"/>
                  <a:pt x="3311" y="1716"/>
                </a:cubicBezTo>
                <a:cubicBezTo>
                  <a:pt x="3311" y="1716"/>
                  <a:pt x="3311" y="1716"/>
                  <a:pt x="3311" y="1716"/>
                </a:cubicBezTo>
                <a:cubicBezTo>
                  <a:pt x="3311" y="1716"/>
                  <a:pt x="3311" y="1695"/>
                  <a:pt x="3311" y="1695"/>
                </a:cubicBezTo>
                <a:cubicBezTo>
                  <a:pt x="3311" y="1695"/>
                  <a:pt x="3321" y="1695"/>
                  <a:pt x="3321" y="1674"/>
                </a:cubicBezTo>
                <a:cubicBezTo>
                  <a:pt x="3321" y="1674"/>
                  <a:pt x="3321" y="1674"/>
                  <a:pt x="3331" y="1674"/>
                </a:cubicBezTo>
                <a:cubicBezTo>
                  <a:pt x="3331" y="1674"/>
                  <a:pt x="3331" y="1654"/>
                  <a:pt x="3341" y="1654"/>
                </a:cubicBezTo>
                <a:cubicBezTo>
                  <a:pt x="3341" y="1654"/>
                  <a:pt x="3341" y="1654"/>
                  <a:pt x="3341" y="1633"/>
                </a:cubicBezTo>
                <a:cubicBezTo>
                  <a:pt x="3341" y="1633"/>
                  <a:pt x="3341" y="1633"/>
                  <a:pt x="3341" y="1633"/>
                </a:cubicBezTo>
                <a:cubicBezTo>
                  <a:pt x="3341" y="1612"/>
                  <a:pt x="3351" y="1592"/>
                  <a:pt x="3341" y="1592"/>
                </a:cubicBezTo>
                <a:cubicBezTo>
                  <a:pt x="3331" y="1592"/>
                  <a:pt x="3331" y="1592"/>
                  <a:pt x="3331" y="1592"/>
                </a:cubicBezTo>
                <a:cubicBezTo>
                  <a:pt x="3331" y="1592"/>
                  <a:pt x="3321" y="1592"/>
                  <a:pt x="3321" y="1592"/>
                </a:cubicBezTo>
                <a:cubicBezTo>
                  <a:pt x="3311" y="1592"/>
                  <a:pt x="3311" y="1592"/>
                  <a:pt x="3311" y="1592"/>
                </a:cubicBezTo>
                <a:cubicBezTo>
                  <a:pt x="3301" y="1592"/>
                  <a:pt x="3301" y="1592"/>
                  <a:pt x="3291" y="1592"/>
                </a:cubicBezTo>
                <a:cubicBezTo>
                  <a:pt x="3291" y="1592"/>
                  <a:pt x="3282" y="1592"/>
                  <a:pt x="3282" y="1612"/>
                </a:cubicBezTo>
                <a:cubicBezTo>
                  <a:pt x="3291" y="1612"/>
                  <a:pt x="3291" y="1633"/>
                  <a:pt x="3291" y="1633"/>
                </a:cubicBezTo>
                <a:cubicBezTo>
                  <a:pt x="3282" y="1633"/>
                  <a:pt x="3282" y="1654"/>
                  <a:pt x="3282" y="1654"/>
                </a:cubicBezTo>
                <a:cubicBezTo>
                  <a:pt x="3282" y="1654"/>
                  <a:pt x="3272" y="1654"/>
                  <a:pt x="3272" y="1654"/>
                </a:cubicBezTo>
                <a:cubicBezTo>
                  <a:pt x="3262" y="1654"/>
                  <a:pt x="3262" y="1654"/>
                  <a:pt x="3252" y="1654"/>
                </a:cubicBezTo>
                <a:cubicBezTo>
                  <a:pt x="3242" y="1674"/>
                  <a:pt x="3232" y="1674"/>
                  <a:pt x="3232" y="1674"/>
                </a:cubicBezTo>
                <a:cubicBezTo>
                  <a:pt x="3222" y="1674"/>
                  <a:pt x="3222" y="1674"/>
                  <a:pt x="3212" y="1674"/>
                </a:cubicBezTo>
                <a:cubicBezTo>
                  <a:pt x="3202" y="1695"/>
                  <a:pt x="3202" y="1695"/>
                  <a:pt x="3192" y="1695"/>
                </a:cubicBezTo>
                <a:cubicBezTo>
                  <a:pt x="3182" y="1695"/>
                  <a:pt x="3182" y="1695"/>
                  <a:pt x="3173" y="1695"/>
                </a:cubicBezTo>
                <a:cubicBezTo>
                  <a:pt x="3173" y="1695"/>
                  <a:pt x="3173" y="1695"/>
                  <a:pt x="3173" y="1695"/>
                </a:cubicBezTo>
                <a:cubicBezTo>
                  <a:pt x="3163" y="1695"/>
                  <a:pt x="3163" y="1695"/>
                  <a:pt x="3163" y="1695"/>
                </a:cubicBezTo>
                <a:cubicBezTo>
                  <a:pt x="3153" y="1695"/>
                  <a:pt x="3153" y="1695"/>
                  <a:pt x="3153" y="1695"/>
                </a:cubicBezTo>
                <a:cubicBezTo>
                  <a:pt x="3143" y="1695"/>
                  <a:pt x="3143" y="1716"/>
                  <a:pt x="3133" y="1716"/>
                </a:cubicBezTo>
                <a:cubicBezTo>
                  <a:pt x="3123" y="1716"/>
                  <a:pt x="3113" y="1736"/>
                  <a:pt x="3103" y="1736"/>
                </a:cubicBezTo>
                <a:cubicBezTo>
                  <a:pt x="3093" y="1736"/>
                  <a:pt x="3083" y="1736"/>
                  <a:pt x="3083" y="1757"/>
                </a:cubicBezTo>
                <a:cubicBezTo>
                  <a:pt x="3073" y="1757"/>
                  <a:pt x="3073" y="1778"/>
                  <a:pt x="3073" y="1778"/>
                </a:cubicBezTo>
                <a:cubicBezTo>
                  <a:pt x="3064" y="1778"/>
                  <a:pt x="3064" y="1778"/>
                  <a:pt x="3054" y="1778"/>
                </a:cubicBezTo>
                <a:cubicBezTo>
                  <a:pt x="3054" y="1778"/>
                  <a:pt x="3054" y="1798"/>
                  <a:pt x="3054" y="1778"/>
                </a:cubicBezTo>
                <a:cubicBezTo>
                  <a:pt x="3054" y="1778"/>
                  <a:pt x="3054" y="1778"/>
                  <a:pt x="3054" y="1778"/>
                </a:cubicBezTo>
                <a:cubicBezTo>
                  <a:pt x="3044" y="1757"/>
                  <a:pt x="3044" y="1757"/>
                  <a:pt x="3034" y="1757"/>
                </a:cubicBezTo>
                <a:cubicBezTo>
                  <a:pt x="3034" y="1757"/>
                  <a:pt x="3024" y="1778"/>
                  <a:pt x="3024" y="1778"/>
                </a:cubicBezTo>
                <a:cubicBezTo>
                  <a:pt x="3014" y="1778"/>
                  <a:pt x="3014" y="1778"/>
                  <a:pt x="3014" y="1778"/>
                </a:cubicBezTo>
                <a:cubicBezTo>
                  <a:pt x="3004" y="1778"/>
                  <a:pt x="3004" y="1778"/>
                  <a:pt x="3004" y="1778"/>
                </a:cubicBezTo>
                <a:cubicBezTo>
                  <a:pt x="2994" y="1798"/>
                  <a:pt x="2984" y="1798"/>
                  <a:pt x="2984" y="1798"/>
                </a:cubicBezTo>
                <a:cubicBezTo>
                  <a:pt x="2984" y="1798"/>
                  <a:pt x="2974" y="1798"/>
                  <a:pt x="2974" y="1798"/>
                </a:cubicBezTo>
                <a:cubicBezTo>
                  <a:pt x="2964" y="1798"/>
                  <a:pt x="2964" y="1798"/>
                  <a:pt x="2964" y="1798"/>
                </a:cubicBezTo>
                <a:cubicBezTo>
                  <a:pt x="2955" y="1819"/>
                  <a:pt x="2945" y="1819"/>
                  <a:pt x="2945" y="1819"/>
                </a:cubicBezTo>
                <a:cubicBezTo>
                  <a:pt x="2945" y="1819"/>
                  <a:pt x="2935" y="1840"/>
                  <a:pt x="2935" y="1840"/>
                </a:cubicBezTo>
                <a:cubicBezTo>
                  <a:pt x="2935" y="1840"/>
                  <a:pt x="2935" y="1840"/>
                  <a:pt x="2925" y="1840"/>
                </a:cubicBezTo>
                <a:cubicBezTo>
                  <a:pt x="2925" y="1840"/>
                  <a:pt x="2925" y="1840"/>
                  <a:pt x="2925" y="1860"/>
                </a:cubicBezTo>
                <a:cubicBezTo>
                  <a:pt x="2915" y="1860"/>
                  <a:pt x="2915" y="1860"/>
                  <a:pt x="2905" y="1860"/>
                </a:cubicBezTo>
                <a:cubicBezTo>
                  <a:pt x="2905" y="1840"/>
                  <a:pt x="2905" y="1840"/>
                  <a:pt x="2905" y="1840"/>
                </a:cubicBezTo>
                <a:cubicBezTo>
                  <a:pt x="2895" y="1840"/>
                  <a:pt x="2895" y="1819"/>
                  <a:pt x="2895" y="1819"/>
                </a:cubicBezTo>
                <a:cubicBezTo>
                  <a:pt x="2915" y="1819"/>
                  <a:pt x="2925" y="1798"/>
                  <a:pt x="2945" y="1798"/>
                </a:cubicBezTo>
                <a:cubicBezTo>
                  <a:pt x="2955" y="1778"/>
                  <a:pt x="2964" y="1778"/>
                  <a:pt x="2974" y="1778"/>
                </a:cubicBezTo>
                <a:cubicBezTo>
                  <a:pt x="2984" y="1757"/>
                  <a:pt x="2994" y="1757"/>
                  <a:pt x="3014" y="1736"/>
                </a:cubicBezTo>
                <a:cubicBezTo>
                  <a:pt x="3024" y="1736"/>
                  <a:pt x="3034" y="1716"/>
                  <a:pt x="3054" y="1716"/>
                </a:cubicBezTo>
                <a:cubicBezTo>
                  <a:pt x="3054" y="1716"/>
                  <a:pt x="3064" y="1716"/>
                  <a:pt x="3064" y="1716"/>
                </a:cubicBezTo>
                <a:cubicBezTo>
                  <a:pt x="3064" y="1716"/>
                  <a:pt x="3073" y="1736"/>
                  <a:pt x="3073" y="1736"/>
                </a:cubicBezTo>
                <a:cubicBezTo>
                  <a:pt x="3083" y="1716"/>
                  <a:pt x="3083" y="1716"/>
                  <a:pt x="3093" y="1716"/>
                </a:cubicBezTo>
                <a:cubicBezTo>
                  <a:pt x="3103" y="1716"/>
                  <a:pt x="3113" y="1695"/>
                  <a:pt x="3123" y="1695"/>
                </a:cubicBezTo>
                <a:cubicBezTo>
                  <a:pt x="3133" y="1695"/>
                  <a:pt x="3143" y="1674"/>
                  <a:pt x="3163" y="1674"/>
                </a:cubicBezTo>
                <a:cubicBezTo>
                  <a:pt x="3173" y="1654"/>
                  <a:pt x="3192" y="1654"/>
                  <a:pt x="3202" y="1633"/>
                </a:cubicBezTo>
                <a:cubicBezTo>
                  <a:pt x="3212" y="1633"/>
                  <a:pt x="3212" y="1633"/>
                  <a:pt x="3202" y="1633"/>
                </a:cubicBezTo>
                <a:cubicBezTo>
                  <a:pt x="3192" y="1633"/>
                  <a:pt x="3182" y="1633"/>
                  <a:pt x="3173" y="1633"/>
                </a:cubicBezTo>
                <a:cubicBezTo>
                  <a:pt x="3143" y="1654"/>
                  <a:pt x="3123" y="1654"/>
                  <a:pt x="3103" y="1674"/>
                </a:cubicBezTo>
                <a:cubicBezTo>
                  <a:pt x="3083" y="1674"/>
                  <a:pt x="3064" y="1695"/>
                  <a:pt x="3044" y="1695"/>
                </a:cubicBezTo>
                <a:cubicBezTo>
                  <a:pt x="3034" y="1695"/>
                  <a:pt x="3014" y="1695"/>
                  <a:pt x="3004" y="1716"/>
                </a:cubicBezTo>
                <a:cubicBezTo>
                  <a:pt x="2994" y="1716"/>
                  <a:pt x="2984" y="1736"/>
                  <a:pt x="2974" y="1736"/>
                </a:cubicBezTo>
                <a:cubicBezTo>
                  <a:pt x="2964" y="1736"/>
                  <a:pt x="2945" y="1778"/>
                  <a:pt x="2945" y="1736"/>
                </a:cubicBezTo>
                <a:cubicBezTo>
                  <a:pt x="2945" y="1716"/>
                  <a:pt x="2945" y="1695"/>
                  <a:pt x="2935" y="1695"/>
                </a:cubicBezTo>
                <a:cubicBezTo>
                  <a:pt x="2915" y="1695"/>
                  <a:pt x="2905" y="1695"/>
                  <a:pt x="2895" y="1716"/>
                </a:cubicBezTo>
                <a:cubicBezTo>
                  <a:pt x="2885" y="1716"/>
                  <a:pt x="2885" y="1736"/>
                  <a:pt x="2875" y="1736"/>
                </a:cubicBezTo>
                <a:cubicBezTo>
                  <a:pt x="2875" y="1757"/>
                  <a:pt x="2875" y="1757"/>
                  <a:pt x="2865" y="1757"/>
                </a:cubicBezTo>
                <a:cubicBezTo>
                  <a:pt x="2855" y="1757"/>
                  <a:pt x="2846" y="1757"/>
                  <a:pt x="2836" y="1757"/>
                </a:cubicBezTo>
                <a:cubicBezTo>
                  <a:pt x="2826" y="1757"/>
                  <a:pt x="2816" y="1757"/>
                  <a:pt x="2806" y="1778"/>
                </a:cubicBezTo>
                <a:cubicBezTo>
                  <a:pt x="2806" y="1778"/>
                  <a:pt x="2796" y="1778"/>
                  <a:pt x="2796" y="1798"/>
                </a:cubicBezTo>
                <a:cubicBezTo>
                  <a:pt x="2796" y="1798"/>
                  <a:pt x="2806" y="1819"/>
                  <a:pt x="2806" y="1819"/>
                </a:cubicBezTo>
                <a:cubicBezTo>
                  <a:pt x="2806" y="1840"/>
                  <a:pt x="2796" y="1840"/>
                  <a:pt x="2796" y="1840"/>
                </a:cubicBezTo>
                <a:cubicBezTo>
                  <a:pt x="2796" y="1840"/>
                  <a:pt x="2796" y="1840"/>
                  <a:pt x="2796" y="1819"/>
                </a:cubicBezTo>
                <a:cubicBezTo>
                  <a:pt x="2796" y="1819"/>
                  <a:pt x="2786" y="1819"/>
                  <a:pt x="2786" y="1819"/>
                </a:cubicBezTo>
                <a:cubicBezTo>
                  <a:pt x="2786" y="1819"/>
                  <a:pt x="2776" y="1819"/>
                  <a:pt x="2776" y="1819"/>
                </a:cubicBezTo>
                <a:cubicBezTo>
                  <a:pt x="2766" y="1819"/>
                  <a:pt x="2756" y="1819"/>
                  <a:pt x="2746" y="1819"/>
                </a:cubicBezTo>
                <a:cubicBezTo>
                  <a:pt x="2737" y="1819"/>
                  <a:pt x="2737" y="1819"/>
                  <a:pt x="2737" y="1819"/>
                </a:cubicBezTo>
                <a:cubicBezTo>
                  <a:pt x="2727" y="1819"/>
                  <a:pt x="2727" y="1819"/>
                  <a:pt x="2717" y="1819"/>
                </a:cubicBezTo>
                <a:cubicBezTo>
                  <a:pt x="2707" y="1798"/>
                  <a:pt x="2707" y="1798"/>
                  <a:pt x="2707" y="1798"/>
                </a:cubicBezTo>
                <a:cubicBezTo>
                  <a:pt x="2707" y="1778"/>
                  <a:pt x="2697" y="1778"/>
                  <a:pt x="2697" y="1778"/>
                </a:cubicBezTo>
                <a:cubicBezTo>
                  <a:pt x="2697" y="1778"/>
                  <a:pt x="2697" y="1778"/>
                  <a:pt x="2687" y="1757"/>
                </a:cubicBezTo>
                <a:cubicBezTo>
                  <a:pt x="2687" y="1757"/>
                  <a:pt x="2687" y="1757"/>
                  <a:pt x="2687" y="1757"/>
                </a:cubicBezTo>
                <a:cubicBezTo>
                  <a:pt x="2687" y="1757"/>
                  <a:pt x="2677" y="1736"/>
                  <a:pt x="2677" y="1736"/>
                </a:cubicBezTo>
                <a:cubicBezTo>
                  <a:pt x="2677" y="1736"/>
                  <a:pt x="2687" y="1736"/>
                  <a:pt x="2687" y="1716"/>
                </a:cubicBezTo>
                <a:cubicBezTo>
                  <a:pt x="2687" y="1716"/>
                  <a:pt x="2677" y="1716"/>
                  <a:pt x="2677" y="1716"/>
                </a:cubicBezTo>
                <a:cubicBezTo>
                  <a:pt x="2667" y="1716"/>
                  <a:pt x="2657" y="1716"/>
                  <a:pt x="2647" y="1716"/>
                </a:cubicBezTo>
                <a:cubicBezTo>
                  <a:pt x="2638" y="1716"/>
                  <a:pt x="2628" y="1716"/>
                  <a:pt x="2628" y="1716"/>
                </a:cubicBezTo>
                <a:cubicBezTo>
                  <a:pt x="2618" y="1716"/>
                  <a:pt x="2618" y="1716"/>
                  <a:pt x="2608" y="1716"/>
                </a:cubicBezTo>
                <a:cubicBezTo>
                  <a:pt x="2608" y="1716"/>
                  <a:pt x="2598" y="1716"/>
                  <a:pt x="2598" y="1716"/>
                </a:cubicBezTo>
                <a:cubicBezTo>
                  <a:pt x="2598" y="1716"/>
                  <a:pt x="2588" y="1716"/>
                  <a:pt x="2588" y="1716"/>
                </a:cubicBezTo>
                <a:cubicBezTo>
                  <a:pt x="2588" y="1695"/>
                  <a:pt x="2578" y="1695"/>
                  <a:pt x="2568" y="1695"/>
                </a:cubicBezTo>
                <a:cubicBezTo>
                  <a:pt x="2558" y="1674"/>
                  <a:pt x="2548" y="1654"/>
                  <a:pt x="2538" y="1633"/>
                </a:cubicBezTo>
                <a:cubicBezTo>
                  <a:pt x="2519" y="1633"/>
                  <a:pt x="2509" y="1633"/>
                  <a:pt x="2499" y="1654"/>
                </a:cubicBezTo>
                <a:cubicBezTo>
                  <a:pt x="2489" y="1654"/>
                  <a:pt x="2489" y="1654"/>
                  <a:pt x="2489" y="1654"/>
                </a:cubicBezTo>
                <a:cubicBezTo>
                  <a:pt x="2489" y="1654"/>
                  <a:pt x="2479" y="1674"/>
                  <a:pt x="2479" y="1674"/>
                </a:cubicBezTo>
                <a:cubicBezTo>
                  <a:pt x="2479" y="1674"/>
                  <a:pt x="2479" y="1674"/>
                  <a:pt x="2469" y="1674"/>
                </a:cubicBezTo>
                <a:cubicBezTo>
                  <a:pt x="2459" y="1674"/>
                  <a:pt x="2439" y="1674"/>
                  <a:pt x="2429" y="1654"/>
                </a:cubicBezTo>
                <a:cubicBezTo>
                  <a:pt x="2420" y="1654"/>
                  <a:pt x="2420" y="1654"/>
                  <a:pt x="2420" y="1654"/>
                </a:cubicBezTo>
                <a:cubicBezTo>
                  <a:pt x="2410" y="1654"/>
                  <a:pt x="2410" y="1654"/>
                  <a:pt x="2410" y="1654"/>
                </a:cubicBezTo>
                <a:cubicBezTo>
                  <a:pt x="2410" y="1654"/>
                  <a:pt x="2410" y="1654"/>
                  <a:pt x="2410" y="1654"/>
                </a:cubicBezTo>
                <a:cubicBezTo>
                  <a:pt x="2410" y="1654"/>
                  <a:pt x="2410" y="1654"/>
                  <a:pt x="2410" y="1654"/>
                </a:cubicBezTo>
                <a:cubicBezTo>
                  <a:pt x="2410" y="1654"/>
                  <a:pt x="2400" y="1633"/>
                  <a:pt x="2400" y="1633"/>
                </a:cubicBezTo>
                <a:cubicBezTo>
                  <a:pt x="2390" y="1633"/>
                  <a:pt x="2380" y="1633"/>
                  <a:pt x="2370" y="1633"/>
                </a:cubicBezTo>
                <a:cubicBezTo>
                  <a:pt x="2360" y="1633"/>
                  <a:pt x="2350" y="1654"/>
                  <a:pt x="2340" y="1633"/>
                </a:cubicBezTo>
                <a:cubicBezTo>
                  <a:pt x="2330" y="1633"/>
                  <a:pt x="2330" y="1612"/>
                  <a:pt x="2330" y="1612"/>
                </a:cubicBezTo>
                <a:cubicBezTo>
                  <a:pt x="2320" y="1612"/>
                  <a:pt x="2320" y="1612"/>
                  <a:pt x="2320" y="1612"/>
                </a:cubicBezTo>
                <a:cubicBezTo>
                  <a:pt x="2311" y="1612"/>
                  <a:pt x="2301" y="1612"/>
                  <a:pt x="2301" y="1612"/>
                </a:cubicBezTo>
                <a:cubicBezTo>
                  <a:pt x="2291" y="1612"/>
                  <a:pt x="2291" y="1592"/>
                  <a:pt x="2281" y="1592"/>
                </a:cubicBezTo>
                <a:cubicBezTo>
                  <a:pt x="2281" y="1592"/>
                  <a:pt x="2271" y="1592"/>
                  <a:pt x="2271" y="1592"/>
                </a:cubicBezTo>
                <a:cubicBezTo>
                  <a:pt x="2261" y="1592"/>
                  <a:pt x="2261" y="1592"/>
                  <a:pt x="2261" y="1592"/>
                </a:cubicBezTo>
                <a:cubicBezTo>
                  <a:pt x="2251" y="1592"/>
                  <a:pt x="2241" y="1592"/>
                  <a:pt x="2241" y="1592"/>
                </a:cubicBezTo>
                <a:cubicBezTo>
                  <a:pt x="2221" y="1612"/>
                  <a:pt x="2202" y="1612"/>
                  <a:pt x="2182" y="1592"/>
                </a:cubicBezTo>
                <a:cubicBezTo>
                  <a:pt x="2172" y="1592"/>
                  <a:pt x="2172" y="1592"/>
                  <a:pt x="2172" y="1592"/>
                </a:cubicBezTo>
                <a:cubicBezTo>
                  <a:pt x="2162" y="1592"/>
                  <a:pt x="2162" y="1592"/>
                  <a:pt x="2152" y="1592"/>
                </a:cubicBezTo>
                <a:cubicBezTo>
                  <a:pt x="2152" y="1592"/>
                  <a:pt x="2142" y="1592"/>
                  <a:pt x="2132" y="1592"/>
                </a:cubicBezTo>
                <a:cubicBezTo>
                  <a:pt x="2132" y="1592"/>
                  <a:pt x="2132" y="1571"/>
                  <a:pt x="2132" y="1571"/>
                </a:cubicBezTo>
                <a:cubicBezTo>
                  <a:pt x="2132" y="1571"/>
                  <a:pt x="2132" y="1571"/>
                  <a:pt x="2142" y="1571"/>
                </a:cubicBezTo>
                <a:cubicBezTo>
                  <a:pt x="2142" y="1571"/>
                  <a:pt x="2142" y="1571"/>
                  <a:pt x="2152" y="1550"/>
                </a:cubicBezTo>
                <a:cubicBezTo>
                  <a:pt x="2152" y="1550"/>
                  <a:pt x="2142" y="1550"/>
                  <a:pt x="2142" y="1550"/>
                </a:cubicBezTo>
                <a:cubicBezTo>
                  <a:pt x="2132" y="1550"/>
                  <a:pt x="2122" y="1550"/>
                  <a:pt x="2112" y="1550"/>
                </a:cubicBezTo>
                <a:cubicBezTo>
                  <a:pt x="2102" y="1550"/>
                  <a:pt x="2093" y="1550"/>
                  <a:pt x="2073" y="1550"/>
                </a:cubicBezTo>
                <a:cubicBezTo>
                  <a:pt x="2073" y="1550"/>
                  <a:pt x="2063" y="1550"/>
                  <a:pt x="2063" y="1550"/>
                </a:cubicBezTo>
                <a:cubicBezTo>
                  <a:pt x="2063" y="1550"/>
                  <a:pt x="2063" y="1530"/>
                  <a:pt x="2063" y="1530"/>
                </a:cubicBezTo>
                <a:cubicBezTo>
                  <a:pt x="2063" y="1530"/>
                  <a:pt x="2053" y="1509"/>
                  <a:pt x="2053" y="1509"/>
                </a:cubicBezTo>
                <a:cubicBezTo>
                  <a:pt x="2053" y="1509"/>
                  <a:pt x="2053" y="1530"/>
                  <a:pt x="2053" y="1530"/>
                </a:cubicBezTo>
                <a:cubicBezTo>
                  <a:pt x="2053" y="1530"/>
                  <a:pt x="2043" y="1530"/>
                  <a:pt x="2043" y="1530"/>
                </a:cubicBezTo>
                <a:cubicBezTo>
                  <a:pt x="2033" y="1530"/>
                  <a:pt x="2023" y="1530"/>
                  <a:pt x="2023" y="1530"/>
                </a:cubicBezTo>
                <a:cubicBezTo>
                  <a:pt x="2013" y="1530"/>
                  <a:pt x="2013" y="1530"/>
                  <a:pt x="2013" y="1530"/>
                </a:cubicBezTo>
                <a:cubicBezTo>
                  <a:pt x="2013" y="1530"/>
                  <a:pt x="2003" y="1530"/>
                  <a:pt x="2003" y="1530"/>
                </a:cubicBezTo>
                <a:cubicBezTo>
                  <a:pt x="2003" y="1530"/>
                  <a:pt x="1993" y="1550"/>
                  <a:pt x="1993" y="1550"/>
                </a:cubicBezTo>
                <a:cubicBezTo>
                  <a:pt x="1984" y="1550"/>
                  <a:pt x="1974" y="1550"/>
                  <a:pt x="1964" y="1550"/>
                </a:cubicBezTo>
                <a:cubicBezTo>
                  <a:pt x="1974" y="1550"/>
                  <a:pt x="1974" y="1550"/>
                  <a:pt x="1974" y="1550"/>
                </a:cubicBezTo>
                <a:cubicBezTo>
                  <a:pt x="1984" y="1530"/>
                  <a:pt x="1984" y="1530"/>
                  <a:pt x="1993" y="1530"/>
                </a:cubicBezTo>
                <a:cubicBezTo>
                  <a:pt x="1993" y="1530"/>
                  <a:pt x="2003" y="1509"/>
                  <a:pt x="2003" y="1509"/>
                </a:cubicBezTo>
                <a:cubicBezTo>
                  <a:pt x="2003" y="1509"/>
                  <a:pt x="1993" y="1509"/>
                  <a:pt x="1993" y="1509"/>
                </a:cubicBezTo>
                <a:cubicBezTo>
                  <a:pt x="1993" y="1509"/>
                  <a:pt x="1993" y="1509"/>
                  <a:pt x="1993" y="1488"/>
                </a:cubicBezTo>
                <a:cubicBezTo>
                  <a:pt x="1993" y="1488"/>
                  <a:pt x="1984" y="1488"/>
                  <a:pt x="1984" y="1488"/>
                </a:cubicBezTo>
                <a:cubicBezTo>
                  <a:pt x="1984" y="1488"/>
                  <a:pt x="1984" y="1488"/>
                  <a:pt x="1974" y="1488"/>
                </a:cubicBezTo>
                <a:cubicBezTo>
                  <a:pt x="1974" y="1509"/>
                  <a:pt x="1964" y="1509"/>
                  <a:pt x="1964" y="1509"/>
                </a:cubicBezTo>
                <a:cubicBezTo>
                  <a:pt x="1954" y="1509"/>
                  <a:pt x="1954" y="1530"/>
                  <a:pt x="1944" y="1530"/>
                </a:cubicBezTo>
                <a:cubicBezTo>
                  <a:pt x="1944" y="1530"/>
                  <a:pt x="1934" y="1530"/>
                  <a:pt x="1934" y="1530"/>
                </a:cubicBezTo>
                <a:cubicBezTo>
                  <a:pt x="1924" y="1530"/>
                  <a:pt x="1914" y="1550"/>
                  <a:pt x="1904" y="1550"/>
                </a:cubicBezTo>
                <a:cubicBezTo>
                  <a:pt x="1894" y="1550"/>
                  <a:pt x="1894" y="1550"/>
                  <a:pt x="1884" y="1550"/>
                </a:cubicBezTo>
                <a:cubicBezTo>
                  <a:pt x="1875" y="1550"/>
                  <a:pt x="1875" y="1550"/>
                  <a:pt x="1865" y="1550"/>
                </a:cubicBezTo>
                <a:cubicBezTo>
                  <a:pt x="1855" y="1550"/>
                  <a:pt x="1845" y="1550"/>
                  <a:pt x="1835" y="1550"/>
                </a:cubicBezTo>
                <a:cubicBezTo>
                  <a:pt x="1825" y="1571"/>
                  <a:pt x="1825" y="1550"/>
                  <a:pt x="1815" y="1550"/>
                </a:cubicBezTo>
                <a:cubicBezTo>
                  <a:pt x="1815" y="1550"/>
                  <a:pt x="1805" y="1550"/>
                  <a:pt x="1805" y="1550"/>
                </a:cubicBezTo>
                <a:cubicBezTo>
                  <a:pt x="1795" y="1571"/>
                  <a:pt x="1795" y="1571"/>
                  <a:pt x="1785" y="1571"/>
                </a:cubicBezTo>
                <a:cubicBezTo>
                  <a:pt x="1785" y="1571"/>
                  <a:pt x="1775" y="1571"/>
                  <a:pt x="1775" y="1571"/>
                </a:cubicBezTo>
                <a:cubicBezTo>
                  <a:pt x="1766" y="1571"/>
                  <a:pt x="1756" y="1571"/>
                  <a:pt x="1756" y="1571"/>
                </a:cubicBezTo>
                <a:cubicBezTo>
                  <a:pt x="1736" y="1571"/>
                  <a:pt x="1726" y="1592"/>
                  <a:pt x="1706" y="1592"/>
                </a:cubicBezTo>
                <a:cubicBezTo>
                  <a:pt x="1686" y="1612"/>
                  <a:pt x="1676" y="1633"/>
                  <a:pt x="1657" y="1633"/>
                </a:cubicBezTo>
                <a:cubicBezTo>
                  <a:pt x="1647" y="1633"/>
                  <a:pt x="1647" y="1633"/>
                  <a:pt x="1647" y="1612"/>
                </a:cubicBezTo>
                <a:cubicBezTo>
                  <a:pt x="1637" y="1612"/>
                  <a:pt x="1637" y="1612"/>
                  <a:pt x="1637" y="1612"/>
                </a:cubicBezTo>
                <a:cubicBezTo>
                  <a:pt x="1627" y="1612"/>
                  <a:pt x="1617" y="1633"/>
                  <a:pt x="1617" y="1633"/>
                </a:cubicBezTo>
                <a:cubicBezTo>
                  <a:pt x="1607" y="1633"/>
                  <a:pt x="1587" y="1654"/>
                  <a:pt x="1577" y="1654"/>
                </a:cubicBezTo>
                <a:cubicBezTo>
                  <a:pt x="1548" y="1674"/>
                  <a:pt x="1518" y="1674"/>
                  <a:pt x="1488" y="1716"/>
                </a:cubicBezTo>
                <a:cubicBezTo>
                  <a:pt x="1478" y="1716"/>
                  <a:pt x="1478" y="1716"/>
                  <a:pt x="1468" y="1736"/>
                </a:cubicBezTo>
                <a:cubicBezTo>
                  <a:pt x="1468" y="1736"/>
                  <a:pt x="1458" y="1736"/>
                  <a:pt x="1458" y="1757"/>
                </a:cubicBezTo>
                <a:cubicBezTo>
                  <a:pt x="1449" y="1778"/>
                  <a:pt x="1429" y="1778"/>
                  <a:pt x="1419" y="1778"/>
                </a:cubicBezTo>
                <a:cubicBezTo>
                  <a:pt x="1399" y="1778"/>
                  <a:pt x="1379" y="1778"/>
                  <a:pt x="1369" y="1798"/>
                </a:cubicBezTo>
                <a:cubicBezTo>
                  <a:pt x="1349" y="1798"/>
                  <a:pt x="1340" y="1798"/>
                  <a:pt x="1330" y="1798"/>
                </a:cubicBezTo>
                <a:cubicBezTo>
                  <a:pt x="1320" y="1798"/>
                  <a:pt x="1310" y="1798"/>
                  <a:pt x="1290" y="1798"/>
                </a:cubicBezTo>
                <a:cubicBezTo>
                  <a:pt x="1280" y="1798"/>
                  <a:pt x="1270" y="1819"/>
                  <a:pt x="1260" y="1840"/>
                </a:cubicBezTo>
                <a:cubicBezTo>
                  <a:pt x="1240" y="1860"/>
                  <a:pt x="1221" y="1881"/>
                  <a:pt x="1211" y="1881"/>
                </a:cubicBezTo>
                <a:cubicBezTo>
                  <a:pt x="1201" y="1902"/>
                  <a:pt x="1191" y="1902"/>
                  <a:pt x="1201" y="1902"/>
                </a:cubicBezTo>
                <a:cubicBezTo>
                  <a:pt x="1211" y="1922"/>
                  <a:pt x="1221" y="1922"/>
                  <a:pt x="1231" y="1922"/>
                </a:cubicBezTo>
                <a:cubicBezTo>
                  <a:pt x="1240" y="1943"/>
                  <a:pt x="1250" y="1943"/>
                  <a:pt x="1250" y="1964"/>
                </a:cubicBezTo>
                <a:cubicBezTo>
                  <a:pt x="1260" y="1984"/>
                  <a:pt x="1250" y="2005"/>
                  <a:pt x="1240" y="2005"/>
                </a:cubicBezTo>
                <a:cubicBezTo>
                  <a:pt x="1240" y="2026"/>
                  <a:pt x="1231" y="2026"/>
                  <a:pt x="1231" y="2026"/>
                </a:cubicBezTo>
                <a:cubicBezTo>
                  <a:pt x="1231" y="2046"/>
                  <a:pt x="1221" y="2046"/>
                  <a:pt x="1221" y="2067"/>
                </a:cubicBezTo>
                <a:cubicBezTo>
                  <a:pt x="1211" y="2067"/>
                  <a:pt x="1240" y="2067"/>
                  <a:pt x="1240" y="2067"/>
                </a:cubicBezTo>
                <a:cubicBezTo>
                  <a:pt x="1240" y="2088"/>
                  <a:pt x="1240" y="2088"/>
                  <a:pt x="1250" y="2088"/>
                </a:cubicBezTo>
                <a:cubicBezTo>
                  <a:pt x="1250" y="2088"/>
                  <a:pt x="1250" y="2088"/>
                  <a:pt x="1250" y="2088"/>
                </a:cubicBezTo>
                <a:cubicBezTo>
                  <a:pt x="1250" y="2108"/>
                  <a:pt x="1250" y="2108"/>
                  <a:pt x="1250" y="2108"/>
                </a:cubicBezTo>
                <a:cubicBezTo>
                  <a:pt x="1260" y="2108"/>
                  <a:pt x="1260" y="2108"/>
                  <a:pt x="1260" y="2108"/>
                </a:cubicBezTo>
                <a:cubicBezTo>
                  <a:pt x="1270" y="2088"/>
                  <a:pt x="1270" y="2088"/>
                  <a:pt x="1270" y="2088"/>
                </a:cubicBezTo>
                <a:cubicBezTo>
                  <a:pt x="1280" y="2088"/>
                  <a:pt x="1280" y="2088"/>
                  <a:pt x="1280" y="2088"/>
                </a:cubicBezTo>
                <a:cubicBezTo>
                  <a:pt x="1280" y="2088"/>
                  <a:pt x="1280" y="2067"/>
                  <a:pt x="1280" y="2067"/>
                </a:cubicBezTo>
                <a:cubicBezTo>
                  <a:pt x="1290" y="2067"/>
                  <a:pt x="1290" y="2067"/>
                  <a:pt x="1290" y="2067"/>
                </a:cubicBezTo>
                <a:cubicBezTo>
                  <a:pt x="1300" y="2067"/>
                  <a:pt x="1300" y="2067"/>
                  <a:pt x="1300" y="2067"/>
                </a:cubicBezTo>
                <a:cubicBezTo>
                  <a:pt x="1310" y="2067"/>
                  <a:pt x="1310" y="2067"/>
                  <a:pt x="1310" y="2088"/>
                </a:cubicBezTo>
                <a:cubicBezTo>
                  <a:pt x="1310" y="2088"/>
                  <a:pt x="1320" y="2088"/>
                  <a:pt x="1320" y="2088"/>
                </a:cubicBezTo>
                <a:cubicBezTo>
                  <a:pt x="1320" y="2088"/>
                  <a:pt x="1310" y="2108"/>
                  <a:pt x="1300" y="2108"/>
                </a:cubicBezTo>
                <a:cubicBezTo>
                  <a:pt x="1300" y="2108"/>
                  <a:pt x="1300" y="2108"/>
                  <a:pt x="1300" y="2129"/>
                </a:cubicBezTo>
                <a:cubicBezTo>
                  <a:pt x="1310" y="2129"/>
                  <a:pt x="1310" y="2108"/>
                  <a:pt x="1320" y="2129"/>
                </a:cubicBezTo>
                <a:cubicBezTo>
                  <a:pt x="1330" y="2129"/>
                  <a:pt x="1330" y="2129"/>
                  <a:pt x="1340" y="2129"/>
                </a:cubicBezTo>
                <a:cubicBezTo>
                  <a:pt x="1340" y="2129"/>
                  <a:pt x="1349" y="2129"/>
                  <a:pt x="1359" y="2129"/>
                </a:cubicBezTo>
                <a:cubicBezTo>
                  <a:pt x="1359" y="2129"/>
                  <a:pt x="1369" y="2129"/>
                  <a:pt x="1369" y="2150"/>
                </a:cubicBezTo>
                <a:cubicBezTo>
                  <a:pt x="1359" y="2150"/>
                  <a:pt x="1359" y="2150"/>
                  <a:pt x="1359" y="2150"/>
                </a:cubicBezTo>
                <a:cubicBezTo>
                  <a:pt x="1349" y="2150"/>
                  <a:pt x="1349" y="2170"/>
                  <a:pt x="1340" y="2170"/>
                </a:cubicBezTo>
                <a:cubicBezTo>
                  <a:pt x="1330" y="2170"/>
                  <a:pt x="1330" y="2170"/>
                  <a:pt x="1320" y="2170"/>
                </a:cubicBezTo>
                <a:cubicBezTo>
                  <a:pt x="1310" y="2150"/>
                  <a:pt x="1300" y="2150"/>
                  <a:pt x="1290" y="2170"/>
                </a:cubicBezTo>
                <a:cubicBezTo>
                  <a:pt x="1290" y="2170"/>
                  <a:pt x="1280" y="2170"/>
                  <a:pt x="1280" y="2170"/>
                </a:cubicBezTo>
                <a:cubicBezTo>
                  <a:pt x="1270" y="2170"/>
                  <a:pt x="1270" y="2170"/>
                  <a:pt x="1270" y="2170"/>
                </a:cubicBezTo>
                <a:cubicBezTo>
                  <a:pt x="1250" y="2150"/>
                  <a:pt x="1231" y="2191"/>
                  <a:pt x="1221" y="2191"/>
                </a:cubicBezTo>
                <a:cubicBezTo>
                  <a:pt x="1211" y="2212"/>
                  <a:pt x="1211" y="2191"/>
                  <a:pt x="1201" y="2191"/>
                </a:cubicBezTo>
                <a:cubicBezTo>
                  <a:pt x="1191" y="2191"/>
                  <a:pt x="1181" y="2191"/>
                  <a:pt x="1171" y="2191"/>
                </a:cubicBezTo>
                <a:cubicBezTo>
                  <a:pt x="1151" y="2191"/>
                  <a:pt x="1141" y="2191"/>
                  <a:pt x="1131" y="2212"/>
                </a:cubicBezTo>
                <a:cubicBezTo>
                  <a:pt x="1131" y="2212"/>
                  <a:pt x="1122" y="2212"/>
                  <a:pt x="1122" y="2212"/>
                </a:cubicBezTo>
                <a:cubicBezTo>
                  <a:pt x="1122" y="2191"/>
                  <a:pt x="1131" y="2191"/>
                  <a:pt x="1131" y="2191"/>
                </a:cubicBezTo>
                <a:cubicBezTo>
                  <a:pt x="1141" y="2170"/>
                  <a:pt x="1141" y="2170"/>
                  <a:pt x="1141" y="2170"/>
                </a:cubicBezTo>
                <a:cubicBezTo>
                  <a:pt x="1151" y="2170"/>
                  <a:pt x="1151" y="2170"/>
                  <a:pt x="1151" y="2170"/>
                </a:cubicBezTo>
                <a:cubicBezTo>
                  <a:pt x="1151" y="2170"/>
                  <a:pt x="1161" y="2170"/>
                  <a:pt x="1161" y="2170"/>
                </a:cubicBezTo>
                <a:cubicBezTo>
                  <a:pt x="1161" y="2150"/>
                  <a:pt x="1161" y="2129"/>
                  <a:pt x="1161" y="2129"/>
                </a:cubicBezTo>
                <a:cubicBezTo>
                  <a:pt x="1151" y="2129"/>
                  <a:pt x="1151" y="2129"/>
                  <a:pt x="1151" y="2129"/>
                </a:cubicBezTo>
                <a:cubicBezTo>
                  <a:pt x="1141" y="2129"/>
                  <a:pt x="1131" y="2129"/>
                  <a:pt x="1131" y="2129"/>
                </a:cubicBezTo>
                <a:cubicBezTo>
                  <a:pt x="1131" y="2129"/>
                  <a:pt x="1122" y="2129"/>
                  <a:pt x="1122" y="2129"/>
                </a:cubicBezTo>
                <a:cubicBezTo>
                  <a:pt x="1112" y="2129"/>
                  <a:pt x="1112" y="2129"/>
                  <a:pt x="1102" y="2150"/>
                </a:cubicBezTo>
                <a:cubicBezTo>
                  <a:pt x="1102" y="2150"/>
                  <a:pt x="1102" y="2150"/>
                  <a:pt x="1092" y="2150"/>
                </a:cubicBezTo>
                <a:cubicBezTo>
                  <a:pt x="1092" y="2170"/>
                  <a:pt x="1082" y="2170"/>
                  <a:pt x="1082" y="2170"/>
                </a:cubicBezTo>
                <a:cubicBezTo>
                  <a:pt x="1082" y="2170"/>
                  <a:pt x="1072" y="2170"/>
                  <a:pt x="1072" y="2170"/>
                </a:cubicBezTo>
                <a:cubicBezTo>
                  <a:pt x="1062" y="2170"/>
                  <a:pt x="1062" y="2170"/>
                  <a:pt x="1052" y="2170"/>
                </a:cubicBezTo>
                <a:cubicBezTo>
                  <a:pt x="1042" y="2191"/>
                  <a:pt x="1032" y="2191"/>
                  <a:pt x="1022" y="2191"/>
                </a:cubicBezTo>
                <a:cubicBezTo>
                  <a:pt x="1022" y="2191"/>
                  <a:pt x="1022" y="2212"/>
                  <a:pt x="1022" y="2212"/>
                </a:cubicBezTo>
                <a:cubicBezTo>
                  <a:pt x="1013" y="2212"/>
                  <a:pt x="1013" y="2191"/>
                  <a:pt x="1013" y="2191"/>
                </a:cubicBezTo>
                <a:cubicBezTo>
                  <a:pt x="1003" y="2191"/>
                  <a:pt x="983" y="2191"/>
                  <a:pt x="973" y="2212"/>
                </a:cubicBezTo>
                <a:cubicBezTo>
                  <a:pt x="973" y="2212"/>
                  <a:pt x="973" y="2232"/>
                  <a:pt x="963" y="2232"/>
                </a:cubicBezTo>
                <a:cubicBezTo>
                  <a:pt x="963" y="2232"/>
                  <a:pt x="963" y="2232"/>
                  <a:pt x="953" y="2232"/>
                </a:cubicBezTo>
                <a:cubicBezTo>
                  <a:pt x="953" y="2212"/>
                  <a:pt x="943" y="2232"/>
                  <a:pt x="933" y="2232"/>
                </a:cubicBezTo>
                <a:cubicBezTo>
                  <a:pt x="923" y="2232"/>
                  <a:pt x="923" y="2232"/>
                  <a:pt x="913" y="2232"/>
                </a:cubicBezTo>
                <a:cubicBezTo>
                  <a:pt x="904" y="2253"/>
                  <a:pt x="904" y="2253"/>
                  <a:pt x="894" y="2253"/>
                </a:cubicBezTo>
                <a:cubicBezTo>
                  <a:pt x="884" y="2253"/>
                  <a:pt x="874" y="2253"/>
                  <a:pt x="864" y="2253"/>
                </a:cubicBezTo>
                <a:cubicBezTo>
                  <a:pt x="864" y="2274"/>
                  <a:pt x="844" y="2274"/>
                  <a:pt x="854" y="2294"/>
                </a:cubicBezTo>
                <a:cubicBezTo>
                  <a:pt x="854" y="2294"/>
                  <a:pt x="864" y="2294"/>
                  <a:pt x="864" y="2294"/>
                </a:cubicBezTo>
                <a:cubicBezTo>
                  <a:pt x="874" y="2294"/>
                  <a:pt x="874" y="2294"/>
                  <a:pt x="874" y="2294"/>
                </a:cubicBezTo>
                <a:cubicBezTo>
                  <a:pt x="884" y="2294"/>
                  <a:pt x="894" y="2315"/>
                  <a:pt x="894" y="2315"/>
                </a:cubicBezTo>
                <a:cubicBezTo>
                  <a:pt x="904" y="2315"/>
                  <a:pt x="913" y="2315"/>
                  <a:pt x="913" y="2336"/>
                </a:cubicBezTo>
                <a:cubicBezTo>
                  <a:pt x="913" y="2336"/>
                  <a:pt x="904" y="2336"/>
                  <a:pt x="894" y="2336"/>
                </a:cubicBezTo>
                <a:cubicBezTo>
                  <a:pt x="894" y="2336"/>
                  <a:pt x="884" y="2336"/>
                  <a:pt x="874" y="2356"/>
                </a:cubicBezTo>
                <a:cubicBezTo>
                  <a:pt x="874" y="2356"/>
                  <a:pt x="864" y="2356"/>
                  <a:pt x="864" y="2356"/>
                </a:cubicBezTo>
                <a:cubicBezTo>
                  <a:pt x="864" y="2356"/>
                  <a:pt x="864" y="2377"/>
                  <a:pt x="864" y="2377"/>
                </a:cubicBezTo>
                <a:cubicBezTo>
                  <a:pt x="864" y="2377"/>
                  <a:pt x="864" y="2377"/>
                  <a:pt x="854" y="2398"/>
                </a:cubicBezTo>
                <a:cubicBezTo>
                  <a:pt x="854" y="2398"/>
                  <a:pt x="844" y="2398"/>
                  <a:pt x="844" y="2398"/>
                </a:cubicBezTo>
                <a:cubicBezTo>
                  <a:pt x="844" y="2418"/>
                  <a:pt x="864" y="2418"/>
                  <a:pt x="864" y="2418"/>
                </a:cubicBezTo>
                <a:cubicBezTo>
                  <a:pt x="874" y="2418"/>
                  <a:pt x="884" y="2439"/>
                  <a:pt x="894" y="2439"/>
                </a:cubicBezTo>
                <a:cubicBezTo>
                  <a:pt x="904" y="2439"/>
                  <a:pt x="913" y="2439"/>
                  <a:pt x="923" y="2439"/>
                </a:cubicBezTo>
                <a:cubicBezTo>
                  <a:pt x="933" y="2439"/>
                  <a:pt x="943" y="2439"/>
                  <a:pt x="953" y="2418"/>
                </a:cubicBezTo>
                <a:cubicBezTo>
                  <a:pt x="953" y="2418"/>
                  <a:pt x="963" y="2418"/>
                  <a:pt x="973" y="2418"/>
                </a:cubicBezTo>
                <a:cubicBezTo>
                  <a:pt x="983" y="2418"/>
                  <a:pt x="993" y="2439"/>
                  <a:pt x="1003" y="2439"/>
                </a:cubicBezTo>
                <a:cubicBezTo>
                  <a:pt x="1013" y="2439"/>
                  <a:pt x="1013" y="2439"/>
                  <a:pt x="1022" y="2439"/>
                </a:cubicBezTo>
                <a:cubicBezTo>
                  <a:pt x="1032" y="2439"/>
                  <a:pt x="1042" y="2418"/>
                  <a:pt x="1052" y="2418"/>
                </a:cubicBezTo>
                <a:cubicBezTo>
                  <a:pt x="1062" y="2418"/>
                  <a:pt x="1072" y="2418"/>
                  <a:pt x="1082" y="2418"/>
                </a:cubicBezTo>
                <a:cubicBezTo>
                  <a:pt x="1092" y="2398"/>
                  <a:pt x="1102" y="2398"/>
                  <a:pt x="1112" y="2377"/>
                </a:cubicBezTo>
                <a:cubicBezTo>
                  <a:pt x="1112" y="2377"/>
                  <a:pt x="1122" y="2377"/>
                  <a:pt x="1122" y="2377"/>
                </a:cubicBezTo>
                <a:cubicBezTo>
                  <a:pt x="1131" y="2377"/>
                  <a:pt x="1141" y="2377"/>
                  <a:pt x="1141" y="2377"/>
                </a:cubicBezTo>
                <a:cubicBezTo>
                  <a:pt x="1151" y="2356"/>
                  <a:pt x="1171" y="2356"/>
                  <a:pt x="1161" y="2398"/>
                </a:cubicBezTo>
                <a:cubicBezTo>
                  <a:pt x="1151" y="2398"/>
                  <a:pt x="1141" y="2418"/>
                  <a:pt x="1131" y="2418"/>
                </a:cubicBezTo>
                <a:cubicBezTo>
                  <a:pt x="1131" y="2418"/>
                  <a:pt x="1122" y="2439"/>
                  <a:pt x="1112" y="2439"/>
                </a:cubicBezTo>
                <a:cubicBezTo>
                  <a:pt x="1112" y="2439"/>
                  <a:pt x="1102" y="2439"/>
                  <a:pt x="1092" y="2439"/>
                </a:cubicBezTo>
                <a:cubicBezTo>
                  <a:pt x="1092" y="2439"/>
                  <a:pt x="1082" y="2460"/>
                  <a:pt x="1082" y="2480"/>
                </a:cubicBezTo>
                <a:cubicBezTo>
                  <a:pt x="1072" y="2501"/>
                  <a:pt x="1072" y="2501"/>
                  <a:pt x="1062" y="2522"/>
                </a:cubicBezTo>
                <a:cubicBezTo>
                  <a:pt x="1052" y="2542"/>
                  <a:pt x="1042" y="2542"/>
                  <a:pt x="1032" y="2563"/>
                </a:cubicBezTo>
                <a:cubicBezTo>
                  <a:pt x="1022" y="2563"/>
                  <a:pt x="1003" y="2563"/>
                  <a:pt x="993" y="2563"/>
                </a:cubicBezTo>
                <a:cubicBezTo>
                  <a:pt x="983" y="2584"/>
                  <a:pt x="983" y="2584"/>
                  <a:pt x="973" y="2584"/>
                </a:cubicBezTo>
                <a:cubicBezTo>
                  <a:pt x="963" y="2584"/>
                  <a:pt x="963" y="2584"/>
                  <a:pt x="963" y="2584"/>
                </a:cubicBezTo>
                <a:cubicBezTo>
                  <a:pt x="963" y="2563"/>
                  <a:pt x="953" y="2563"/>
                  <a:pt x="953" y="2584"/>
                </a:cubicBezTo>
                <a:cubicBezTo>
                  <a:pt x="943" y="2584"/>
                  <a:pt x="933" y="2584"/>
                  <a:pt x="913" y="2604"/>
                </a:cubicBezTo>
                <a:cubicBezTo>
                  <a:pt x="913" y="2604"/>
                  <a:pt x="913" y="2604"/>
                  <a:pt x="904" y="2604"/>
                </a:cubicBezTo>
                <a:cubicBezTo>
                  <a:pt x="904" y="2625"/>
                  <a:pt x="894" y="2625"/>
                  <a:pt x="894" y="2625"/>
                </a:cubicBezTo>
                <a:cubicBezTo>
                  <a:pt x="884" y="2625"/>
                  <a:pt x="874" y="2646"/>
                  <a:pt x="874" y="2646"/>
                </a:cubicBezTo>
                <a:cubicBezTo>
                  <a:pt x="864" y="2646"/>
                  <a:pt x="854" y="2646"/>
                  <a:pt x="854" y="2646"/>
                </a:cubicBezTo>
                <a:cubicBezTo>
                  <a:pt x="844" y="2646"/>
                  <a:pt x="844" y="2625"/>
                  <a:pt x="844" y="2625"/>
                </a:cubicBezTo>
                <a:cubicBezTo>
                  <a:pt x="854" y="2604"/>
                  <a:pt x="834" y="2604"/>
                  <a:pt x="824" y="2604"/>
                </a:cubicBezTo>
                <a:cubicBezTo>
                  <a:pt x="824" y="2604"/>
                  <a:pt x="824" y="2604"/>
                  <a:pt x="814" y="2604"/>
                </a:cubicBezTo>
                <a:cubicBezTo>
                  <a:pt x="814" y="2604"/>
                  <a:pt x="804" y="2604"/>
                  <a:pt x="795" y="2625"/>
                </a:cubicBezTo>
                <a:cubicBezTo>
                  <a:pt x="795" y="2625"/>
                  <a:pt x="785" y="2646"/>
                  <a:pt x="775" y="2646"/>
                </a:cubicBezTo>
                <a:cubicBezTo>
                  <a:pt x="775" y="2646"/>
                  <a:pt x="765" y="2666"/>
                  <a:pt x="755" y="2666"/>
                </a:cubicBezTo>
                <a:cubicBezTo>
                  <a:pt x="755" y="2687"/>
                  <a:pt x="745" y="2687"/>
                  <a:pt x="745" y="2687"/>
                </a:cubicBezTo>
                <a:cubicBezTo>
                  <a:pt x="735" y="2708"/>
                  <a:pt x="735" y="2708"/>
                  <a:pt x="735" y="2708"/>
                </a:cubicBezTo>
                <a:cubicBezTo>
                  <a:pt x="725" y="2728"/>
                  <a:pt x="725" y="2728"/>
                  <a:pt x="725" y="2728"/>
                </a:cubicBezTo>
                <a:cubicBezTo>
                  <a:pt x="715" y="2708"/>
                  <a:pt x="715" y="2708"/>
                  <a:pt x="705" y="2708"/>
                </a:cubicBezTo>
                <a:cubicBezTo>
                  <a:pt x="695" y="2728"/>
                  <a:pt x="686" y="2728"/>
                  <a:pt x="676" y="2749"/>
                </a:cubicBezTo>
                <a:cubicBezTo>
                  <a:pt x="656" y="2770"/>
                  <a:pt x="636" y="2770"/>
                  <a:pt x="626" y="2790"/>
                </a:cubicBezTo>
                <a:cubicBezTo>
                  <a:pt x="616" y="2811"/>
                  <a:pt x="616" y="2811"/>
                  <a:pt x="606" y="2811"/>
                </a:cubicBezTo>
                <a:cubicBezTo>
                  <a:pt x="606" y="2811"/>
                  <a:pt x="606" y="2811"/>
                  <a:pt x="596" y="2811"/>
                </a:cubicBezTo>
                <a:cubicBezTo>
                  <a:pt x="596" y="2832"/>
                  <a:pt x="596" y="2832"/>
                  <a:pt x="586" y="2832"/>
                </a:cubicBezTo>
                <a:cubicBezTo>
                  <a:pt x="586" y="2832"/>
                  <a:pt x="586" y="2832"/>
                  <a:pt x="586" y="2832"/>
                </a:cubicBezTo>
                <a:cubicBezTo>
                  <a:pt x="577" y="2832"/>
                  <a:pt x="577" y="2832"/>
                  <a:pt x="567" y="2832"/>
                </a:cubicBezTo>
                <a:cubicBezTo>
                  <a:pt x="567" y="2832"/>
                  <a:pt x="567" y="2852"/>
                  <a:pt x="567" y="2852"/>
                </a:cubicBezTo>
                <a:cubicBezTo>
                  <a:pt x="567" y="2852"/>
                  <a:pt x="557" y="2852"/>
                  <a:pt x="557" y="2873"/>
                </a:cubicBezTo>
                <a:cubicBezTo>
                  <a:pt x="557" y="2873"/>
                  <a:pt x="557" y="2873"/>
                  <a:pt x="557" y="2894"/>
                </a:cubicBezTo>
                <a:cubicBezTo>
                  <a:pt x="567" y="2894"/>
                  <a:pt x="557" y="2894"/>
                  <a:pt x="557" y="2914"/>
                </a:cubicBezTo>
                <a:cubicBezTo>
                  <a:pt x="557" y="2914"/>
                  <a:pt x="557" y="2935"/>
                  <a:pt x="557" y="2956"/>
                </a:cubicBezTo>
                <a:cubicBezTo>
                  <a:pt x="557" y="2956"/>
                  <a:pt x="567" y="2935"/>
                  <a:pt x="577" y="2935"/>
                </a:cubicBezTo>
                <a:cubicBezTo>
                  <a:pt x="577" y="2935"/>
                  <a:pt x="577" y="2956"/>
                  <a:pt x="577" y="2956"/>
                </a:cubicBezTo>
                <a:cubicBezTo>
                  <a:pt x="577" y="2976"/>
                  <a:pt x="567" y="2976"/>
                  <a:pt x="567" y="2976"/>
                </a:cubicBezTo>
                <a:cubicBezTo>
                  <a:pt x="557" y="2976"/>
                  <a:pt x="547" y="2997"/>
                  <a:pt x="547" y="2997"/>
                </a:cubicBezTo>
                <a:cubicBezTo>
                  <a:pt x="537" y="2997"/>
                  <a:pt x="537" y="2997"/>
                  <a:pt x="527" y="2997"/>
                </a:cubicBezTo>
                <a:cubicBezTo>
                  <a:pt x="527" y="2997"/>
                  <a:pt x="517" y="2997"/>
                  <a:pt x="517" y="3018"/>
                </a:cubicBezTo>
                <a:cubicBezTo>
                  <a:pt x="517" y="3018"/>
                  <a:pt x="527" y="3038"/>
                  <a:pt x="527" y="3038"/>
                </a:cubicBezTo>
                <a:cubicBezTo>
                  <a:pt x="537" y="3059"/>
                  <a:pt x="527" y="3080"/>
                  <a:pt x="527" y="3121"/>
                </a:cubicBezTo>
                <a:cubicBezTo>
                  <a:pt x="517" y="3121"/>
                  <a:pt x="527" y="3121"/>
                  <a:pt x="537" y="3121"/>
                </a:cubicBezTo>
                <a:cubicBezTo>
                  <a:pt x="547" y="3121"/>
                  <a:pt x="547" y="3121"/>
                  <a:pt x="557" y="3121"/>
                </a:cubicBezTo>
                <a:cubicBezTo>
                  <a:pt x="567" y="3121"/>
                  <a:pt x="567" y="3121"/>
                  <a:pt x="577" y="3121"/>
                </a:cubicBezTo>
                <a:cubicBezTo>
                  <a:pt x="586" y="3100"/>
                  <a:pt x="586" y="3100"/>
                  <a:pt x="596" y="3100"/>
                </a:cubicBezTo>
                <a:cubicBezTo>
                  <a:pt x="616" y="3100"/>
                  <a:pt x="636" y="3059"/>
                  <a:pt x="656" y="3038"/>
                </a:cubicBezTo>
                <a:cubicBezTo>
                  <a:pt x="666" y="3038"/>
                  <a:pt x="676" y="3038"/>
                  <a:pt x="686" y="3018"/>
                </a:cubicBezTo>
                <a:cubicBezTo>
                  <a:pt x="686" y="3018"/>
                  <a:pt x="695" y="2997"/>
                  <a:pt x="705" y="2997"/>
                </a:cubicBezTo>
                <a:cubicBezTo>
                  <a:pt x="686" y="3038"/>
                  <a:pt x="676" y="3059"/>
                  <a:pt x="646" y="3080"/>
                </a:cubicBezTo>
                <a:cubicBezTo>
                  <a:pt x="646" y="3100"/>
                  <a:pt x="636" y="3100"/>
                  <a:pt x="636" y="3121"/>
                </a:cubicBezTo>
                <a:cubicBezTo>
                  <a:pt x="626" y="3121"/>
                  <a:pt x="626" y="3142"/>
                  <a:pt x="616" y="3142"/>
                </a:cubicBezTo>
                <a:cubicBezTo>
                  <a:pt x="596" y="3162"/>
                  <a:pt x="586" y="3183"/>
                  <a:pt x="586" y="3204"/>
                </a:cubicBezTo>
                <a:cubicBezTo>
                  <a:pt x="577" y="3224"/>
                  <a:pt x="577" y="3224"/>
                  <a:pt x="567" y="3245"/>
                </a:cubicBezTo>
                <a:cubicBezTo>
                  <a:pt x="567" y="3245"/>
                  <a:pt x="557" y="3245"/>
                  <a:pt x="557" y="3266"/>
                </a:cubicBezTo>
                <a:cubicBezTo>
                  <a:pt x="557" y="3266"/>
                  <a:pt x="557" y="3266"/>
                  <a:pt x="547" y="3266"/>
                </a:cubicBezTo>
                <a:cubicBezTo>
                  <a:pt x="547" y="3287"/>
                  <a:pt x="537" y="3266"/>
                  <a:pt x="527" y="3287"/>
                </a:cubicBezTo>
                <a:cubicBezTo>
                  <a:pt x="527" y="3287"/>
                  <a:pt x="547" y="3287"/>
                  <a:pt x="547" y="3287"/>
                </a:cubicBezTo>
                <a:cubicBezTo>
                  <a:pt x="557" y="3287"/>
                  <a:pt x="567" y="3287"/>
                  <a:pt x="577" y="3307"/>
                </a:cubicBezTo>
                <a:cubicBezTo>
                  <a:pt x="577" y="3307"/>
                  <a:pt x="586" y="3307"/>
                  <a:pt x="586" y="3307"/>
                </a:cubicBezTo>
                <a:cubicBezTo>
                  <a:pt x="596" y="3287"/>
                  <a:pt x="606" y="3287"/>
                  <a:pt x="606" y="3287"/>
                </a:cubicBezTo>
                <a:cubicBezTo>
                  <a:pt x="616" y="3266"/>
                  <a:pt x="626" y="3266"/>
                  <a:pt x="636" y="3266"/>
                </a:cubicBezTo>
                <a:cubicBezTo>
                  <a:pt x="646" y="3245"/>
                  <a:pt x="646" y="3245"/>
                  <a:pt x="656" y="3245"/>
                </a:cubicBezTo>
                <a:cubicBezTo>
                  <a:pt x="656" y="3245"/>
                  <a:pt x="666" y="3245"/>
                  <a:pt x="666" y="3245"/>
                </a:cubicBezTo>
                <a:cubicBezTo>
                  <a:pt x="666" y="3245"/>
                  <a:pt x="666" y="3266"/>
                  <a:pt x="666" y="3266"/>
                </a:cubicBezTo>
                <a:cubicBezTo>
                  <a:pt x="666" y="3266"/>
                  <a:pt x="676" y="3245"/>
                  <a:pt x="676" y="3266"/>
                </a:cubicBezTo>
                <a:cubicBezTo>
                  <a:pt x="686" y="3266"/>
                  <a:pt x="686" y="3266"/>
                  <a:pt x="686" y="3287"/>
                </a:cubicBezTo>
                <a:cubicBezTo>
                  <a:pt x="686" y="3287"/>
                  <a:pt x="676" y="3287"/>
                  <a:pt x="676" y="3287"/>
                </a:cubicBezTo>
                <a:cubicBezTo>
                  <a:pt x="676" y="3307"/>
                  <a:pt x="676" y="3307"/>
                  <a:pt x="676" y="3307"/>
                </a:cubicBezTo>
                <a:cubicBezTo>
                  <a:pt x="676" y="3307"/>
                  <a:pt x="676" y="3328"/>
                  <a:pt x="686" y="3328"/>
                </a:cubicBezTo>
                <a:cubicBezTo>
                  <a:pt x="686" y="3328"/>
                  <a:pt x="686" y="3328"/>
                  <a:pt x="686" y="3328"/>
                </a:cubicBezTo>
                <a:cubicBezTo>
                  <a:pt x="686" y="3328"/>
                  <a:pt x="695" y="3328"/>
                  <a:pt x="695" y="3328"/>
                </a:cubicBezTo>
                <a:cubicBezTo>
                  <a:pt x="705" y="3307"/>
                  <a:pt x="705" y="3287"/>
                  <a:pt x="715" y="3287"/>
                </a:cubicBezTo>
                <a:cubicBezTo>
                  <a:pt x="735" y="3266"/>
                  <a:pt x="735" y="3245"/>
                  <a:pt x="755" y="3245"/>
                </a:cubicBezTo>
                <a:cubicBezTo>
                  <a:pt x="755" y="3245"/>
                  <a:pt x="745" y="3266"/>
                  <a:pt x="745" y="3266"/>
                </a:cubicBezTo>
                <a:cubicBezTo>
                  <a:pt x="745" y="3266"/>
                  <a:pt x="735" y="3287"/>
                  <a:pt x="735" y="3287"/>
                </a:cubicBezTo>
                <a:cubicBezTo>
                  <a:pt x="745" y="3287"/>
                  <a:pt x="745" y="3287"/>
                  <a:pt x="745" y="3287"/>
                </a:cubicBezTo>
                <a:cubicBezTo>
                  <a:pt x="755" y="3287"/>
                  <a:pt x="765" y="3287"/>
                  <a:pt x="775" y="3266"/>
                </a:cubicBezTo>
                <a:cubicBezTo>
                  <a:pt x="795" y="3266"/>
                  <a:pt x="804" y="3245"/>
                  <a:pt x="824" y="3245"/>
                </a:cubicBezTo>
                <a:cubicBezTo>
                  <a:pt x="824" y="3245"/>
                  <a:pt x="834" y="3224"/>
                  <a:pt x="844" y="3245"/>
                </a:cubicBezTo>
                <a:cubicBezTo>
                  <a:pt x="844" y="3245"/>
                  <a:pt x="834" y="3245"/>
                  <a:pt x="834" y="3266"/>
                </a:cubicBezTo>
                <a:cubicBezTo>
                  <a:pt x="814" y="3266"/>
                  <a:pt x="804" y="3287"/>
                  <a:pt x="785" y="3287"/>
                </a:cubicBezTo>
                <a:cubicBezTo>
                  <a:pt x="775" y="3307"/>
                  <a:pt x="755" y="3328"/>
                  <a:pt x="745" y="3349"/>
                </a:cubicBezTo>
                <a:cubicBezTo>
                  <a:pt x="725" y="3369"/>
                  <a:pt x="705" y="3390"/>
                  <a:pt x="695" y="3411"/>
                </a:cubicBezTo>
                <a:cubicBezTo>
                  <a:pt x="686" y="3411"/>
                  <a:pt x="686" y="3431"/>
                  <a:pt x="676" y="3431"/>
                </a:cubicBezTo>
                <a:cubicBezTo>
                  <a:pt x="676" y="3452"/>
                  <a:pt x="666" y="3452"/>
                  <a:pt x="666" y="3452"/>
                </a:cubicBezTo>
                <a:cubicBezTo>
                  <a:pt x="636" y="3452"/>
                  <a:pt x="616" y="3473"/>
                  <a:pt x="596" y="3514"/>
                </a:cubicBezTo>
                <a:cubicBezTo>
                  <a:pt x="596" y="3514"/>
                  <a:pt x="586" y="3514"/>
                  <a:pt x="577" y="3535"/>
                </a:cubicBezTo>
                <a:cubicBezTo>
                  <a:pt x="577" y="3535"/>
                  <a:pt x="567" y="3555"/>
                  <a:pt x="567" y="3555"/>
                </a:cubicBezTo>
                <a:cubicBezTo>
                  <a:pt x="557" y="3555"/>
                  <a:pt x="557" y="3576"/>
                  <a:pt x="547" y="3576"/>
                </a:cubicBezTo>
                <a:cubicBezTo>
                  <a:pt x="547" y="3576"/>
                  <a:pt x="547" y="3576"/>
                  <a:pt x="537" y="3555"/>
                </a:cubicBezTo>
                <a:cubicBezTo>
                  <a:pt x="537" y="3555"/>
                  <a:pt x="537" y="3555"/>
                  <a:pt x="527" y="3576"/>
                </a:cubicBezTo>
                <a:cubicBezTo>
                  <a:pt x="517" y="3576"/>
                  <a:pt x="517" y="3576"/>
                  <a:pt x="507" y="3597"/>
                </a:cubicBezTo>
                <a:cubicBezTo>
                  <a:pt x="497" y="3597"/>
                  <a:pt x="497" y="3597"/>
                  <a:pt x="497" y="3597"/>
                </a:cubicBezTo>
                <a:cubicBezTo>
                  <a:pt x="487" y="3597"/>
                  <a:pt x="487" y="3617"/>
                  <a:pt x="487" y="3617"/>
                </a:cubicBezTo>
                <a:cubicBezTo>
                  <a:pt x="478" y="3617"/>
                  <a:pt x="478" y="3617"/>
                  <a:pt x="478" y="3617"/>
                </a:cubicBezTo>
                <a:cubicBezTo>
                  <a:pt x="468" y="3617"/>
                  <a:pt x="458" y="3617"/>
                  <a:pt x="458" y="3617"/>
                </a:cubicBezTo>
                <a:cubicBezTo>
                  <a:pt x="438" y="3638"/>
                  <a:pt x="428" y="3638"/>
                  <a:pt x="408" y="3659"/>
                </a:cubicBezTo>
                <a:cubicBezTo>
                  <a:pt x="408" y="3679"/>
                  <a:pt x="398" y="3679"/>
                  <a:pt x="398" y="3700"/>
                </a:cubicBezTo>
                <a:cubicBezTo>
                  <a:pt x="388" y="3700"/>
                  <a:pt x="378" y="3700"/>
                  <a:pt x="369" y="3700"/>
                </a:cubicBezTo>
                <a:cubicBezTo>
                  <a:pt x="359" y="3700"/>
                  <a:pt x="359" y="3700"/>
                  <a:pt x="359" y="3721"/>
                </a:cubicBezTo>
                <a:cubicBezTo>
                  <a:pt x="359" y="3721"/>
                  <a:pt x="349" y="3721"/>
                  <a:pt x="349" y="3721"/>
                </a:cubicBezTo>
                <a:cubicBezTo>
                  <a:pt x="349" y="3700"/>
                  <a:pt x="339" y="3700"/>
                  <a:pt x="329" y="3700"/>
                </a:cubicBezTo>
                <a:cubicBezTo>
                  <a:pt x="319" y="3700"/>
                  <a:pt x="299" y="3721"/>
                  <a:pt x="279" y="3721"/>
                </a:cubicBezTo>
                <a:cubicBezTo>
                  <a:pt x="269" y="3721"/>
                  <a:pt x="260" y="3741"/>
                  <a:pt x="250" y="3762"/>
                </a:cubicBezTo>
                <a:cubicBezTo>
                  <a:pt x="240" y="3762"/>
                  <a:pt x="230" y="3783"/>
                  <a:pt x="220" y="3803"/>
                </a:cubicBezTo>
                <a:cubicBezTo>
                  <a:pt x="210" y="3803"/>
                  <a:pt x="200" y="3803"/>
                  <a:pt x="190" y="3803"/>
                </a:cubicBezTo>
                <a:cubicBezTo>
                  <a:pt x="180" y="3803"/>
                  <a:pt x="160" y="3824"/>
                  <a:pt x="151" y="3824"/>
                </a:cubicBezTo>
                <a:cubicBezTo>
                  <a:pt x="131" y="3824"/>
                  <a:pt x="121" y="3845"/>
                  <a:pt x="111" y="3845"/>
                </a:cubicBezTo>
                <a:cubicBezTo>
                  <a:pt x="101" y="3845"/>
                  <a:pt x="101" y="3845"/>
                  <a:pt x="91" y="3845"/>
                </a:cubicBezTo>
                <a:cubicBezTo>
                  <a:pt x="71" y="3845"/>
                  <a:pt x="51" y="3865"/>
                  <a:pt x="42" y="3886"/>
                </a:cubicBezTo>
                <a:cubicBezTo>
                  <a:pt x="32" y="3886"/>
                  <a:pt x="-8" y="3927"/>
                  <a:pt x="2" y="3927"/>
                </a:cubicBezTo>
                <a:cubicBezTo>
                  <a:pt x="12" y="3948"/>
                  <a:pt x="22" y="3948"/>
                  <a:pt x="32" y="3948"/>
                </a:cubicBezTo>
                <a:cubicBezTo>
                  <a:pt x="42" y="3948"/>
                  <a:pt x="51" y="3927"/>
                  <a:pt x="61" y="3927"/>
                </a:cubicBezTo>
                <a:cubicBezTo>
                  <a:pt x="61" y="3907"/>
                  <a:pt x="71" y="3886"/>
                  <a:pt x="81" y="3886"/>
                </a:cubicBezTo>
                <a:cubicBezTo>
                  <a:pt x="91" y="3886"/>
                  <a:pt x="91" y="3907"/>
                  <a:pt x="101" y="3907"/>
                </a:cubicBezTo>
                <a:cubicBezTo>
                  <a:pt x="111" y="3907"/>
                  <a:pt x="121" y="3886"/>
                  <a:pt x="131" y="3886"/>
                </a:cubicBezTo>
                <a:cubicBezTo>
                  <a:pt x="141" y="3865"/>
                  <a:pt x="151" y="3865"/>
                  <a:pt x="160" y="3845"/>
                </a:cubicBezTo>
                <a:cubicBezTo>
                  <a:pt x="170" y="3845"/>
                  <a:pt x="190" y="3824"/>
                  <a:pt x="200" y="3824"/>
                </a:cubicBezTo>
                <a:cubicBezTo>
                  <a:pt x="200" y="3845"/>
                  <a:pt x="200" y="3845"/>
                  <a:pt x="200" y="3845"/>
                </a:cubicBezTo>
                <a:cubicBezTo>
                  <a:pt x="200" y="3845"/>
                  <a:pt x="200" y="3845"/>
                  <a:pt x="210" y="3845"/>
                </a:cubicBezTo>
                <a:cubicBezTo>
                  <a:pt x="210" y="3845"/>
                  <a:pt x="210" y="3845"/>
                  <a:pt x="210" y="3845"/>
                </a:cubicBezTo>
                <a:cubicBezTo>
                  <a:pt x="220" y="3824"/>
                  <a:pt x="230" y="3803"/>
                  <a:pt x="240" y="3803"/>
                </a:cubicBezTo>
                <a:cubicBezTo>
                  <a:pt x="260" y="3783"/>
                  <a:pt x="269" y="3783"/>
                  <a:pt x="279" y="3783"/>
                </a:cubicBezTo>
                <a:cubicBezTo>
                  <a:pt x="279" y="3762"/>
                  <a:pt x="289" y="3762"/>
                  <a:pt x="289" y="3762"/>
                </a:cubicBezTo>
                <a:cubicBezTo>
                  <a:pt x="299" y="3762"/>
                  <a:pt x="299" y="3762"/>
                  <a:pt x="309" y="3762"/>
                </a:cubicBezTo>
                <a:cubicBezTo>
                  <a:pt x="309" y="3762"/>
                  <a:pt x="299" y="3783"/>
                  <a:pt x="299" y="3783"/>
                </a:cubicBezTo>
                <a:cubicBezTo>
                  <a:pt x="299" y="3783"/>
                  <a:pt x="299" y="3783"/>
                  <a:pt x="289" y="3783"/>
                </a:cubicBezTo>
                <a:cubicBezTo>
                  <a:pt x="299" y="3783"/>
                  <a:pt x="309" y="3783"/>
                  <a:pt x="309" y="3783"/>
                </a:cubicBezTo>
                <a:cubicBezTo>
                  <a:pt x="309" y="3803"/>
                  <a:pt x="309" y="3803"/>
                  <a:pt x="309" y="3803"/>
                </a:cubicBezTo>
                <a:cubicBezTo>
                  <a:pt x="309" y="3803"/>
                  <a:pt x="309" y="3803"/>
                  <a:pt x="309" y="3824"/>
                </a:cubicBezTo>
                <a:cubicBezTo>
                  <a:pt x="299" y="3824"/>
                  <a:pt x="319" y="3824"/>
                  <a:pt x="319" y="3824"/>
                </a:cubicBezTo>
                <a:cubicBezTo>
                  <a:pt x="329" y="3824"/>
                  <a:pt x="339" y="3803"/>
                  <a:pt x="349" y="3803"/>
                </a:cubicBezTo>
                <a:cubicBezTo>
                  <a:pt x="349" y="3783"/>
                  <a:pt x="349" y="3783"/>
                  <a:pt x="349" y="3762"/>
                </a:cubicBezTo>
                <a:cubicBezTo>
                  <a:pt x="349" y="3762"/>
                  <a:pt x="349" y="3762"/>
                  <a:pt x="349" y="3762"/>
                </a:cubicBezTo>
                <a:cubicBezTo>
                  <a:pt x="349" y="3762"/>
                  <a:pt x="349" y="3741"/>
                  <a:pt x="359" y="3741"/>
                </a:cubicBezTo>
                <a:cubicBezTo>
                  <a:pt x="359" y="3741"/>
                  <a:pt x="359" y="3741"/>
                  <a:pt x="359" y="3741"/>
                </a:cubicBezTo>
                <a:cubicBezTo>
                  <a:pt x="369" y="3741"/>
                  <a:pt x="369" y="3741"/>
                  <a:pt x="369" y="3741"/>
                </a:cubicBezTo>
                <a:cubicBezTo>
                  <a:pt x="378" y="3721"/>
                  <a:pt x="378" y="3721"/>
                  <a:pt x="388" y="3721"/>
                </a:cubicBezTo>
                <a:cubicBezTo>
                  <a:pt x="388" y="3721"/>
                  <a:pt x="398" y="3721"/>
                  <a:pt x="408" y="3721"/>
                </a:cubicBezTo>
                <a:cubicBezTo>
                  <a:pt x="408" y="3741"/>
                  <a:pt x="398" y="3741"/>
                  <a:pt x="398" y="3741"/>
                </a:cubicBezTo>
                <a:cubicBezTo>
                  <a:pt x="398" y="3741"/>
                  <a:pt x="408" y="3741"/>
                  <a:pt x="408" y="3741"/>
                </a:cubicBezTo>
                <a:cubicBezTo>
                  <a:pt x="408" y="3741"/>
                  <a:pt x="408" y="3762"/>
                  <a:pt x="408" y="3762"/>
                </a:cubicBezTo>
                <a:cubicBezTo>
                  <a:pt x="408" y="3762"/>
                  <a:pt x="418" y="3762"/>
                  <a:pt x="418" y="3762"/>
                </a:cubicBezTo>
                <a:cubicBezTo>
                  <a:pt x="428" y="3762"/>
                  <a:pt x="428" y="3741"/>
                  <a:pt x="438" y="3741"/>
                </a:cubicBezTo>
                <a:cubicBezTo>
                  <a:pt x="448" y="3721"/>
                  <a:pt x="458" y="3721"/>
                  <a:pt x="478" y="3700"/>
                </a:cubicBezTo>
                <a:cubicBezTo>
                  <a:pt x="478" y="3700"/>
                  <a:pt x="487" y="3700"/>
                  <a:pt x="497" y="3700"/>
                </a:cubicBezTo>
                <a:cubicBezTo>
                  <a:pt x="497" y="3679"/>
                  <a:pt x="497" y="3679"/>
                  <a:pt x="507" y="3679"/>
                </a:cubicBezTo>
                <a:cubicBezTo>
                  <a:pt x="517" y="3679"/>
                  <a:pt x="527" y="3679"/>
                  <a:pt x="537" y="3659"/>
                </a:cubicBezTo>
                <a:cubicBezTo>
                  <a:pt x="547" y="3659"/>
                  <a:pt x="557" y="3659"/>
                  <a:pt x="557" y="3638"/>
                </a:cubicBezTo>
                <a:cubicBezTo>
                  <a:pt x="547" y="3638"/>
                  <a:pt x="547" y="3638"/>
                  <a:pt x="547" y="3638"/>
                </a:cubicBezTo>
                <a:cubicBezTo>
                  <a:pt x="547" y="3617"/>
                  <a:pt x="547" y="3617"/>
                  <a:pt x="547" y="3617"/>
                </a:cubicBezTo>
                <a:cubicBezTo>
                  <a:pt x="557" y="3617"/>
                  <a:pt x="557" y="3597"/>
                  <a:pt x="567" y="3617"/>
                </a:cubicBezTo>
                <a:cubicBezTo>
                  <a:pt x="567" y="3617"/>
                  <a:pt x="567" y="3617"/>
                  <a:pt x="567" y="3617"/>
                </a:cubicBezTo>
                <a:cubicBezTo>
                  <a:pt x="577" y="3617"/>
                  <a:pt x="577" y="3617"/>
                  <a:pt x="586" y="3617"/>
                </a:cubicBezTo>
                <a:cubicBezTo>
                  <a:pt x="586" y="3617"/>
                  <a:pt x="586" y="3617"/>
                  <a:pt x="586" y="3617"/>
                </a:cubicBezTo>
                <a:cubicBezTo>
                  <a:pt x="586" y="3617"/>
                  <a:pt x="596" y="3617"/>
                  <a:pt x="596" y="3597"/>
                </a:cubicBezTo>
                <a:cubicBezTo>
                  <a:pt x="596" y="3597"/>
                  <a:pt x="606" y="3597"/>
                  <a:pt x="606" y="3597"/>
                </a:cubicBezTo>
                <a:cubicBezTo>
                  <a:pt x="606" y="3597"/>
                  <a:pt x="616" y="3597"/>
                  <a:pt x="616" y="3597"/>
                </a:cubicBezTo>
                <a:cubicBezTo>
                  <a:pt x="616" y="3576"/>
                  <a:pt x="626" y="3576"/>
                  <a:pt x="636" y="3576"/>
                </a:cubicBezTo>
                <a:cubicBezTo>
                  <a:pt x="636" y="3576"/>
                  <a:pt x="636" y="3576"/>
                  <a:pt x="646" y="3576"/>
                </a:cubicBezTo>
                <a:cubicBezTo>
                  <a:pt x="646" y="3576"/>
                  <a:pt x="656" y="3555"/>
                  <a:pt x="666" y="3555"/>
                </a:cubicBezTo>
                <a:cubicBezTo>
                  <a:pt x="676" y="3555"/>
                  <a:pt x="686" y="3535"/>
                  <a:pt x="686" y="3535"/>
                </a:cubicBezTo>
                <a:cubicBezTo>
                  <a:pt x="695" y="3535"/>
                  <a:pt x="695" y="3535"/>
                  <a:pt x="695" y="3514"/>
                </a:cubicBezTo>
                <a:cubicBezTo>
                  <a:pt x="705" y="3514"/>
                  <a:pt x="705" y="3514"/>
                  <a:pt x="715" y="3514"/>
                </a:cubicBezTo>
                <a:cubicBezTo>
                  <a:pt x="715" y="3514"/>
                  <a:pt x="725" y="3514"/>
                  <a:pt x="735" y="3493"/>
                </a:cubicBezTo>
                <a:cubicBezTo>
                  <a:pt x="745" y="3493"/>
                  <a:pt x="755" y="3473"/>
                  <a:pt x="765" y="3473"/>
                </a:cubicBezTo>
                <a:cubicBezTo>
                  <a:pt x="775" y="3473"/>
                  <a:pt x="785" y="3452"/>
                  <a:pt x="795" y="3452"/>
                </a:cubicBezTo>
                <a:cubicBezTo>
                  <a:pt x="795" y="3452"/>
                  <a:pt x="804" y="3452"/>
                  <a:pt x="814" y="3431"/>
                </a:cubicBezTo>
                <a:cubicBezTo>
                  <a:pt x="824" y="3431"/>
                  <a:pt x="824" y="3411"/>
                  <a:pt x="834" y="3411"/>
                </a:cubicBezTo>
                <a:cubicBezTo>
                  <a:pt x="844" y="3390"/>
                  <a:pt x="844" y="3390"/>
                  <a:pt x="854" y="3390"/>
                </a:cubicBezTo>
                <a:cubicBezTo>
                  <a:pt x="854" y="3390"/>
                  <a:pt x="864" y="3390"/>
                  <a:pt x="874" y="3369"/>
                </a:cubicBezTo>
                <a:cubicBezTo>
                  <a:pt x="874" y="3369"/>
                  <a:pt x="884" y="3369"/>
                  <a:pt x="894" y="3369"/>
                </a:cubicBezTo>
                <a:cubicBezTo>
                  <a:pt x="894" y="3349"/>
                  <a:pt x="904" y="3349"/>
                  <a:pt x="904" y="3349"/>
                </a:cubicBezTo>
                <a:cubicBezTo>
                  <a:pt x="913" y="3349"/>
                  <a:pt x="913" y="3349"/>
                  <a:pt x="913" y="3349"/>
                </a:cubicBezTo>
                <a:cubicBezTo>
                  <a:pt x="923" y="3328"/>
                  <a:pt x="923" y="3328"/>
                  <a:pt x="933" y="3328"/>
                </a:cubicBezTo>
                <a:cubicBezTo>
                  <a:pt x="933" y="3328"/>
                  <a:pt x="943" y="3328"/>
                  <a:pt x="953" y="3307"/>
                </a:cubicBezTo>
                <a:cubicBezTo>
                  <a:pt x="963" y="3307"/>
                  <a:pt x="973" y="3287"/>
                  <a:pt x="993" y="3287"/>
                </a:cubicBezTo>
                <a:cubicBezTo>
                  <a:pt x="993" y="3266"/>
                  <a:pt x="1003" y="3266"/>
                  <a:pt x="1013" y="3266"/>
                </a:cubicBezTo>
                <a:cubicBezTo>
                  <a:pt x="1022" y="3245"/>
                  <a:pt x="1032" y="3245"/>
                  <a:pt x="1032" y="3245"/>
                </a:cubicBezTo>
                <a:cubicBezTo>
                  <a:pt x="1042" y="3245"/>
                  <a:pt x="1042" y="3224"/>
                  <a:pt x="1032" y="3224"/>
                </a:cubicBezTo>
                <a:cubicBezTo>
                  <a:pt x="1022" y="3224"/>
                  <a:pt x="1013" y="3224"/>
                  <a:pt x="1003" y="3224"/>
                </a:cubicBezTo>
                <a:cubicBezTo>
                  <a:pt x="1022" y="3204"/>
                  <a:pt x="1042" y="3183"/>
                  <a:pt x="1062" y="3162"/>
                </a:cubicBezTo>
                <a:cubicBezTo>
                  <a:pt x="1072" y="3162"/>
                  <a:pt x="1092" y="3142"/>
                  <a:pt x="1112" y="3142"/>
                </a:cubicBezTo>
                <a:cubicBezTo>
                  <a:pt x="1131" y="3121"/>
                  <a:pt x="1141" y="3100"/>
                  <a:pt x="1161" y="3100"/>
                </a:cubicBezTo>
                <a:cubicBezTo>
                  <a:pt x="1181" y="3080"/>
                  <a:pt x="1191" y="3059"/>
                  <a:pt x="1201" y="3038"/>
                </a:cubicBezTo>
                <a:cubicBezTo>
                  <a:pt x="1221" y="3018"/>
                  <a:pt x="1231" y="3018"/>
                  <a:pt x="1240" y="2997"/>
                </a:cubicBezTo>
                <a:cubicBezTo>
                  <a:pt x="1260" y="2997"/>
                  <a:pt x="1270" y="2976"/>
                  <a:pt x="1280" y="2976"/>
                </a:cubicBezTo>
                <a:cubicBezTo>
                  <a:pt x="1290" y="2956"/>
                  <a:pt x="1310" y="2956"/>
                  <a:pt x="1320" y="2935"/>
                </a:cubicBezTo>
                <a:cubicBezTo>
                  <a:pt x="1340" y="2935"/>
                  <a:pt x="1349" y="2914"/>
                  <a:pt x="1369" y="2914"/>
                </a:cubicBezTo>
                <a:cubicBezTo>
                  <a:pt x="1379" y="2894"/>
                  <a:pt x="1379" y="2894"/>
                  <a:pt x="1389" y="2894"/>
                </a:cubicBezTo>
                <a:cubicBezTo>
                  <a:pt x="1389" y="2894"/>
                  <a:pt x="1399" y="2894"/>
                  <a:pt x="1409" y="2894"/>
                </a:cubicBezTo>
                <a:cubicBezTo>
                  <a:pt x="1419" y="2914"/>
                  <a:pt x="1409" y="2914"/>
                  <a:pt x="1399" y="2935"/>
                </a:cubicBezTo>
                <a:cubicBezTo>
                  <a:pt x="1389" y="2935"/>
                  <a:pt x="1379" y="2935"/>
                  <a:pt x="1369" y="2935"/>
                </a:cubicBezTo>
                <a:cubicBezTo>
                  <a:pt x="1359" y="2935"/>
                  <a:pt x="1359" y="2956"/>
                  <a:pt x="1349" y="2956"/>
                </a:cubicBezTo>
                <a:cubicBezTo>
                  <a:pt x="1340" y="2956"/>
                  <a:pt x="1330" y="2976"/>
                  <a:pt x="1320" y="2976"/>
                </a:cubicBezTo>
                <a:cubicBezTo>
                  <a:pt x="1300" y="2997"/>
                  <a:pt x="1280" y="3018"/>
                  <a:pt x="1260" y="3038"/>
                </a:cubicBezTo>
                <a:cubicBezTo>
                  <a:pt x="1250" y="3059"/>
                  <a:pt x="1231" y="3059"/>
                  <a:pt x="1221" y="3080"/>
                </a:cubicBezTo>
                <a:cubicBezTo>
                  <a:pt x="1211" y="3100"/>
                  <a:pt x="1201" y="3100"/>
                  <a:pt x="1191" y="3121"/>
                </a:cubicBezTo>
                <a:cubicBezTo>
                  <a:pt x="1191" y="3121"/>
                  <a:pt x="1181" y="3121"/>
                  <a:pt x="1191" y="3121"/>
                </a:cubicBezTo>
                <a:cubicBezTo>
                  <a:pt x="1191" y="3121"/>
                  <a:pt x="1201" y="3121"/>
                  <a:pt x="1211" y="3121"/>
                </a:cubicBezTo>
                <a:cubicBezTo>
                  <a:pt x="1201" y="3162"/>
                  <a:pt x="1181" y="3162"/>
                  <a:pt x="1171" y="3162"/>
                </a:cubicBezTo>
                <a:cubicBezTo>
                  <a:pt x="1161" y="3162"/>
                  <a:pt x="1161" y="3162"/>
                  <a:pt x="1161" y="3162"/>
                </a:cubicBezTo>
                <a:cubicBezTo>
                  <a:pt x="1151" y="3183"/>
                  <a:pt x="1151" y="3183"/>
                  <a:pt x="1141" y="3183"/>
                </a:cubicBezTo>
                <a:cubicBezTo>
                  <a:pt x="1141" y="3183"/>
                  <a:pt x="1141" y="3183"/>
                  <a:pt x="1141" y="3204"/>
                </a:cubicBezTo>
                <a:cubicBezTo>
                  <a:pt x="1141" y="3204"/>
                  <a:pt x="1151" y="3204"/>
                  <a:pt x="1151" y="3204"/>
                </a:cubicBezTo>
                <a:cubicBezTo>
                  <a:pt x="1161" y="3204"/>
                  <a:pt x="1161" y="3204"/>
                  <a:pt x="1171" y="3204"/>
                </a:cubicBezTo>
                <a:cubicBezTo>
                  <a:pt x="1181" y="3204"/>
                  <a:pt x="1201" y="3204"/>
                  <a:pt x="1211" y="3183"/>
                </a:cubicBezTo>
                <a:cubicBezTo>
                  <a:pt x="1221" y="3183"/>
                  <a:pt x="1221" y="3162"/>
                  <a:pt x="1231" y="3162"/>
                </a:cubicBezTo>
                <a:cubicBezTo>
                  <a:pt x="1240" y="3142"/>
                  <a:pt x="1250" y="3142"/>
                  <a:pt x="1260" y="3142"/>
                </a:cubicBezTo>
                <a:cubicBezTo>
                  <a:pt x="1270" y="3142"/>
                  <a:pt x="1280" y="3142"/>
                  <a:pt x="1290" y="3142"/>
                </a:cubicBezTo>
                <a:cubicBezTo>
                  <a:pt x="1300" y="3121"/>
                  <a:pt x="1300" y="3121"/>
                  <a:pt x="1310" y="3121"/>
                </a:cubicBezTo>
                <a:cubicBezTo>
                  <a:pt x="1320" y="3121"/>
                  <a:pt x="1330" y="3100"/>
                  <a:pt x="1340" y="3100"/>
                </a:cubicBezTo>
                <a:cubicBezTo>
                  <a:pt x="1349" y="3100"/>
                  <a:pt x="1359" y="3100"/>
                  <a:pt x="1359" y="3100"/>
                </a:cubicBezTo>
                <a:cubicBezTo>
                  <a:pt x="1369" y="3100"/>
                  <a:pt x="1379" y="3080"/>
                  <a:pt x="1389" y="3080"/>
                </a:cubicBezTo>
                <a:cubicBezTo>
                  <a:pt x="1399" y="3080"/>
                  <a:pt x="1409" y="3080"/>
                  <a:pt x="1419" y="3059"/>
                </a:cubicBezTo>
                <a:cubicBezTo>
                  <a:pt x="1419" y="3059"/>
                  <a:pt x="1419" y="3059"/>
                  <a:pt x="1429" y="3059"/>
                </a:cubicBezTo>
                <a:cubicBezTo>
                  <a:pt x="1429" y="3059"/>
                  <a:pt x="1439" y="3059"/>
                  <a:pt x="1439" y="3059"/>
                </a:cubicBezTo>
                <a:cubicBezTo>
                  <a:pt x="1449" y="3038"/>
                  <a:pt x="1449" y="3018"/>
                  <a:pt x="1449" y="2997"/>
                </a:cubicBezTo>
                <a:cubicBezTo>
                  <a:pt x="1458" y="2997"/>
                  <a:pt x="1458" y="2997"/>
                  <a:pt x="1458" y="2976"/>
                </a:cubicBezTo>
                <a:cubicBezTo>
                  <a:pt x="1468" y="2976"/>
                  <a:pt x="1468" y="2956"/>
                  <a:pt x="1478" y="2956"/>
                </a:cubicBezTo>
                <a:cubicBezTo>
                  <a:pt x="1478" y="2956"/>
                  <a:pt x="1478" y="2956"/>
                  <a:pt x="1488" y="2956"/>
                </a:cubicBezTo>
                <a:cubicBezTo>
                  <a:pt x="1488" y="2956"/>
                  <a:pt x="1498" y="2956"/>
                  <a:pt x="1498" y="2935"/>
                </a:cubicBezTo>
                <a:cubicBezTo>
                  <a:pt x="1498" y="2956"/>
                  <a:pt x="1498" y="2956"/>
                  <a:pt x="1498" y="2956"/>
                </a:cubicBezTo>
                <a:cubicBezTo>
                  <a:pt x="1498" y="2956"/>
                  <a:pt x="1508" y="2956"/>
                  <a:pt x="1508" y="2956"/>
                </a:cubicBezTo>
                <a:cubicBezTo>
                  <a:pt x="1508" y="2935"/>
                  <a:pt x="1518" y="2935"/>
                  <a:pt x="1518" y="2935"/>
                </a:cubicBezTo>
                <a:cubicBezTo>
                  <a:pt x="1518" y="2935"/>
                  <a:pt x="1518" y="2935"/>
                  <a:pt x="1528" y="2935"/>
                </a:cubicBezTo>
                <a:cubicBezTo>
                  <a:pt x="1528" y="2935"/>
                  <a:pt x="1528" y="2935"/>
                  <a:pt x="1538" y="2935"/>
                </a:cubicBezTo>
                <a:cubicBezTo>
                  <a:pt x="1538" y="2935"/>
                  <a:pt x="1538" y="2935"/>
                  <a:pt x="1538" y="2935"/>
                </a:cubicBezTo>
                <a:cubicBezTo>
                  <a:pt x="1538" y="2935"/>
                  <a:pt x="1538" y="2935"/>
                  <a:pt x="1548" y="2935"/>
                </a:cubicBezTo>
                <a:cubicBezTo>
                  <a:pt x="1548" y="2935"/>
                  <a:pt x="1558" y="2935"/>
                  <a:pt x="1558" y="2935"/>
                </a:cubicBezTo>
                <a:cubicBezTo>
                  <a:pt x="1567" y="2935"/>
                  <a:pt x="1567" y="2935"/>
                  <a:pt x="1577" y="2935"/>
                </a:cubicBezTo>
                <a:cubicBezTo>
                  <a:pt x="1577" y="2935"/>
                  <a:pt x="1567" y="2935"/>
                  <a:pt x="1567" y="2935"/>
                </a:cubicBezTo>
                <a:cubicBezTo>
                  <a:pt x="1567" y="2956"/>
                  <a:pt x="1567" y="2956"/>
                  <a:pt x="1567" y="2956"/>
                </a:cubicBezTo>
                <a:cubicBezTo>
                  <a:pt x="1567" y="2956"/>
                  <a:pt x="1567" y="2956"/>
                  <a:pt x="1567" y="2956"/>
                </a:cubicBezTo>
                <a:cubicBezTo>
                  <a:pt x="1567" y="2976"/>
                  <a:pt x="1567" y="2976"/>
                  <a:pt x="1567" y="2976"/>
                </a:cubicBezTo>
                <a:cubicBezTo>
                  <a:pt x="1567" y="2997"/>
                  <a:pt x="1577" y="2976"/>
                  <a:pt x="1587" y="2976"/>
                </a:cubicBezTo>
                <a:cubicBezTo>
                  <a:pt x="1587" y="2976"/>
                  <a:pt x="1577" y="2997"/>
                  <a:pt x="1577" y="2997"/>
                </a:cubicBezTo>
                <a:cubicBezTo>
                  <a:pt x="1577" y="3018"/>
                  <a:pt x="1577" y="3018"/>
                  <a:pt x="1577" y="3038"/>
                </a:cubicBezTo>
                <a:cubicBezTo>
                  <a:pt x="1587" y="3038"/>
                  <a:pt x="1587" y="3018"/>
                  <a:pt x="1597" y="3018"/>
                </a:cubicBezTo>
                <a:cubicBezTo>
                  <a:pt x="1597" y="3018"/>
                  <a:pt x="1597" y="3018"/>
                  <a:pt x="1607" y="3018"/>
                </a:cubicBezTo>
                <a:cubicBezTo>
                  <a:pt x="1607" y="3018"/>
                  <a:pt x="1607" y="3018"/>
                  <a:pt x="1607" y="3018"/>
                </a:cubicBezTo>
                <a:cubicBezTo>
                  <a:pt x="1607" y="3038"/>
                  <a:pt x="1617" y="3018"/>
                  <a:pt x="1617" y="3018"/>
                </a:cubicBezTo>
                <a:cubicBezTo>
                  <a:pt x="1617" y="3038"/>
                  <a:pt x="1617" y="3038"/>
                  <a:pt x="1617" y="3038"/>
                </a:cubicBezTo>
                <a:cubicBezTo>
                  <a:pt x="1617" y="3038"/>
                  <a:pt x="1627" y="3038"/>
                  <a:pt x="1627" y="3038"/>
                </a:cubicBezTo>
                <a:cubicBezTo>
                  <a:pt x="1627" y="3038"/>
                  <a:pt x="1627" y="3038"/>
                  <a:pt x="1627" y="3038"/>
                </a:cubicBezTo>
                <a:cubicBezTo>
                  <a:pt x="1637" y="3059"/>
                  <a:pt x="1627" y="3059"/>
                  <a:pt x="1637" y="3059"/>
                </a:cubicBezTo>
                <a:cubicBezTo>
                  <a:pt x="1637" y="3080"/>
                  <a:pt x="1647" y="3059"/>
                  <a:pt x="1647" y="3059"/>
                </a:cubicBezTo>
                <a:cubicBezTo>
                  <a:pt x="1657" y="3059"/>
                  <a:pt x="1657" y="3059"/>
                  <a:pt x="1666" y="3059"/>
                </a:cubicBezTo>
                <a:cubicBezTo>
                  <a:pt x="1666" y="3038"/>
                  <a:pt x="1676" y="3038"/>
                  <a:pt x="1676" y="3038"/>
                </a:cubicBezTo>
                <a:cubicBezTo>
                  <a:pt x="1676" y="3059"/>
                  <a:pt x="1676" y="3059"/>
                  <a:pt x="1676" y="3080"/>
                </a:cubicBezTo>
                <a:cubicBezTo>
                  <a:pt x="1676" y="3080"/>
                  <a:pt x="1676" y="3080"/>
                  <a:pt x="1686" y="3080"/>
                </a:cubicBezTo>
                <a:cubicBezTo>
                  <a:pt x="1686" y="3080"/>
                  <a:pt x="1676" y="3080"/>
                  <a:pt x="1666" y="3080"/>
                </a:cubicBezTo>
                <a:cubicBezTo>
                  <a:pt x="1666" y="3080"/>
                  <a:pt x="1666" y="3100"/>
                  <a:pt x="1666" y="3100"/>
                </a:cubicBezTo>
                <a:cubicBezTo>
                  <a:pt x="1666" y="3100"/>
                  <a:pt x="1676" y="3100"/>
                  <a:pt x="1676" y="3100"/>
                </a:cubicBezTo>
                <a:cubicBezTo>
                  <a:pt x="1686" y="3080"/>
                  <a:pt x="1696" y="3080"/>
                  <a:pt x="1706" y="3080"/>
                </a:cubicBezTo>
                <a:cubicBezTo>
                  <a:pt x="1716" y="3080"/>
                  <a:pt x="1726" y="3059"/>
                  <a:pt x="1736" y="3059"/>
                </a:cubicBezTo>
                <a:cubicBezTo>
                  <a:pt x="1736" y="3059"/>
                  <a:pt x="1736" y="3059"/>
                  <a:pt x="1736" y="3059"/>
                </a:cubicBezTo>
                <a:cubicBezTo>
                  <a:pt x="1736" y="3080"/>
                  <a:pt x="1736" y="3080"/>
                  <a:pt x="1736" y="3080"/>
                </a:cubicBezTo>
                <a:cubicBezTo>
                  <a:pt x="1746" y="3080"/>
                  <a:pt x="1746" y="3080"/>
                  <a:pt x="1746" y="3080"/>
                </a:cubicBezTo>
                <a:cubicBezTo>
                  <a:pt x="1756" y="3080"/>
                  <a:pt x="1756" y="3080"/>
                  <a:pt x="1756" y="3080"/>
                </a:cubicBezTo>
                <a:cubicBezTo>
                  <a:pt x="1756" y="3100"/>
                  <a:pt x="1756" y="3100"/>
                  <a:pt x="1766" y="3100"/>
                </a:cubicBezTo>
                <a:cubicBezTo>
                  <a:pt x="1766" y="3100"/>
                  <a:pt x="1775" y="3100"/>
                  <a:pt x="1775" y="3100"/>
                </a:cubicBezTo>
                <a:cubicBezTo>
                  <a:pt x="1775" y="3100"/>
                  <a:pt x="1775" y="3121"/>
                  <a:pt x="1775" y="3121"/>
                </a:cubicBezTo>
                <a:cubicBezTo>
                  <a:pt x="1785" y="3121"/>
                  <a:pt x="1785" y="3121"/>
                  <a:pt x="1785" y="3121"/>
                </a:cubicBezTo>
                <a:cubicBezTo>
                  <a:pt x="1795" y="3121"/>
                  <a:pt x="1795" y="3100"/>
                  <a:pt x="1795" y="3100"/>
                </a:cubicBezTo>
                <a:cubicBezTo>
                  <a:pt x="1805" y="3121"/>
                  <a:pt x="1795" y="3121"/>
                  <a:pt x="1795" y="3121"/>
                </a:cubicBezTo>
                <a:cubicBezTo>
                  <a:pt x="1805" y="3121"/>
                  <a:pt x="1805" y="3121"/>
                  <a:pt x="1815" y="3121"/>
                </a:cubicBezTo>
                <a:cubicBezTo>
                  <a:pt x="1815" y="3100"/>
                  <a:pt x="1825" y="3100"/>
                  <a:pt x="1835" y="3100"/>
                </a:cubicBezTo>
                <a:cubicBezTo>
                  <a:pt x="1835" y="3100"/>
                  <a:pt x="1835" y="3100"/>
                  <a:pt x="1845" y="3100"/>
                </a:cubicBezTo>
                <a:cubicBezTo>
                  <a:pt x="1845" y="3100"/>
                  <a:pt x="1845" y="3100"/>
                  <a:pt x="1845" y="3100"/>
                </a:cubicBezTo>
                <a:cubicBezTo>
                  <a:pt x="1855" y="3100"/>
                  <a:pt x="1855" y="3100"/>
                  <a:pt x="1865" y="3100"/>
                </a:cubicBezTo>
                <a:cubicBezTo>
                  <a:pt x="1865" y="3100"/>
                  <a:pt x="1865" y="3100"/>
                  <a:pt x="1865" y="3100"/>
                </a:cubicBezTo>
                <a:cubicBezTo>
                  <a:pt x="1875" y="3100"/>
                  <a:pt x="1875" y="3100"/>
                  <a:pt x="1884" y="3100"/>
                </a:cubicBezTo>
                <a:cubicBezTo>
                  <a:pt x="1875" y="3121"/>
                  <a:pt x="1875" y="3121"/>
                  <a:pt x="1865" y="3142"/>
                </a:cubicBezTo>
                <a:cubicBezTo>
                  <a:pt x="1865" y="3142"/>
                  <a:pt x="1855" y="3142"/>
                  <a:pt x="1855" y="3142"/>
                </a:cubicBezTo>
                <a:cubicBezTo>
                  <a:pt x="1845" y="3162"/>
                  <a:pt x="1845" y="3162"/>
                  <a:pt x="1835" y="3162"/>
                </a:cubicBezTo>
                <a:cubicBezTo>
                  <a:pt x="1835" y="3162"/>
                  <a:pt x="1825" y="3162"/>
                  <a:pt x="1825" y="3162"/>
                </a:cubicBezTo>
                <a:cubicBezTo>
                  <a:pt x="1835" y="3183"/>
                  <a:pt x="1835" y="3183"/>
                  <a:pt x="1835" y="3183"/>
                </a:cubicBezTo>
                <a:cubicBezTo>
                  <a:pt x="1845" y="3183"/>
                  <a:pt x="1855" y="3183"/>
                  <a:pt x="1855" y="3204"/>
                </a:cubicBezTo>
                <a:cubicBezTo>
                  <a:pt x="1865" y="3204"/>
                  <a:pt x="1875" y="3204"/>
                  <a:pt x="1875" y="3204"/>
                </a:cubicBezTo>
                <a:cubicBezTo>
                  <a:pt x="1884" y="3204"/>
                  <a:pt x="1884" y="3224"/>
                  <a:pt x="1884" y="3224"/>
                </a:cubicBezTo>
                <a:cubicBezTo>
                  <a:pt x="1884" y="3224"/>
                  <a:pt x="1875" y="3245"/>
                  <a:pt x="1884" y="3245"/>
                </a:cubicBezTo>
                <a:cubicBezTo>
                  <a:pt x="1884" y="3266"/>
                  <a:pt x="1884" y="3266"/>
                  <a:pt x="1884" y="3266"/>
                </a:cubicBezTo>
                <a:cubicBezTo>
                  <a:pt x="1884" y="3266"/>
                  <a:pt x="1884" y="3266"/>
                  <a:pt x="1884" y="3287"/>
                </a:cubicBezTo>
                <a:cubicBezTo>
                  <a:pt x="1884" y="3287"/>
                  <a:pt x="1894" y="3287"/>
                  <a:pt x="1894" y="3307"/>
                </a:cubicBezTo>
                <a:cubicBezTo>
                  <a:pt x="1894" y="3307"/>
                  <a:pt x="1894" y="3307"/>
                  <a:pt x="1894" y="3328"/>
                </a:cubicBezTo>
                <a:cubicBezTo>
                  <a:pt x="1894" y="3328"/>
                  <a:pt x="1894" y="3328"/>
                  <a:pt x="1904" y="3328"/>
                </a:cubicBezTo>
                <a:cubicBezTo>
                  <a:pt x="1904" y="3328"/>
                  <a:pt x="1904" y="3328"/>
                  <a:pt x="1904" y="3328"/>
                </a:cubicBezTo>
                <a:cubicBezTo>
                  <a:pt x="1904" y="3328"/>
                  <a:pt x="1904" y="3328"/>
                  <a:pt x="1904" y="3328"/>
                </a:cubicBezTo>
                <a:cubicBezTo>
                  <a:pt x="1904" y="3307"/>
                  <a:pt x="1904" y="3307"/>
                  <a:pt x="1904" y="3307"/>
                </a:cubicBezTo>
                <a:cubicBezTo>
                  <a:pt x="1914" y="3307"/>
                  <a:pt x="1924" y="3307"/>
                  <a:pt x="1924" y="3307"/>
                </a:cubicBezTo>
                <a:cubicBezTo>
                  <a:pt x="1924" y="3307"/>
                  <a:pt x="1934" y="3307"/>
                  <a:pt x="1934" y="3307"/>
                </a:cubicBezTo>
                <a:cubicBezTo>
                  <a:pt x="1934" y="3307"/>
                  <a:pt x="1944" y="3307"/>
                  <a:pt x="1944" y="3307"/>
                </a:cubicBezTo>
                <a:cubicBezTo>
                  <a:pt x="1944" y="3307"/>
                  <a:pt x="1944" y="3307"/>
                  <a:pt x="1944" y="3307"/>
                </a:cubicBezTo>
                <a:cubicBezTo>
                  <a:pt x="1944" y="3307"/>
                  <a:pt x="1944" y="3328"/>
                  <a:pt x="1954" y="3307"/>
                </a:cubicBezTo>
                <a:cubicBezTo>
                  <a:pt x="1954" y="3307"/>
                  <a:pt x="1954" y="3307"/>
                  <a:pt x="1954" y="3307"/>
                </a:cubicBezTo>
                <a:cubicBezTo>
                  <a:pt x="1954" y="3287"/>
                  <a:pt x="1954" y="3287"/>
                  <a:pt x="1954" y="3287"/>
                </a:cubicBezTo>
                <a:cubicBezTo>
                  <a:pt x="1954" y="3287"/>
                  <a:pt x="1964" y="3266"/>
                  <a:pt x="1964" y="3266"/>
                </a:cubicBezTo>
                <a:cubicBezTo>
                  <a:pt x="1964" y="3266"/>
                  <a:pt x="1964" y="3287"/>
                  <a:pt x="1964" y="3287"/>
                </a:cubicBezTo>
                <a:cubicBezTo>
                  <a:pt x="1974" y="3266"/>
                  <a:pt x="1964" y="3245"/>
                  <a:pt x="1974" y="3245"/>
                </a:cubicBezTo>
                <a:cubicBezTo>
                  <a:pt x="1974" y="3266"/>
                  <a:pt x="1974" y="3287"/>
                  <a:pt x="1974" y="3287"/>
                </a:cubicBezTo>
                <a:cubicBezTo>
                  <a:pt x="1974" y="3287"/>
                  <a:pt x="1984" y="3287"/>
                  <a:pt x="1984" y="3287"/>
                </a:cubicBezTo>
                <a:cubicBezTo>
                  <a:pt x="1984" y="3287"/>
                  <a:pt x="1974" y="3287"/>
                  <a:pt x="1984" y="3307"/>
                </a:cubicBezTo>
                <a:cubicBezTo>
                  <a:pt x="1984" y="3307"/>
                  <a:pt x="1984" y="3307"/>
                  <a:pt x="1993" y="3307"/>
                </a:cubicBezTo>
                <a:cubicBezTo>
                  <a:pt x="1993" y="3307"/>
                  <a:pt x="1984" y="3328"/>
                  <a:pt x="1993" y="3328"/>
                </a:cubicBezTo>
                <a:cubicBezTo>
                  <a:pt x="1993" y="3328"/>
                  <a:pt x="2003" y="3307"/>
                  <a:pt x="2003" y="3307"/>
                </a:cubicBezTo>
                <a:cubicBezTo>
                  <a:pt x="2003" y="3307"/>
                  <a:pt x="2003" y="3307"/>
                  <a:pt x="2003" y="3307"/>
                </a:cubicBezTo>
                <a:cubicBezTo>
                  <a:pt x="2013" y="3307"/>
                  <a:pt x="2013" y="3287"/>
                  <a:pt x="2023" y="3266"/>
                </a:cubicBezTo>
                <a:cubicBezTo>
                  <a:pt x="2033" y="3245"/>
                  <a:pt x="2043" y="3245"/>
                  <a:pt x="2053" y="3224"/>
                </a:cubicBezTo>
                <a:cubicBezTo>
                  <a:pt x="2053" y="3204"/>
                  <a:pt x="2053" y="3204"/>
                  <a:pt x="2063" y="3183"/>
                </a:cubicBezTo>
                <a:cubicBezTo>
                  <a:pt x="2063" y="3183"/>
                  <a:pt x="2063" y="3162"/>
                  <a:pt x="2073" y="3162"/>
                </a:cubicBezTo>
                <a:cubicBezTo>
                  <a:pt x="2073" y="3183"/>
                  <a:pt x="2073" y="3183"/>
                  <a:pt x="2063" y="3204"/>
                </a:cubicBezTo>
                <a:cubicBezTo>
                  <a:pt x="2063" y="3224"/>
                  <a:pt x="2053" y="3245"/>
                  <a:pt x="2053" y="3245"/>
                </a:cubicBezTo>
                <a:cubicBezTo>
                  <a:pt x="2043" y="3266"/>
                  <a:pt x="2043" y="3287"/>
                  <a:pt x="2033" y="3307"/>
                </a:cubicBezTo>
                <a:cubicBezTo>
                  <a:pt x="2033" y="3307"/>
                  <a:pt x="2023" y="3328"/>
                  <a:pt x="2023" y="3328"/>
                </a:cubicBezTo>
                <a:cubicBezTo>
                  <a:pt x="2023" y="3328"/>
                  <a:pt x="2023" y="3328"/>
                  <a:pt x="2023" y="3328"/>
                </a:cubicBezTo>
                <a:cubicBezTo>
                  <a:pt x="2013" y="3328"/>
                  <a:pt x="2003" y="3328"/>
                  <a:pt x="2003" y="3349"/>
                </a:cubicBezTo>
                <a:cubicBezTo>
                  <a:pt x="1993" y="3349"/>
                  <a:pt x="1993" y="3369"/>
                  <a:pt x="1984" y="3390"/>
                </a:cubicBezTo>
                <a:cubicBezTo>
                  <a:pt x="1993" y="3390"/>
                  <a:pt x="1993" y="3390"/>
                  <a:pt x="1993" y="3390"/>
                </a:cubicBezTo>
                <a:cubicBezTo>
                  <a:pt x="1993" y="3390"/>
                  <a:pt x="1993" y="3390"/>
                  <a:pt x="1984" y="3411"/>
                </a:cubicBezTo>
                <a:cubicBezTo>
                  <a:pt x="1984" y="3411"/>
                  <a:pt x="1984" y="3411"/>
                  <a:pt x="1984" y="3411"/>
                </a:cubicBezTo>
                <a:cubicBezTo>
                  <a:pt x="1984" y="3431"/>
                  <a:pt x="1974" y="3431"/>
                  <a:pt x="1974" y="3452"/>
                </a:cubicBezTo>
                <a:cubicBezTo>
                  <a:pt x="1964" y="3452"/>
                  <a:pt x="1964" y="3473"/>
                  <a:pt x="1964" y="3473"/>
                </a:cubicBezTo>
                <a:cubicBezTo>
                  <a:pt x="1964" y="3493"/>
                  <a:pt x="1964" y="3493"/>
                  <a:pt x="1954" y="3514"/>
                </a:cubicBezTo>
                <a:cubicBezTo>
                  <a:pt x="1954" y="3514"/>
                  <a:pt x="1954" y="3514"/>
                  <a:pt x="1954" y="3514"/>
                </a:cubicBezTo>
                <a:cubicBezTo>
                  <a:pt x="1964" y="3514"/>
                  <a:pt x="1974" y="3493"/>
                  <a:pt x="1984" y="3493"/>
                </a:cubicBezTo>
                <a:cubicBezTo>
                  <a:pt x="1993" y="3473"/>
                  <a:pt x="2003" y="3473"/>
                  <a:pt x="2013" y="3452"/>
                </a:cubicBezTo>
                <a:cubicBezTo>
                  <a:pt x="2013" y="3452"/>
                  <a:pt x="2023" y="3431"/>
                  <a:pt x="2023" y="3431"/>
                </a:cubicBezTo>
                <a:cubicBezTo>
                  <a:pt x="2033" y="3411"/>
                  <a:pt x="2033" y="3411"/>
                  <a:pt x="2033" y="3390"/>
                </a:cubicBezTo>
                <a:cubicBezTo>
                  <a:pt x="2043" y="3390"/>
                  <a:pt x="2043" y="3390"/>
                  <a:pt x="2043" y="3390"/>
                </a:cubicBezTo>
                <a:cubicBezTo>
                  <a:pt x="2053" y="3369"/>
                  <a:pt x="2053" y="3369"/>
                  <a:pt x="2063" y="3349"/>
                </a:cubicBezTo>
                <a:cubicBezTo>
                  <a:pt x="2063" y="3349"/>
                  <a:pt x="2063" y="3349"/>
                  <a:pt x="2063" y="3328"/>
                </a:cubicBezTo>
                <a:cubicBezTo>
                  <a:pt x="2073" y="3328"/>
                  <a:pt x="2073" y="3328"/>
                  <a:pt x="2073" y="3328"/>
                </a:cubicBezTo>
                <a:cubicBezTo>
                  <a:pt x="2083" y="3328"/>
                  <a:pt x="2073" y="3349"/>
                  <a:pt x="2073" y="3349"/>
                </a:cubicBezTo>
                <a:cubicBezTo>
                  <a:pt x="2063" y="3369"/>
                  <a:pt x="2053" y="3390"/>
                  <a:pt x="2053" y="3411"/>
                </a:cubicBezTo>
                <a:cubicBezTo>
                  <a:pt x="2053" y="3411"/>
                  <a:pt x="2053" y="3411"/>
                  <a:pt x="2063" y="3411"/>
                </a:cubicBezTo>
                <a:cubicBezTo>
                  <a:pt x="2063" y="3411"/>
                  <a:pt x="2043" y="3431"/>
                  <a:pt x="2043" y="3431"/>
                </a:cubicBezTo>
                <a:cubicBezTo>
                  <a:pt x="2043" y="3452"/>
                  <a:pt x="2053" y="3452"/>
                  <a:pt x="2053" y="3452"/>
                </a:cubicBezTo>
                <a:cubicBezTo>
                  <a:pt x="2053" y="3452"/>
                  <a:pt x="2043" y="3452"/>
                  <a:pt x="2043" y="3452"/>
                </a:cubicBezTo>
                <a:cubicBezTo>
                  <a:pt x="2043" y="3452"/>
                  <a:pt x="2043" y="3473"/>
                  <a:pt x="2033" y="3473"/>
                </a:cubicBezTo>
                <a:cubicBezTo>
                  <a:pt x="2033" y="3473"/>
                  <a:pt x="2033" y="3473"/>
                  <a:pt x="2033" y="3493"/>
                </a:cubicBezTo>
                <a:cubicBezTo>
                  <a:pt x="2033" y="3493"/>
                  <a:pt x="2033" y="3493"/>
                  <a:pt x="2033" y="3493"/>
                </a:cubicBezTo>
                <a:cubicBezTo>
                  <a:pt x="2033" y="3514"/>
                  <a:pt x="2013" y="3493"/>
                  <a:pt x="2023" y="3514"/>
                </a:cubicBezTo>
                <a:cubicBezTo>
                  <a:pt x="2023" y="3514"/>
                  <a:pt x="2033" y="3514"/>
                  <a:pt x="2033" y="3535"/>
                </a:cubicBezTo>
                <a:cubicBezTo>
                  <a:pt x="2033" y="3535"/>
                  <a:pt x="2043" y="3535"/>
                  <a:pt x="2033" y="3555"/>
                </a:cubicBezTo>
                <a:cubicBezTo>
                  <a:pt x="2033" y="3555"/>
                  <a:pt x="2023" y="3555"/>
                  <a:pt x="2013" y="3555"/>
                </a:cubicBezTo>
                <a:cubicBezTo>
                  <a:pt x="2013" y="3555"/>
                  <a:pt x="2013" y="3555"/>
                  <a:pt x="2023" y="3555"/>
                </a:cubicBezTo>
                <a:cubicBezTo>
                  <a:pt x="2023" y="3576"/>
                  <a:pt x="2023" y="3576"/>
                  <a:pt x="2023" y="3576"/>
                </a:cubicBezTo>
                <a:cubicBezTo>
                  <a:pt x="2023" y="3576"/>
                  <a:pt x="2023" y="3576"/>
                  <a:pt x="2023" y="3576"/>
                </a:cubicBezTo>
                <a:cubicBezTo>
                  <a:pt x="2023" y="3576"/>
                  <a:pt x="2023" y="3576"/>
                  <a:pt x="2023" y="3576"/>
                </a:cubicBezTo>
                <a:cubicBezTo>
                  <a:pt x="2023" y="3597"/>
                  <a:pt x="2023" y="3597"/>
                  <a:pt x="2033" y="3597"/>
                </a:cubicBezTo>
                <a:cubicBezTo>
                  <a:pt x="2033" y="3597"/>
                  <a:pt x="2023" y="3617"/>
                  <a:pt x="2023" y="3617"/>
                </a:cubicBezTo>
                <a:cubicBezTo>
                  <a:pt x="2013" y="3617"/>
                  <a:pt x="2023" y="3638"/>
                  <a:pt x="2023" y="3638"/>
                </a:cubicBezTo>
                <a:cubicBezTo>
                  <a:pt x="2013" y="3659"/>
                  <a:pt x="2003" y="3659"/>
                  <a:pt x="2003" y="3659"/>
                </a:cubicBezTo>
                <a:cubicBezTo>
                  <a:pt x="2003" y="3659"/>
                  <a:pt x="1984" y="3659"/>
                  <a:pt x="1984" y="3659"/>
                </a:cubicBezTo>
                <a:cubicBezTo>
                  <a:pt x="1984" y="3659"/>
                  <a:pt x="1984" y="3679"/>
                  <a:pt x="1984" y="3679"/>
                </a:cubicBezTo>
                <a:cubicBezTo>
                  <a:pt x="1984" y="3679"/>
                  <a:pt x="1984" y="3679"/>
                  <a:pt x="1984" y="3679"/>
                </a:cubicBezTo>
                <a:cubicBezTo>
                  <a:pt x="1993" y="3700"/>
                  <a:pt x="2003" y="3679"/>
                  <a:pt x="2003" y="3679"/>
                </a:cubicBezTo>
                <a:cubicBezTo>
                  <a:pt x="2003" y="3679"/>
                  <a:pt x="1993" y="3700"/>
                  <a:pt x="1993" y="3700"/>
                </a:cubicBezTo>
                <a:cubicBezTo>
                  <a:pt x="1993" y="3700"/>
                  <a:pt x="2003" y="3700"/>
                  <a:pt x="2003" y="3700"/>
                </a:cubicBezTo>
                <a:cubicBezTo>
                  <a:pt x="2003" y="3721"/>
                  <a:pt x="1993" y="3721"/>
                  <a:pt x="1993" y="3721"/>
                </a:cubicBezTo>
                <a:cubicBezTo>
                  <a:pt x="2003" y="3741"/>
                  <a:pt x="2013" y="3721"/>
                  <a:pt x="2023" y="3721"/>
                </a:cubicBezTo>
                <a:cubicBezTo>
                  <a:pt x="2023" y="3721"/>
                  <a:pt x="2023" y="3721"/>
                  <a:pt x="2023" y="3741"/>
                </a:cubicBezTo>
                <a:cubicBezTo>
                  <a:pt x="2023" y="3741"/>
                  <a:pt x="2013" y="3741"/>
                  <a:pt x="2013" y="3741"/>
                </a:cubicBezTo>
                <a:cubicBezTo>
                  <a:pt x="2023" y="3741"/>
                  <a:pt x="2023" y="3741"/>
                  <a:pt x="2013" y="3762"/>
                </a:cubicBezTo>
                <a:cubicBezTo>
                  <a:pt x="2013" y="3783"/>
                  <a:pt x="1993" y="3783"/>
                  <a:pt x="1984" y="3783"/>
                </a:cubicBezTo>
                <a:cubicBezTo>
                  <a:pt x="1984" y="3783"/>
                  <a:pt x="1974" y="3783"/>
                  <a:pt x="1974" y="3803"/>
                </a:cubicBezTo>
                <a:cubicBezTo>
                  <a:pt x="1984" y="3824"/>
                  <a:pt x="1993" y="3803"/>
                  <a:pt x="1993" y="3803"/>
                </a:cubicBezTo>
                <a:cubicBezTo>
                  <a:pt x="2003" y="3803"/>
                  <a:pt x="2003" y="3803"/>
                  <a:pt x="2003" y="3783"/>
                </a:cubicBezTo>
                <a:cubicBezTo>
                  <a:pt x="2013" y="3783"/>
                  <a:pt x="2013" y="3783"/>
                  <a:pt x="2013" y="3803"/>
                </a:cubicBezTo>
                <a:cubicBezTo>
                  <a:pt x="2013" y="3803"/>
                  <a:pt x="2003" y="3824"/>
                  <a:pt x="2003" y="3824"/>
                </a:cubicBezTo>
                <a:cubicBezTo>
                  <a:pt x="2003" y="3824"/>
                  <a:pt x="1984" y="3824"/>
                  <a:pt x="1984" y="3845"/>
                </a:cubicBezTo>
                <a:cubicBezTo>
                  <a:pt x="1984" y="3865"/>
                  <a:pt x="2013" y="3845"/>
                  <a:pt x="2013" y="3845"/>
                </a:cubicBezTo>
                <a:cubicBezTo>
                  <a:pt x="2013" y="3865"/>
                  <a:pt x="2003" y="3865"/>
                  <a:pt x="2003" y="3865"/>
                </a:cubicBezTo>
                <a:cubicBezTo>
                  <a:pt x="2003" y="3865"/>
                  <a:pt x="1993" y="3886"/>
                  <a:pt x="1993" y="3886"/>
                </a:cubicBezTo>
                <a:cubicBezTo>
                  <a:pt x="1993" y="3886"/>
                  <a:pt x="1993" y="3886"/>
                  <a:pt x="1993" y="3886"/>
                </a:cubicBezTo>
                <a:cubicBezTo>
                  <a:pt x="1993" y="3886"/>
                  <a:pt x="2003" y="3907"/>
                  <a:pt x="2013" y="3907"/>
                </a:cubicBezTo>
                <a:cubicBezTo>
                  <a:pt x="2013" y="3907"/>
                  <a:pt x="2003" y="3907"/>
                  <a:pt x="2003" y="3927"/>
                </a:cubicBezTo>
                <a:cubicBezTo>
                  <a:pt x="2003" y="3927"/>
                  <a:pt x="2003" y="3927"/>
                  <a:pt x="2003" y="3948"/>
                </a:cubicBezTo>
                <a:cubicBezTo>
                  <a:pt x="2003" y="3948"/>
                  <a:pt x="2003" y="3948"/>
                  <a:pt x="2003" y="3948"/>
                </a:cubicBezTo>
                <a:cubicBezTo>
                  <a:pt x="1993" y="3969"/>
                  <a:pt x="1993" y="3969"/>
                  <a:pt x="1993" y="3989"/>
                </a:cubicBezTo>
                <a:cubicBezTo>
                  <a:pt x="1993" y="3989"/>
                  <a:pt x="1993" y="3989"/>
                  <a:pt x="1993" y="3989"/>
                </a:cubicBezTo>
                <a:cubicBezTo>
                  <a:pt x="1993" y="3989"/>
                  <a:pt x="1984" y="4010"/>
                  <a:pt x="1984" y="4010"/>
                </a:cubicBezTo>
                <a:cubicBezTo>
                  <a:pt x="1984" y="3989"/>
                  <a:pt x="1984" y="3989"/>
                  <a:pt x="1974" y="3989"/>
                </a:cubicBezTo>
                <a:cubicBezTo>
                  <a:pt x="1964" y="3989"/>
                  <a:pt x="1964" y="3989"/>
                  <a:pt x="1954" y="4010"/>
                </a:cubicBezTo>
                <a:cubicBezTo>
                  <a:pt x="1954" y="3989"/>
                  <a:pt x="1954" y="3989"/>
                  <a:pt x="1954" y="3989"/>
                </a:cubicBezTo>
                <a:cubicBezTo>
                  <a:pt x="1944" y="3989"/>
                  <a:pt x="1944" y="3989"/>
                  <a:pt x="1944" y="4010"/>
                </a:cubicBezTo>
                <a:cubicBezTo>
                  <a:pt x="1934" y="4010"/>
                  <a:pt x="1934" y="4031"/>
                  <a:pt x="1944" y="4031"/>
                </a:cubicBezTo>
                <a:cubicBezTo>
                  <a:pt x="1944" y="4031"/>
                  <a:pt x="1954" y="4031"/>
                  <a:pt x="1954" y="4031"/>
                </a:cubicBezTo>
                <a:cubicBezTo>
                  <a:pt x="1954" y="4031"/>
                  <a:pt x="1964" y="4031"/>
                  <a:pt x="1964" y="4031"/>
                </a:cubicBezTo>
                <a:cubicBezTo>
                  <a:pt x="1964" y="4031"/>
                  <a:pt x="1964" y="4051"/>
                  <a:pt x="1954" y="4051"/>
                </a:cubicBezTo>
                <a:cubicBezTo>
                  <a:pt x="1954" y="4051"/>
                  <a:pt x="1954" y="4051"/>
                  <a:pt x="1954" y="4051"/>
                </a:cubicBezTo>
                <a:cubicBezTo>
                  <a:pt x="1944" y="4072"/>
                  <a:pt x="1944" y="4051"/>
                  <a:pt x="1944" y="4051"/>
                </a:cubicBezTo>
                <a:cubicBezTo>
                  <a:pt x="1944" y="4051"/>
                  <a:pt x="1934" y="4072"/>
                  <a:pt x="1934" y="4072"/>
                </a:cubicBezTo>
                <a:cubicBezTo>
                  <a:pt x="1934" y="4072"/>
                  <a:pt x="1934" y="4093"/>
                  <a:pt x="1934" y="4093"/>
                </a:cubicBezTo>
                <a:cubicBezTo>
                  <a:pt x="1934" y="4093"/>
                  <a:pt x="1944" y="4093"/>
                  <a:pt x="1944" y="4113"/>
                </a:cubicBezTo>
                <a:cubicBezTo>
                  <a:pt x="1954" y="4113"/>
                  <a:pt x="1944" y="4113"/>
                  <a:pt x="1944" y="4134"/>
                </a:cubicBezTo>
                <a:cubicBezTo>
                  <a:pt x="1954" y="4134"/>
                  <a:pt x="1974" y="4113"/>
                  <a:pt x="1974" y="4093"/>
                </a:cubicBezTo>
                <a:cubicBezTo>
                  <a:pt x="1984" y="4093"/>
                  <a:pt x="1993" y="4072"/>
                  <a:pt x="2003" y="4072"/>
                </a:cubicBezTo>
                <a:cubicBezTo>
                  <a:pt x="2013" y="4051"/>
                  <a:pt x="2023" y="4031"/>
                  <a:pt x="2033" y="4010"/>
                </a:cubicBezTo>
                <a:cubicBezTo>
                  <a:pt x="2043" y="4010"/>
                  <a:pt x="2053" y="3989"/>
                  <a:pt x="2063" y="3989"/>
                </a:cubicBezTo>
                <a:cubicBezTo>
                  <a:pt x="2063" y="3989"/>
                  <a:pt x="2063" y="3989"/>
                  <a:pt x="2063" y="3989"/>
                </a:cubicBezTo>
                <a:cubicBezTo>
                  <a:pt x="2053" y="4010"/>
                  <a:pt x="2053" y="4010"/>
                  <a:pt x="2043" y="4031"/>
                </a:cubicBezTo>
                <a:cubicBezTo>
                  <a:pt x="2043" y="4031"/>
                  <a:pt x="2033" y="4051"/>
                  <a:pt x="2033" y="4051"/>
                </a:cubicBezTo>
                <a:cubicBezTo>
                  <a:pt x="2023" y="4051"/>
                  <a:pt x="2023" y="4072"/>
                  <a:pt x="2023" y="4072"/>
                </a:cubicBezTo>
                <a:cubicBezTo>
                  <a:pt x="2023" y="4072"/>
                  <a:pt x="2023" y="4072"/>
                  <a:pt x="2023" y="4072"/>
                </a:cubicBezTo>
                <a:cubicBezTo>
                  <a:pt x="2023" y="4093"/>
                  <a:pt x="2023" y="4093"/>
                  <a:pt x="2013" y="4093"/>
                </a:cubicBezTo>
                <a:cubicBezTo>
                  <a:pt x="2003" y="4093"/>
                  <a:pt x="1993" y="4113"/>
                  <a:pt x="1993" y="4113"/>
                </a:cubicBezTo>
                <a:cubicBezTo>
                  <a:pt x="1984" y="4113"/>
                  <a:pt x="1984" y="4134"/>
                  <a:pt x="1984" y="4134"/>
                </a:cubicBezTo>
                <a:cubicBezTo>
                  <a:pt x="1984" y="4134"/>
                  <a:pt x="1984" y="4155"/>
                  <a:pt x="1984" y="4155"/>
                </a:cubicBezTo>
                <a:cubicBezTo>
                  <a:pt x="1974" y="4175"/>
                  <a:pt x="1964" y="4175"/>
                  <a:pt x="1964" y="4196"/>
                </a:cubicBezTo>
                <a:cubicBezTo>
                  <a:pt x="1954" y="4196"/>
                  <a:pt x="1954" y="4196"/>
                  <a:pt x="1944" y="4217"/>
                </a:cubicBezTo>
                <a:cubicBezTo>
                  <a:pt x="1944" y="4217"/>
                  <a:pt x="1944" y="4217"/>
                  <a:pt x="1944" y="4237"/>
                </a:cubicBezTo>
                <a:cubicBezTo>
                  <a:pt x="1944" y="4237"/>
                  <a:pt x="1954" y="4237"/>
                  <a:pt x="1954" y="4237"/>
                </a:cubicBezTo>
                <a:cubicBezTo>
                  <a:pt x="1964" y="4237"/>
                  <a:pt x="1964" y="4237"/>
                  <a:pt x="1974" y="4217"/>
                </a:cubicBezTo>
                <a:cubicBezTo>
                  <a:pt x="1974" y="4217"/>
                  <a:pt x="1974" y="4217"/>
                  <a:pt x="1974" y="4217"/>
                </a:cubicBezTo>
                <a:cubicBezTo>
                  <a:pt x="1974" y="4237"/>
                  <a:pt x="1974" y="4237"/>
                  <a:pt x="1974" y="4237"/>
                </a:cubicBezTo>
                <a:cubicBezTo>
                  <a:pt x="1974" y="4237"/>
                  <a:pt x="1984" y="4237"/>
                  <a:pt x="1984" y="4237"/>
                </a:cubicBezTo>
                <a:cubicBezTo>
                  <a:pt x="1993" y="4237"/>
                  <a:pt x="1993" y="4237"/>
                  <a:pt x="2003" y="4237"/>
                </a:cubicBezTo>
                <a:cubicBezTo>
                  <a:pt x="2003" y="4217"/>
                  <a:pt x="2013" y="4217"/>
                  <a:pt x="2013" y="4217"/>
                </a:cubicBezTo>
                <a:cubicBezTo>
                  <a:pt x="2013" y="4237"/>
                  <a:pt x="2003" y="4258"/>
                  <a:pt x="2003" y="4258"/>
                </a:cubicBezTo>
                <a:cubicBezTo>
                  <a:pt x="2003" y="4258"/>
                  <a:pt x="2003" y="4258"/>
                  <a:pt x="2003" y="4258"/>
                </a:cubicBezTo>
                <a:cubicBezTo>
                  <a:pt x="1993" y="4279"/>
                  <a:pt x="1993" y="4279"/>
                  <a:pt x="1984" y="4279"/>
                </a:cubicBezTo>
                <a:cubicBezTo>
                  <a:pt x="1974" y="4279"/>
                  <a:pt x="1974" y="4279"/>
                  <a:pt x="1974" y="4279"/>
                </a:cubicBezTo>
                <a:cubicBezTo>
                  <a:pt x="1974" y="4279"/>
                  <a:pt x="1964" y="4279"/>
                  <a:pt x="1964" y="4279"/>
                </a:cubicBezTo>
                <a:cubicBezTo>
                  <a:pt x="1964" y="4299"/>
                  <a:pt x="1964" y="4299"/>
                  <a:pt x="1964" y="4320"/>
                </a:cubicBezTo>
                <a:cubicBezTo>
                  <a:pt x="1964" y="4320"/>
                  <a:pt x="1974" y="4320"/>
                  <a:pt x="1964" y="4341"/>
                </a:cubicBezTo>
                <a:cubicBezTo>
                  <a:pt x="1964" y="4341"/>
                  <a:pt x="1954" y="4361"/>
                  <a:pt x="1954" y="4361"/>
                </a:cubicBezTo>
                <a:cubicBezTo>
                  <a:pt x="1954" y="4361"/>
                  <a:pt x="1954" y="4382"/>
                  <a:pt x="1954" y="4382"/>
                </a:cubicBezTo>
                <a:cubicBezTo>
                  <a:pt x="1954" y="4382"/>
                  <a:pt x="1944" y="4403"/>
                  <a:pt x="1944" y="4403"/>
                </a:cubicBezTo>
                <a:cubicBezTo>
                  <a:pt x="1944" y="4403"/>
                  <a:pt x="1954" y="4403"/>
                  <a:pt x="1954" y="4403"/>
                </a:cubicBezTo>
                <a:cubicBezTo>
                  <a:pt x="1954" y="4423"/>
                  <a:pt x="1954" y="4423"/>
                  <a:pt x="1954" y="4423"/>
                </a:cubicBezTo>
                <a:cubicBezTo>
                  <a:pt x="1954" y="4444"/>
                  <a:pt x="1944" y="4444"/>
                  <a:pt x="1944" y="4444"/>
                </a:cubicBezTo>
                <a:cubicBezTo>
                  <a:pt x="1944" y="4465"/>
                  <a:pt x="1954" y="4465"/>
                  <a:pt x="1954" y="4465"/>
                </a:cubicBezTo>
                <a:cubicBezTo>
                  <a:pt x="1964" y="4465"/>
                  <a:pt x="1964" y="4465"/>
                  <a:pt x="1964" y="4465"/>
                </a:cubicBezTo>
                <a:cubicBezTo>
                  <a:pt x="1974" y="4465"/>
                  <a:pt x="1974" y="4465"/>
                  <a:pt x="1984" y="4485"/>
                </a:cubicBezTo>
                <a:cubicBezTo>
                  <a:pt x="1984" y="4485"/>
                  <a:pt x="1984" y="4485"/>
                  <a:pt x="1984" y="4485"/>
                </a:cubicBezTo>
                <a:cubicBezTo>
                  <a:pt x="1993" y="4485"/>
                  <a:pt x="1993" y="4485"/>
                  <a:pt x="1993" y="4485"/>
                </a:cubicBezTo>
                <a:cubicBezTo>
                  <a:pt x="2003" y="4485"/>
                  <a:pt x="2003" y="4485"/>
                  <a:pt x="2003" y="4485"/>
                </a:cubicBezTo>
                <a:cubicBezTo>
                  <a:pt x="2013" y="4485"/>
                  <a:pt x="2013" y="4485"/>
                  <a:pt x="2013" y="4485"/>
                </a:cubicBezTo>
                <a:cubicBezTo>
                  <a:pt x="2013" y="4506"/>
                  <a:pt x="2003" y="4506"/>
                  <a:pt x="2003" y="4527"/>
                </a:cubicBezTo>
                <a:cubicBezTo>
                  <a:pt x="2003" y="4527"/>
                  <a:pt x="2003" y="4527"/>
                  <a:pt x="2003" y="4527"/>
                </a:cubicBezTo>
                <a:cubicBezTo>
                  <a:pt x="2003" y="4527"/>
                  <a:pt x="2003" y="4527"/>
                  <a:pt x="2003" y="4527"/>
                </a:cubicBezTo>
                <a:cubicBezTo>
                  <a:pt x="2013" y="4527"/>
                  <a:pt x="2013" y="4527"/>
                  <a:pt x="2023" y="4527"/>
                </a:cubicBezTo>
                <a:cubicBezTo>
                  <a:pt x="2023" y="4527"/>
                  <a:pt x="2023" y="4506"/>
                  <a:pt x="2033" y="4506"/>
                </a:cubicBezTo>
                <a:cubicBezTo>
                  <a:pt x="2033" y="4506"/>
                  <a:pt x="2033" y="4506"/>
                  <a:pt x="2033" y="4506"/>
                </a:cubicBezTo>
                <a:cubicBezTo>
                  <a:pt x="2033" y="4527"/>
                  <a:pt x="2023" y="4527"/>
                  <a:pt x="2033" y="4547"/>
                </a:cubicBezTo>
                <a:cubicBezTo>
                  <a:pt x="2033" y="4547"/>
                  <a:pt x="2043" y="4547"/>
                  <a:pt x="2043" y="4527"/>
                </a:cubicBezTo>
                <a:cubicBezTo>
                  <a:pt x="2043" y="4527"/>
                  <a:pt x="2053" y="4527"/>
                  <a:pt x="2053" y="4527"/>
                </a:cubicBezTo>
                <a:cubicBezTo>
                  <a:pt x="2053" y="4527"/>
                  <a:pt x="2063" y="4527"/>
                  <a:pt x="2063" y="4527"/>
                </a:cubicBezTo>
                <a:cubicBezTo>
                  <a:pt x="2063" y="4527"/>
                  <a:pt x="2073" y="4527"/>
                  <a:pt x="2073" y="4506"/>
                </a:cubicBezTo>
                <a:cubicBezTo>
                  <a:pt x="2083" y="4506"/>
                  <a:pt x="2083" y="4506"/>
                  <a:pt x="2093" y="4506"/>
                </a:cubicBezTo>
                <a:cubicBezTo>
                  <a:pt x="2093" y="4527"/>
                  <a:pt x="2083" y="4527"/>
                  <a:pt x="2083" y="4527"/>
                </a:cubicBezTo>
                <a:cubicBezTo>
                  <a:pt x="2083" y="4527"/>
                  <a:pt x="2073" y="4547"/>
                  <a:pt x="2073" y="4547"/>
                </a:cubicBezTo>
                <a:cubicBezTo>
                  <a:pt x="2083" y="4547"/>
                  <a:pt x="2083" y="4568"/>
                  <a:pt x="2073" y="4568"/>
                </a:cubicBezTo>
                <a:cubicBezTo>
                  <a:pt x="2073" y="4589"/>
                  <a:pt x="2073" y="4589"/>
                  <a:pt x="2063" y="4609"/>
                </a:cubicBezTo>
                <a:cubicBezTo>
                  <a:pt x="2063" y="4609"/>
                  <a:pt x="2063" y="4630"/>
                  <a:pt x="2063" y="4630"/>
                </a:cubicBezTo>
                <a:cubicBezTo>
                  <a:pt x="2063" y="4630"/>
                  <a:pt x="2053" y="4651"/>
                  <a:pt x="2053" y="4651"/>
                </a:cubicBezTo>
                <a:cubicBezTo>
                  <a:pt x="2063" y="4651"/>
                  <a:pt x="2073" y="4651"/>
                  <a:pt x="2073" y="4651"/>
                </a:cubicBezTo>
                <a:cubicBezTo>
                  <a:pt x="2073" y="4630"/>
                  <a:pt x="2083" y="4630"/>
                  <a:pt x="2083" y="4651"/>
                </a:cubicBezTo>
                <a:cubicBezTo>
                  <a:pt x="2083" y="4651"/>
                  <a:pt x="2083" y="4651"/>
                  <a:pt x="2083" y="4651"/>
                </a:cubicBezTo>
                <a:cubicBezTo>
                  <a:pt x="2083" y="4651"/>
                  <a:pt x="2083" y="4651"/>
                  <a:pt x="2083" y="4671"/>
                </a:cubicBezTo>
                <a:cubicBezTo>
                  <a:pt x="2083" y="4671"/>
                  <a:pt x="2083" y="4671"/>
                  <a:pt x="2083" y="4671"/>
                </a:cubicBezTo>
                <a:cubicBezTo>
                  <a:pt x="2083" y="4692"/>
                  <a:pt x="2083" y="4692"/>
                  <a:pt x="2083" y="4692"/>
                </a:cubicBezTo>
                <a:cubicBezTo>
                  <a:pt x="2083" y="4692"/>
                  <a:pt x="2093" y="4692"/>
                  <a:pt x="2093" y="4713"/>
                </a:cubicBezTo>
                <a:cubicBezTo>
                  <a:pt x="2102" y="4713"/>
                  <a:pt x="2093" y="4713"/>
                  <a:pt x="2093" y="4713"/>
                </a:cubicBezTo>
                <a:cubicBezTo>
                  <a:pt x="2093" y="4733"/>
                  <a:pt x="2102" y="4733"/>
                  <a:pt x="2102" y="4733"/>
                </a:cubicBezTo>
                <a:cubicBezTo>
                  <a:pt x="2102" y="4754"/>
                  <a:pt x="2102" y="4754"/>
                  <a:pt x="2102" y="4754"/>
                </a:cubicBezTo>
                <a:cubicBezTo>
                  <a:pt x="2093" y="4754"/>
                  <a:pt x="2093" y="4754"/>
                  <a:pt x="2093" y="4775"/>
                </a:cubicBezTo>
                <a:cubicBezTo>
                  <a:pt x="2093" y="4775"/>
                  <a:pt x="2093" y="4775"/>
                  <a:pt x="2102" y="4775"/>
                </a:cubicBezTo>
                <a:cubicBezTo>
                  <a:pt x="2083" y="4775"/>
                  <a:pt x="2083" y="4775"/>
                  <a:pt x="2083" y="4775"/>
                </a:cubicBezTo>
                <a:cubicBezTo>
                  <a:pt x="2083" y="4775"/>
                  <a:pt x="2073" y="4816"/>
                  <a:pt x="2063" y="4837"/>
                </a:cubicBezTo>
                <a:cubicBezTo>
                  <a:pt x="2053" y="4857"/>
                  <a:pt x="2053" y="4857"/>
                  <a:pt x="2053" y="4878"/>
                </a:cubicBezTo>
                <a:cubicBezTo>
                  <a:pt x="2043" y="4857"/>
                  <a:pt x="2043" y="4857"/>
                  <a:pt x="2043" y="4857"/>
                </a:cubicBezTo>
                <a:cubicBezTo>
                  <a:pt x="2043" y="4857"/>
                  <a:pt x="2053" y="4837"/>
                  <a:pt x="2053" y="4837"/>
                </a:cubicBezTo>
                <a:cubicBezTo>
                  <a:pt x="2053" y="4837"/>
                  <a:pt x="2053" y="4837"/>
                  <a:pt x="2063" y="4816"/>
                </a:cubicBezTo>
                <a:cubicBezTo>
                  <a:pt x="2063" y="4816"/>
                  <a:pt x="2063" y="4816"/>
                  <a:pt x="2053" y="4816"/>
                </a:cubicBezTo>
                <a:cubicBezTo>
                  <a:pt x="2053" y="4795"/>
                  <a:pt x="2063" y="4795"/>
                  <a:pt x="2063" y="4795"/>
                </a:cubicBezTo>
                <a:cubicBezTo>
                  <a:pt x="2063" y="4775"/>
                  <a:pt x="2063" y="4775"/>
                  <a:pt x="2053" y="4775"/>
                </a:cubicBezTo>
                <a:cubicBezTo>
                  <a:pt x="2053" y="4754"/>
                  <a:pt x="2053" y="4754"/>
                  <a:pt x="2053" y="4733"/>
                </a:cubicBezTo>
                <a:cubicBezTo>
                  <a:pt x="2063" y="4733"/>
                  <a:pt x="2053" y="4713"/>
                  <a:pt x="2053" y="4713"/>
                </a:cubicBezTo>
                <a:cubicBezTo>
                  <a:pt x="2043" y="4713"/>
                  <a:pt x="2043" y="4713"/>
                  <a:pt x="2043" y="4713"/>
                </a:cubicBezTo>
                <a:cubicBezTo>
                  <a:pt x="2033" y="4713"/>
                  <a:pt x="2033" y="4713"/>
                  <a:pt x="2033" y="4713"/>
                </a:cubicBezTo>
                <a:cubicBezTo>
                  <a:pt x="2023" y="4713"/>
                  <a:pt x="2023" y="4713"/>
                  <a:pt x="2023" y="4713"/>
                </a:cubicBezTo>
                <a:cubicBezTo>
                  <a:pt x="2023" y="4692"/>
                  <a:pt x="2023" y="4692"/>
                  <a:pt x="2023" y="4692"/>
                </a:cubicBezTo>
                <a:cubicBezTo>
                  <a:pt x="2023" y="4692"/>
                  <a:pt x="2023" y="4692"/>
                  <a:pt x="2013" y="4692"/>
                </a:cubicBezTo>
                <a:cubicBezTo>
                  <a:pt x="2013" y="4671"/>
                  <a:pt x="2013" y="4671"/>
                  <a:pt x="2023" y="4651"/>
                </a:cubicBezTo>
                <a:cubicBezTo>
                  <a:pt x="2023" y="4651"/>
                  <a:pt x="2023" y="4630"/>
                  <a:pt x="2023" y="4630"/>
                </a:cubicBezTo>
                <a:cubicBezTo>
                  <a:pt x="2023" y="4630"/>
                  <a:pt x="2023" y="4609"/>
                  <a:pt x="2023" y="4609"/>
                </a:cubicBezTo>
                <a:cubicBezTo>
                  <a:pt x="2023" y="4589"/>
                  <a:pt x="2023" y="4589"/>
                  <a:pt x="2023" y="4568"/>
                </a:cubicBezTo>
                <a:cubicBezTo>
                  <a:pt x="2023" y="4568"/>
                  <a:pt x="2013" y="4568"/>
                  <a:pt x="2003" y="4568"/>
                </a:cubicBezTo>
                <a:cubicBezTo>
                  <a:pt x="2003" y="4568"/>
                  <a:pt x="2003" y="4568"/>
                  <a:pt x="2003" y="4568"/>
                </a:cubicBezTo>
                <a:cubicBezTo>
                  <a:pt x="1993" y="4568"/>
                  <a:pt x="1993" y="4568"/>
                  <a:pt x="1993" y="4547"/>
                </a:cubicBezTo>
                <a:cubicBezTo>
                  <a:pt x="1993" y="4547"/>
                  <a:pt x="1993" y="4547"/>
                  <a:pt x="1993" y="4547"/>
                </a:cubicBezTo>
                <a:cubicBezTo>
                  <a:pt x="1984" y="4547"/>
                  <a:pt x="1984" y="4547"/>
                  <a:pt x="1974" y="4547"/>
                </a:cubicBezTo>
                <a:cubicBezTo>
                  <a:pt x="1974" y="4547"/>
                  <a:pt x="1974" y="4547"/>
                  <a:pt x="1974" y="4527"/>
                </a:cubicBezTo>
                <a:cubicBezTo>
                  <a:pt x="1974" y="4527"/>
                  <a:pt x="1964" y="4527"/>
                  <a:pt x="1964" y="4527"/>
                </a:cubicBezTo>
                <a:cubicBezTo>
                  <a:pt x="1954" y="4527"/>
                  <a:pt x="1954" y="4527"/>
                  <a:pt x="1944" y="4527"/>
                </a:cubicBezTo>
                <a:cubicBezTo>
                  <a:pt x="1944" y="4506"/>
                  <a:pt x="1934" y="4506"/>
                  <a:pt x="1924" y="4506"/>
                </a:cubicBezTo>
                <a:cubicBezTo>
                  <a:pt x="1924" y="4485"/>
                  <a:pt x="1924" y="4485"/>
                  <a:pt x="1914" y="4485"/>
                </a:cubicBezTo>
                <a:cubicBezTo>
                  <a:pt x="1914" y="4485"/>
                  <a:pt x="1914" y="4485"/>
                  <a:pt x="1904" y="4485"/>
                </a:cubicBezTo>
                <a:cubicBezTo>
                  <a:pt x="1904" y="4465"/>
                  <a:pt x="1894" y="4485"/>
                  <a:pt x="1894" y="4485"/>
                </a:cubicBezTo>
                <a:cubicBezTo>
                  <a:pt x="1884" y="4485"/>
                  <a:pt x="1884" y="4485"/>
                  <a:pt x="1884" y="4485"/>
                </a:cubicBezTo>
                <a:cubicBezTo>
                  <a:pt x="1884" y="4485"/>
                  <a:pt x="1884" y="4485"/>
                  <a:pt x="1875" y="4506"/>
                </a:cubicBezTo>
                <a:cubicBezTo>
                  <a:pt x="1875" y="4506"/>
                  <a:pt x="1884" y="4527"/>
                  <a:pt x="1894" y="4527"/>
                </a:cubicBezTo>
                <a:cubicBezTo>
                  <a:pt x="1894" y="4527"/>
                  <a:pt x="1884" y="4547"/>
                  <a:pt x="1884" y="4547"/>
                </a:cubicBezTo>
                <a:cubicBezTo>
                  <a:pt x="1884" y="4547"/>
                  <a:pt x="1884" y="4547"/>
                  <a:pt x="1884" y="4568"/>
                </a:cubicBezTo>
                <a:cubicBezTo>
                  <a:pt x="1884" y="4568"/>
                  <a:pt x="1884" y="4568"/>
                  <a:pt x="1875" y="4568"/>
                </a:cubicBezTo>
                <a:cubicBezTo>
                  <a:pt x="1875" y="4589"/>
                  <a:pt x="1865" y="4609"/>
                  <a:pt x="1865" y="4609"/>
                </a:cubicBezTo>
                <a:cubicBezTo>
                  <a:pt x="1865" y="4630"/>
                  <a:pt x="1865" y="4630"/>
                  <a:pt x="1865" y="4630"/>
                </a:cubicBezTo>
                <a:cubicBezTo>
                  <a:pt x="1875" y="4630"/>
                  <a:pt x="1884" y="4609"/>
                  <a:pt x="1884" y="4609"/>
                </a:cubicBezTo>
                <a:cubicBezTo>
                  <a:pt x="1884" y="4609"/>
                  <a:pt x="1894" y="4589"/>
                  <a:pt x="1894" y="4609"/>
                </a:cubicBezTo>
                <a:cubicBezTo>
                  <a:pt x="1894" y="4609"/>
                  <a:pt x="1894" y="4609"/>
                  <a:pt x="1894" y="4609"/>
                </a:cubicBezTo>
                <a:cubicBezTo>
                  <a:pt x="1894" y="4630"/>
                  <a:pt x="1894" y="4630"/>
                  <a:pt x="1894" y="4630"/>
                </a:cubicBezTo>
                <a:cubicBezTo>
                  <a:pt x="1894" y="4630"/>
                  <a:pt x="1904" y="4630"/>
                  <a:pt x="1904" y="4630"/>
                </a:cubicBezTo>
                <a:cubicBezTo>
                  <a:pt x="1914" y="4651"/>
                  <a:pt x="1904" y="4651"/>
                  <a:pt x="1904" y="4671"/>
                </a:cubicBezTo>
                <a:cubicBezTo>
                  <a:pt x="1904" y="4671"/>
                  <a:pt x="1914" y="4671"/>
                  <a:pt x="1914" y="4671"/>
                </a:cubicBezTo>
                <a:cubicBezTo>
                  <a:pt x="1914" y="4692"/>
                  <a:pt x="1904" y="4692"/>
                  <a:pt x="1904" y="4713"/>
                </a:cubicBezTo>
                <a:cubicBezTo>
                  <a:pt x="1904" y="4713"/>
                  <a:pt x="1904" y="4713"/>
                  <a:pt x="1904" y="4692"/>
                </a:cubicBezTo>
                <a:cubicBezTo>
                  <a:pt x="1914" y="4692"/>
                  <a:pt x="1914" y="4692"/>
                  <a:pt x="1914" y="4692"/>
                </a:cubicBezTo>
                <a:cubicBezTo>
                  <a:pt x="1924" y="4671"/>
                  <a:pt x="1924" y="4671"/>
                  <a:pt x="1934" y="4671"/>
                </a:cubicBezTo>
                <a:cubicBezTo>
                  <a:pt x="1934" y="4671"/>
                  <a:pt x="1934" y="4671"/>
                  <a:pt x="1934" y="4671"/>
                </a:cubicBezTo>
                <a:cubicBezTo>
                  <a:pt x="1944" y="4671"/>
                  <a:pt x="1924" y="4692"/>
                  <a:pt x="1924" y="4713"/>
                </a:cubicBezTo>
                <a:cubicBezTo>
                  <a:pt x="1924" y="4713"/>
                  <a:pt x="1924" y="4713"/>
                  <a:pt x="1924" y="4713"/>
                </a:cubicBezTo>
                <a:cubicBezTo>
                  <a:pt x="1924" y="4733"/>
                  <a:pt x="1934" y="4733"/>
                  <a:pt x="1934" y="4733"/>
                </a:cubicBezTo>
                <a:cubicBezTo>
                  <a:pt x="1934" y="4733"/>
                  <a:pt x="1944" y="4713"/>
                  <a:pt x="1944" y="4733"/>
                </a:cubicBezTo>
                <a:cubicBezTo>
                  <a:pt x="1944" y="4733"/>
                  <a:pt x="1944" y="4754"/>
                  <a:pt x="1944" y="4754"/>
                </a:cubicBezTo>
                <a:cubicBezTo>
                  <a:pt x="1944" y="4754"/>
                  <a:pt x="1944" y="4754"/>
                  <a:pt x="1954" y="4754"/>
                </a:cubicBezTo>
                <a:cubicBezTo>
                  <a:pt x="1954" y="4775"/>
                  <a:pt x="1944" y="4775"/>
                  <a:pt x="1944" y="4775"/>
                </a:cubicBezTo>
                <a:cubicBezTo>
                  <a:pt x="1944" y="4775"/>
                  <a:pt x="1954" y="4775"/>
                  <a:pt x="1954" y="4775"/>
                </a:cubicBezTo>
                <a:cubicBezTo>
                  <a:pt x="1954" y="4775"/>
                  <a:pt x="1954" y="4795"/>
                  <a:pt x="1964" y="4775"/>
                </a:cubicBezTo>
                <a:cubicBezTo>
                  <a:pt x="1974" y="4775"/>
                  <a:pt x="1974" y="4775"/>
                  <a:pt x="1984" y="4775"/>
                </a:cubicBezTo>
                <a:cubicBezTo>
                  <a:pt x="1984" y="4754"/>
                  <a:pt x="1993" y="4754"/>
                  <a:pt x="1993" y="4775"/>
                </a:cubicBezTo>
                <a:cubicBezTo>
                  <a:pt x="1993" y="4775"/>
                  <a:pt x="1984" y="4795"/>
                  <a:pt x="1984" y="4795"/>
                </a:cubicBezTo>
                <a:cubicBezTo>
                  <a:pt x="1974" y="4795"/>
                  <a:pt x="1974" y="4795"/>
                  <a:pt x="1964" y="4816"/>
                </a:cubicBezTo>
                <a:cubicBezTo>
                  <a:pt x="1974" y="4816"/>
                  <a:pt x="1974" y="4816"/>
                  <a:pt x="1974" y="4816"/>
                </a:cubicBezTo>
                <a:cubicBezTo>
                  <a:pt x="1974" y="4816"/>
                  <a:pt x="1974" y="4837"/>
                  <a:pt x="1974" y="4837"/>
                </a:cubicBezTo>
                <a:cubicBezTo>
                  <a:pt x="1974" y="4857"/>
                  <a:pt x="1974" y="4857"/>
                  <a:pt x="1974" y="4857"/>
                </a:cubicBezTo>
                <a:cubicBezTo>
                  <a:pt x="1974" y="4857"/>
                  <a:pt x="1964" y="4857"/>
                  <a:pt x="1964" y="4857"/>
                </a:cubicBezTo>
                <a:cubicBezTo>
                  <a:pt x="1964" y="4857"/>
                  <a:pt x="1964" y="4857"/>
                  <a:pt x="1964" y="4878"/>
                </a:cubicBezTo>
                <a:cubicBezTo>
                  <a:pt x="1964" y="4878"/>
                  <a:pt x="1964" y="4878"/>
                  <a:pt x="1964" y="4899"/>
                </a:cubicBezTo>
                <a:cubicBezTo>
                  <a:pt x="1954" y="4899"/>
                  <a:pt x="1954" y="4878"/>
                  <a:pt x="1954" y="4878"/>
                </a:cubicBezTo>
                <a:cubicBezTo>
                  <a:pt x="1954" y="4899"/>
                  <a:pt x="1954" y="4919"/>
                  <a:pt x="1954" y="4940"/>
                </a:cubicBezTo>
                <a:cubicBezTo>
                  <a:pt x="1944" y="4961"/>
                  <a:pt x="1944" y="4981"/>
                  <a:pt x="1944" y="5023"/>
                </a:cubicBezTo>
                <a:cubicBezTo>
                  <a:pt x="1934" y="5023"/>
                  <a:pt x="1934" y="5043"/>
                  <a:pt x="1934" y="5043"/>
                </a:cubicBezTo>
                <a:cubicBezTo>
                  <a:pt x="1934" y="5064"/>
                  <a:pt x="1934" y="5064"/>
                  <a:pt x="1934" y="5064"/>
                </a:cubicBezTo>
                <a:cubicBezTo>
                  <a:pt x="1934" y="5064"/>
                  <a:pt x="1934" y="5064"/>
                  <a:pt x="1934" y="5064"/>
                </a:cubicBezTo>
                <a:cubicBezTo>
                  <a:pt x="1934" y="5064"/>
                  <a:pt x="1934" y="5064"/>
                  <a:pt x="1934" y="5064"/>
                </a:cubicBezTo>
                <a:cubicBezTo>
                  <a:pt x="1934" y="5064"/>
                  <a:pt x="1934" y="5064"/>
                  <a:pt x="1934" y="5064"/>
                </a:cubicBezTo>
                <a:cubicBezTo>
                  <a:pt x="1934" y="5064"/>
                  <a:pt x="1934" y="5085"/>
                  <a:pt x="1934" y="5085"/>
                </a:cubicBezTo>
                <a:cubicBezTo>
                  <a:pt x="1934" y="5085"/>
                  <a:pt x="1934" y="5085"/>
                  <a:pt x="1934" y="5085"/>
                </a:cubicBezTo>
                <a:cubicBezTo>
                  <a:pt x="1934" y="5085"/>
                  <a:pt x="1934" y="5085"/>
                  <a:pt x="1934" y="5085"/>
                </a:cubicBezTo>
                <a:cubicBezTo>
                  <a:pt x="1934" y="5085"/>
                  <a:pt x="1924" y="5085"/>
                  <a:pt x="1924" y="5085"/>
                </a:cubicBezTo>
                <a:cubicBezTo>
                  <a:pt x="1914" y="5085"/>
                  <a:pt x="1924" y="5105"/>
                  <a:pt x="1924" y="5105"/>
                </a:cubicBezTo>
                <a:cubicBezTo>
                  <a:pt x="1924" y="5126"/>
                  <a:pt x="1924" y="5126"/>
                  <a:pt x="1924" y="5126"/>
                </a:cubicBezTo>
                <a:cubicBezTo>
                  <a:pt x="1924" y="5147"/>
                  <a:pt x="1914" y="5147"/>
                  <a:pt x="1914" y="5147"/>
                </a:cubicBezTo>
                <a:cubicBezTo>
                  <a:pt x="1914" y="5147"/>
                  <a:pt x="1914" y="5147"/>
                  <a:pt x="1914" y="5147"/>
                </a:cubicBezTo>
                <a:cubicBezTo>
                  <a:pt x="1914" y="5167"/>
                  <a:pt x="1914" y="5167"/>
                  <a:pt x="1914" y="5167"/>
                </a:cubicBezTo>
                <a:cubicBezTo>
                  <a:pt x="1914" y="5167"/>
                  <a:pt x="1914" y="5167"/>
                  <a:pt x="1914" y="5167"/>
                </a:cubicBezTo>
                <a:cubicBezTo>
                  <a:pt x="1914" y="5167"/>
                  <a:pt x="1914" y="5167"/>
                  <a:pt x="1914" y="5188"/>
                </a:cubicBezTo>
                <a:cubicBezTo>
                  <a:pt x="1914" y="5188"/>
                  <a:pt x="1914" y="5188"/>
                  <a:pt x="1914" y="5188"/>
                </a:cubicBezTo>
                <a:cubicBezTo>
                  <a:pt x="1914" y="5188"/>
                  <a:pt x="1924" y="5188"/>
                  <a:pt x="1924" y="5188"/>
                </a:cubicBezTo>
                <a:cubicBezTo>
                  <a:pt x="1924" y="5188"/>
                  <a:pt x="1924" y="5188"/>
                  <a:pt x="1924" y="5188"/>
                </a:cubicBezTo>
                <a:cubicBezTo>
                  <a:pt x="1924" y="5209"/>
                  <a:pt x="1924" y="5209"/>
                  <a:pt x="1914" y="5209"/>
                </a:cubicBezTo>
                <a:cubicBezTo>
                  <a:pt x="1904" y="5209"/>
                  <a:pt x="1894" y="5209"/>
                  <a:pt x="1884" y="5229"/>
                </a:cubicBezTo>
                <a:cubicBezTo>
                  <a:pt x="1884" y="5229"/>
                  <a:pt x="1884" y="5250"/>
                  <a:pt x="1884" y="5250"/>
                </a:cubicBezTo>
                <a:cubicBezTo>
                  <a:pt x="1884" y="5250"/>
                  <a:pt x="1884" y="5250"/>
                  <a:pt x="1884" y="5271"/>
                </a:cubicBezTo>
                <a:cubicBezTo>
                  <a:pt x="1875" y="5271"/>
                  <a:pt x="1875" y="5291"/>
                  <a:pt x="1875" y="5312"/>
                </a:cubicBezTo>
                <a:cubicBezTo>
                  <a:pt x="1865" y="5312"/>
                  <a:pt x="1865" y="5333"/>
                  <a:pt x="1855" y="5353"/>
                </a:cubicBezTo>
                <a:cubicBezTo>
                  <a:pt x="1855" y="5374"/>
                  <a:pt x="1845" y="5374"/>
                  <a:pt x="1845" y="5395"/>
                </a:cubicBezTo>
                <a:cubicBezTo>
                  <a:pt x="1835" y="5416"/>
                  <a:pt x="1825" y="5457"/>
                  <a:pt x="1805" y="5478"/>
                </a:cubicBezTo>
                <a:cubicBezTo>
                  <a:pt x="1805" y="5498"/>
                  <a:pt x="1795" y="5519"/>
                  <a:pt x="1795" y="5540"/>
                </a:cubicBezTo>
                <a:cubicBezTo>
                  <a:pt x="1785" y="5560"/>
                  <a:pt x="1785" y="5560"/>
                  <a:pt x="1785" y="5581"/>
                </a:cubicBezTo>
                <a:cubicBezTo>
                  <a:pt x="1785" y="5581"/>
                  <a:pt x="1785" y="5581"/>
                  <a:pt x="1785" y="5581"/>
                </a:cubicBezTo>
                <a:cubicBezTo>
                  <a:pt x="1785" y="5581"/>
                  <a:pt x="1785" y="5581"/>
                  <a:pt x="1785" y="5581"/>
                </a:cubicBezTo>
                <a:cubicBezTo>
                  <a:pt x="1785" y="5581"/>
                  <a:pt x="1775" y="5602"/>
                  <a:pt x="1775" y="5602"/>
                </a:cubicBezTo>
                <a:cubicBezTo>
                  <a:pt x="1766" y="5622"/>
                  <a:pt x="1746" y="5664"/>
                  <a:pt x="1736" y="5684"/>
                </a:cubicBezTo>
                <a:cubicBezTo>
                  <a:pt x="1726" y="5684"/>
                  <a:pt x="1726" y="5705"/>
                  <a:pt x="1716" y="5705"/>
                </a:cubicBezTo>
                <a:cubicBezTo>
                  <a:pt x="1716" y="5705"/>
                  <a:pt x="1706" y="5726"/>
                  <a:pt x="1706" y="5726"/>
                </a:cubicBezTo>
                <a:cubicBezTo>
                  <a:pt x="1696" y="5726"/>
                  <a:pt x="1696" y="5726"/>
                  <a:pt x="1696" y="5726"/>
                </a:cubicBezTo>
                <a:cubicBezTo>
                  <a:pt x="1696" y="5726"/>
                  <a:pt x="1696" y="5746"/>
                  <a:pt x="1696" y="5746"/>
                </a:cubicBezTo>
                <a:cubicBezTo>
                  <a:pt x="1696" y="5746"/>
                  <a:pt x="1706" y="5767"/>
                  <a:pt x="1706" y="5767"/>
                </a:cubicBezTo>
                <a:cubicBezTo>
                  <a:pt x="1706" y="5788"/>
                  <a:pt x="1706" y="5788"/>
                  <a:pt x="1696" y="5788"/>
                </a:cubicBezTo>
                <a:cubicBezTo>
                  <a:pt x="1696" y="5788"/>
                  <a:pt x="1696" y="5808"/>
                  <a:pt x="1686" y="5808"/>
                </a:cubicBezTo>
                <a:cubicBezTo>
                  <a:pt x="1686" y="5808"/>
                  <a:pt x="1686" y="5829"/>
                  <a:pt x="1686" y="5829"/>
                </a:cubicBezTo>
                <a:cubicBezTo>
                  <a:pt x="1686" y="5829"/>
                  <a:pt x="1686" y="5850"/>
                  <a:pt x="1686" y="5850"/>
                </a:cubicBezTo>
                <a:cubicBezTo>
                  <a:pt x="1676" y="5870"/>
                  <a:pt x="1686" y="5870"/>
                  <a:pt x="1686" y="5870"/>
                </a:cubicBezTo>
                <a:cubicBezTo>
                  <a:pt x="1686" y="5891"/>
                  <a:pt x="1676" y="5912"/>
                  <a:pt x="1666" y="5932"/>
                </a:cubicBezTo>
                <a:cubicBezTo>
                  <a:pt x="1666" y="5932"/>
                  <a:pt x="1666" y="5953"/>
                  <a:pt x="1666" y="5953"/>
                </a:cubicBezTo>
                <a:cubicBezTo>
                  <a:pt x="1666" y="5953"/>
                  <a:pt x="1666" y="5974"/>
                  <a:pt x="1666" y="5974"/>
                </a:cubicBezTo>
                <a:cubicBezTo>
                  <a:pt x="1666" y="5994"/>
                  <a:pt x="1657" y="6015"/>
                  <a:pt x="1647" y="6015"/>
                </a:cubicBezTo>
                <a:cubicBezTo>
                  <a:pt x="1627" y="6056"/>
                  <a:pt x="1617" y="6077"/>
                  <a:pt x="1607" y="6098"/>
                </a:cubicBezTo>
                <a:cubicBezTo>
                  <a:pt x="1607" y="6118"/>
                  <a:pt x="1597" y="6118"/>
                  <a:pt x="1597" y="6139"/>
                </a:cubicBezTo>
                <a:cubicBezTo>
                  <a:pt x="1597" y="6160"/>
                  <a:pt x="1597" y="6180"/>
                  <a:pt x="1607" y="6180"/>
                </a:cubicBezTo>
                <a:cubicBezTo>
                  <a:pt x="1607" y="6201"/>
                  <a:pt x="1607" y="6201"/>
                  <a:pt x="1607" y="6222"/>
                </a:cubicBezTo>
                <a:cubicBezTo>
                  <a:pt x="1607" y="6222"/>
                  <a:pt x="1607" y="6222"/>
                  <a:pt x="1607" y="6222"/>
                </a:cubicBezTo>
                <a:cubicBezTo>
                  <a:pt x="1607" y="6242"/>
                  <a:pt x="1597" y="6242"/>
                  <a:pt x="1597" y="6263"/>
                </a:cubicBezTo>
                <a:cubicBezTo>
                  <a:pt x="1597" y="6284"/>
                  <a:pt x="1597" y="6284"/>
                  <a:pt x="1597" y="6304"/>
                </a:cubicBezTo>
                <a:cubicBezTo>
                  <a:pt x="1597" y="6325"/>
                  <a:pt x="1597" y="6346"/>
                  <a:pt x="1587" y="6366"/>
                </a:cubicBezTo>
                <a:cubicBezTo>
                  <a:pt x="1587" y="6366"/>
                  <a:pt x="1587" y="6366"/>
                  <a:pt x="1587" y="6366"/>
                </a:cubicBezTo>
                <a:cubicBezTo>
                  <a:pt x="1577" y="6366"/>
                  <a:pt x="1577" y="6387"/>
                  <a:pt x="1577" y="6387"/>
                </a:cubicBezTo>
                <a:cubicBezTo>
                  <a:pt x="1577" y="6387"/>
                  <a:pt x="1577" y="6408"/>
                  <a:pt x="1587" y="6408"/>
                </a:cubicBezTo>
                <a:cubicBezTo>
                  <a:pt x="1587" y="6408"/>
                  <a:pt x="1587" y="6428"/>
                  <a:pt x="1597" y="6428"/>
                </a:cubicBezTo>
                <a:cubicBezTo>
                  <a:pt x="1597" y="6449"/>
                  <a:pt x="1597" y="6449"/>
                  <a:pt x="1597" y="6449"/>
                </a:cubicBezTo>
                <a:cubicBezTo>
                  <a:pt x="1597" y="6470"/>
                  <a:pt x="1607" y="6490"/>
                  <a:pt x="1597" y="6511"/>
                </a:cubicBezTo>
                <a:cubicBezTo>
                  <a:pt x="1597" y="6532"/>
                  <a:pt x="1597" y="6532"/>
                  <a:pt x="1607" y="6552"/>
                </a:cubicBezTo>
                <a:cubicBezTo>
                  <a:pt x="1607" y="6552"/>
                  <a:pt x="1607" y="6573"/>
                  <a:pt x="1607" y="6573"/>
                </a:cubicBezTo>
                <a:cubicBezTo>
                  <a:pt x="1617" y="6573"/>
                  <a:pt x="1627" y="6532"/>
                  <a:pt x="1627" y="6511"/>
                </a:cubicBezTo>
                <a:cubicBezTo>
                  <a:pt x="1627" y="6511"/>
                  <a:pt x="1637" y="6511"/>
                  <a:pt x="1637" y="6511"/>
                </a:cubicBezTo>
                <a:cubicBezTo>
                  <a:pt x="1637" y="6511"/>
                  <a:pt x="1647" y="6511"/>
                  <a:pt x="1647" y="6511"/>
                </a:cubicBezTo>
                <a:cubicBezTo>
                  <a:pt x="1657" y="6511"/>
                  <a:pt x="1657" y="6511"/>
                  <a:pt x="1657" y="6511"/>
                </a:cubicBezTo>
                <a:cubicBezTo>
                  <a:pt x="1666" y="6511"/>
                  <a:pt x="1666" y="6511"/>
                  <a:pt x="1676" y="6511"/>
                </a:cubicBezTo>
                <a:cubicBezTo>
                  <a:pt x="1676" y="6511"/>
                  <a:pt x="1696" y="6511"/>
                  <a:pt x="1696" y="6511"/>
                </a:cubicBezTo>
                <a:cubicBezTo>
                  <a:pt x="1686" y="6532"/>
                  <a:pt x="1666" y="6532"/>
                  <a:pt x="1647" y="6532"/>
                </a:cubicBezTo>
                <a:cubicBezTo>
                  <a:pt x="1637" y="6532"/>
                  <a:pt x="1637" y="6552"/>
                  <a:pt x="1637" y="6552"/>
                </a:cubicBezTo>
                <a:cubicBezTo>
                  <a:pt x="1637" y="6573"/>
                  <a:pt x="1637" y="6573"/>
                  <a:pt x="1627" y="6594"/>
                </a:cubicBezTo>
                <a:cubicBezTo>
                  <a:pt x="1627" y="6594"/>
                  <a:pt x="1627" y="6614"/>
                  <a:pt x="1627" y="6614"/>
                </a:cubicBezTo>
                <a:cubicBezTo>
                  <a:pt x="1627" y="6614"/>
                  <a:pt x="1627" y="6594"/>
                  <a:pt x="1617" y="6594"/>
                </a:cubicBezTo>
                <a:cubicBezTo>
                  <a:pt x="1617" y="6594"/>
                  <a:pt x="1617" y="6594"/>
                  <a:pt x="1617" y="6594"/>
                </a:cubicBezTo>
                <a:cubicBezTo>
                  <a:pt x="1607" y="6594"/>
                  <a:pt x="1607" y="6594"/>
                  <a:pt x="1607" y="6594"/>
                </a:cubicBezTo>
                <a:cubicBezTo>
                  <a:pt x="1607" y="6614"/>
                  <a:pt x="1607" y="6635"/>
                  <a:pt x="1597" y="6656"/>
                </a:cubicBezTo>
                <a:cubicBezTo>
                  <a:pt x="1597" y="6656"/>
                  <a:pt x="1597" y="6656"/>
                  <a:pt x="1587" y="6656"/>
                </a:cubicBezTo>
                <a:cubicBezTo>
                  <a:pt x="1587" y="6656"/>
                  <a:pt x="1587" y="6676"/>
                  <a:pt x="1587" y="6676"/>
                </a:cubicBezTo>
                <a:cubicBezTo>
                  <a:pt x="1587" y="6697"/>
                  <a:pt x="1597" y="6697"/>
                  <a:pt x="1597" y="6697"/>
                </a:cubicBezTo>
                <a:cubicBezTo>
                  <a:pt x="1597" y="6697"/>
                  <a:pt x="1607" y="6697"/>
                  <a:pt x="1607" y="6697"/>
                </a:cubicBezTo>
                <a:cubicBezTo>
                  <a:pt x="1617" y="6697"/>
                  <a:pt x="1617" y="6697"/>
                  <a:pt x="1617" y="6697"/>
                </a:cubicBezTo>
                <a:cubicBezTo>
                  <a:pt x="1617" y="6697"/>
                  <a:pt x="1627" y="6697"/>
                  <a:pt x="1627" y="6697"/>
                </a:cubicBezTo>
                <a:cubicBezTo>
                  <a:pt x="1627" y="6697"/>
                  <a:pt x="1627" y="6697"/>
                  <a:pt x="1627" y="6718"/>
                </a:cubicBezTo>
                <a:cubicBezTo>
                  <a:pt x="1627" y="6718"/>
                  <a:pt x="1617" y="6718"/>
                  <a:pt x="1617" y="6718"/>
                </a:cubicBezTo>
                <a:cubicBezTo>
                  <a:pt x="1617" y="6738"/>
                  <a:pt x="1607" y="6738"/>
                  <a:pt x="1607" y="6738"/>
                </a:cubicBezTo>
                <a:cubicBezTo>
                  <a:pt x="1607" y="6738"/>
                  <a:pt x="1607" y="6759"/>
                  <a:pt x="1607" y="6759"/>
                </a:cubicBezTo>
                <a:cubicBezTo>
                  <a:pt x="1597" y="6759"/>
                  <a:pt x="1597" y="6759"/>
                  <a:pt x="1597" y="6780"/>
                </a:cubicBezTo>
                <a:cubicBezTo>
                  <a:pt x="1597" y="6780"/>
                  <a:pt x="1587" y="6800"/>
                  <a:pt x="1587" y="6800"/>
                </a:cubicBezTo>
                <a:cubicBezTo>
                  <a:pt x="1597" y="6800"/>
                  <a:pt x="1607" y="6800"/>
                  <a:pt x="1607" y="6800"/>
                </a:cubicBezTo>
                <a:cubicBezTo>
                  <a:pt x="1607" y="6821"/>
                  <a:pt x="1607" y="6821"/>
                  <a:pt x="1607" y="6842"/>
                </a:cubicBezTo>
                <a:cubicBezTo>
                  <a:pt x="1607" y="6842"/>
                  <a:pt x="1617" y="6842"/>
                  <a:pt x="1617" y="6842"/>
                </a:cubicBezTo>
                <a:cubicBezTo>
                  <a:pt x="1617" y="6862"/>
                  <a:pt x="1617" y="6883"/>
                  <a:pt x="1627" y="6883"/>
                </a:cubicBezTo>
                <a:cubicBezTo>
                  <a:pt x="1627" y="6904"/>
                  <a:pt x="1627" y="6924"/>
                  <a:pt x="1627" y="6945"/>
                </a:cubicBezTo>
                <a:cubicBezTo>
                  <a:pt x="1627" y="6966"/>
                  <a:pt x="1627" y="6966"/>
                  <a:pt x="1627" y="6986"/>
                </a:cubicBezTo>
                <a:cubicBezTo>
                  <a:pt x="1637" y="6986"/>
                  <a:pt x="1637" y="6986"/>
                  <a:pt x="1637" y="7007"/>
                </a:cubicBezTo>
                <a:cubicBezTo>
                  <a:pt x="1637" y="7007"/>
                  <a:pt x="1637" y="7007"/>
                  <a:pt x="1637" y="7028"/>
                </a:cubicBezTo>
                <a:cubicBezTo>
                  <a:pt x="1637" y="7028"/>
                  <a:pt x="1637" y="7028"/>
                  <a:pt x="1637" y="7028"/>
                </a:cubicBezTo>
                <a:cubicBezTo>
                  <a:pt x="1637" y="7048"/>
                  <a:pt x="1637" y="7048"/>
                  <a:pt x="1637" y="7048"/>
                </a:cubicBezTo>
                <a:cubicBezTo>
                  <a:pt x="1637" y="7048"/>
                  <a:pt x="1637" y="7048"/>
                  <a:pt x="1637" y="7048"/>
                </a:cubicBezTo>
                <a:cubicBezTo>
                  <a:pt x="1637" y="7048"/>
                  <a:pt x="1627" y="7048"/>
                  <a:pt x="1627" y="7048"/>
                </a:cubicBezTo>
                <a:cubicBezTo>
                  <a:pt x="1627" y="7048"/>
                  <a:pt x="1627" y="7069"/>
                  <a:pt x="1627" y="7069"/>
                </a:cubicBezTo>
                <a:cubicBezTo>
                  <a:pt x="1617" y="7090"/>
                  <a:pt x="1617" y="7090"/>
                  <a:pt x="1617" y="7110"/>
                </a:cubicBezTo>
                <a:cubicBezTo>
                  <a:pt x="1617" y="7110"/>
                  <a:pt x="1627" y="7110"/>
                  <a:pt x="1627" y="7110"/>
                </a:cubicBezTo>
                <a:cubicBezTo>
                  <a:pt x="1637" y="7090"/>
                  <a:pt x="1637" y="7090"/>
                  <a:pt x="1647" y="7090"/>
                </a:cubicBezTo>
                <a:cubicBezTo>
                  <a:pt x="1657" y="7090"/>
                  <a:pt x="1666" y="7090"/>
                  <a:pt x="1666" y="7110"/>
                </a:cubicBezTo>
                <a:cubicBezTo>
                  <a:pt x="1676" y="7110"/>
                  <a:pt x="1676" y="7110"/>
                  <a:pt x="1676" y="7110"/>
                </a:cubicBezTo>
                <a:cubicBezTo>
                  <a:pt x="1676" y="7110"/>
                  <a:pt x="1676" y="7110"/>
                  <a:pt x="1686" y="7110"/>
                </a:cubicBezTo>
                <a:cubicBezTo>
                  <a:pt x="1686" y="7110"/>
                  <a:pt x="1686" y="7131"/>
                  <a:pt x="1686" y="7152"/>
                </a:cubicBezTo>
                <a:cubicBezTo>
                  <a:pt x="1696" y="7152"/>
                  <a:pt x="1696" y="7172"/>
                  <a:pt x="1706" y="7172"/>
                </a:cubicBezTo>
                <a:cubicBezTo>
                  <a:pt x="1706" y="7193"/>
                  <a:pt x="1706" y="7193"/>
                  <a:pt x="1706" y="7193"/>
                </a:cubicBezTo>
                <a:cubicBezTo>
                  <a:pt x="1716" y="7172"/>
                  <a:pt x="1716" y="7172"/>
                  <a:pt x="1726" y="7172"/>
                </a:cubicBezTo>
                <a:cubicBezTo>
                  <a:pt x="1726" y="7172"/>
                  <a:pt x="1736" y="7172"/>
                  <a:pt x="1736" y="7172"/>
                </a:cubicBezTo>
                <a:cubicBezTo>
                  <a:pt x="1736" y="7172"/>
                  <a:pt x="1736" y="7172"/>
                  <a:pt x="1736" y="7172"/>
                </a:cubicBezTo>
                <a:cubicBezTo>
                  <a:pt x="1736" y="7193"/>
                  <a:pt x="1726" y="7193"/>
                  <a:pt x="1726" y="7214"/>
                </a:cubicBezTo>
                <a:cubicBezTo>
                  <a:pt x="1736" y="7214"/>
                  <a:pt x="1746" y="7214"/>
                  <a:pt x="1756" y="7214"/>
                </a:cubicBezTo>
                <a:cubicBezTo>
                  <a:pt x="1766" y="7214"/>
                  <a:pt x="1766" y="7214"/>
                  <a:pt x="1766" y="7234"/>
                </a:cubicBezTo>
                <a:cubicBezTo>
                  <a:pt x="1766" y="7234"/>
                  <a:pt x="1766" y="7255"/>
                  <a:pt x="1775" y="7255"/>
                </a:cubicBezTo>
                <a:cubicBezTo>
                  <a:pt x="1775" y="7276"/>
                  <a:pt x="1785" y="7276"/>
                  <a:pt x="1785" y="7296"/>
                </a:cubicBezTo>
                <a:cubicBezTo>
                  <a:pt x="1785" y="7296"/>
                  <a:pt x="1785" y="7317"/>
                  <a:pt x="1785" y="7317"/>
                </a:cubicBezTo>
                <a:cubicBezTo>
                  <a:pt x="1785" y="7317"/>
                  <a:pt x="1795" y="7338"/>
                  <a:pt x="1795" y="7338"/>
                </a:cubicBezTo>
                <a:cubicBezTo>
                  <a:pt x="1795" y="7338"/>
                  <a:pt x="1785" y="7358"/>
                  <a:pt x="1785" y="7358"/>
                </a:cubicBezTo>
                <a:cubicBezTo>
                  <a:pt x="1785" y="7358"/>
                  <a:pt x="1785" y="7358"/>
                  <a:pt x="1785" y="7379"/>
                </a:cubicBezTo>
                <a:cubicBezTo>
                  <a:pt x="1775" y="7379"/>
                  <a:pt x="1775" y="7379"/>
                  <a:pt x="1775" y="7379"/>
                </a:cubicBezTo>
                <a:cubicBezTo>
                  <a:pt x="1775" y="7400"/>
                  <a:pt x="1775" y="7420"/>
                  <a:pt x="1775" y="7420"/>
                </a:cubicBezTo>
                <a:cubicBezTo>
                  <a:pt x="1775" y="7420"/>
                  <a:pt x="1775" y="7420"/>
                  <a:pt x="1785" y="7441"/>
                </a:cubicBezTo>
                <a:cubicBezTo>
                  <a:pt x="1785" y="7441"/>
                  <a:pt x="1785" y="7441"/>
                  <a:pt x="1785" y="7441"/>
                </a:cubicBezTo>
                <a:cubicBezTo>
                  <a:pt x="1785" y="7462"/>
                  <a:pt x="1785" y="7482"/>
                  <a:pt x="1785" y="7482"/>
                </a:cubicBezTo>
                <a:cubicBezTo>
                  <a:pt x="1785" y="7503"/>
                  <a:pt x="1785" y="7503"/>
                  <a:pt x="1785" y="7503"/>
                </a:cubicBezTo>
                <a:cubicBezTo>
                  <a:pt x="1785" y="7524"/>
                  <a:pt x="1785" y="7544"/>
                  <a:pt x="1785" y="7544"/>
                </a:cubicBezTo>
                <a:cubicBezTo>
                  <a:pt x="1785" y="7565"/>
                  <a:pt x="1785" y="7586"/>
                  <a:pt x="1785" y="7607"/>
                </a:cubicBezTo>
                <a:cubicBezTo>
                  <a:pt x="1785" y="7607"/>
                  <a:pt x="1785" y="7607"/>
                  <a:pt x="1785" y="7607"/>
                </a:cubicBezTo>
                <a:cubicBezTo>
                  <a:pt x="1795" y="7627"/>
                  <a:pt x="1795" y="7627"/>
                  <a:pt x="1795" y="7627"/>
                </a:cubicBezTo>
                <a:cubicBezTo>
                  <a:pt x="1795" y="7627"/>
                  <a:pt x="1795" y="7627"/>
                  <a:pt x="1795" y="7627"/>
                </a:cubicBezTo>
                <a:cubicBezTo>
                  <a:pt x="1785" y="7627"/>
                  <a:pt x="1785" y="7627"/>
                  <a:pt x="1785" y="7648"/>
                </a:cubicBezTo>
                <a:cubicBezTo>
                  <a:pt x="1785" y="7648"/>
                  <a:pt x="1785" y="7648"/>
                  <a:pt x="1785" y="7669"/>
                </a:cubicBezTo>
                <a:cubicBezTo>
                  <a:pt x="1785" y="7669"/>
                  <a:pt x="1785" y="7689"/>
                  <a:pt x="1785" y="7689"/>
                </a:cubicBezTo>
                <a:cubicBezTo>
                  <a:pt x="1785" y="7689"/>
                  <a:pt x="1785" y="7710"/>
                  <a:pt x="1785" y="7710"/>
                </a:cubicBezTo>
                <a:cubicBezTo>
                  <a:pt x="1785" y="7710"/>
                  <a:pt x="1795" y="7710"/>
                  <a:pt x="1795" y="7710"/>
                </a:cubicBezTo>
                <a:cubicBezTo>
                  <a:pt x="1795" y="7710"/>
                  <a:pt x="1795" y="7731"/>
                  <a:pt x="1795" y="7731"/>
                </a:cubicBezTo>
                <a:cubicBezTo>
                  <a:pt x="1795" y="7731"/>
                  <a:pt x="1795" y="7751"/>
                  <a:pt x="1795" y="7751"/>
                </a:cubicBezTo>
                <a:cubicBezTo>
                  <a:pt x="1795" y="7751"/>
                  <a:pt x="1795" y="7751"/>
                  <a:pt x="1795" y="7772"/>
                </a:cubicBezTo>
                <a:cubicBezTo>
                  <a:pt x="1795" y="7772"/>
                  <a:pt x="1795" y="7772"/>
                  <a:pt x="1795" y="7772"/>
                </a:cubicBezTo>
                <a:cubicBezTo>
                  <a:pt x="1795" y="7772"/>
                  <a:pt x="1795" y="7772"/>
                  <a:pt x="1795" y="7793"/>
                </a:cubicBezTo>
                <a:cubicBezTo>
                  <a:pt x="1795" y="7793"/>
                  <a:pt x="1795" y="7793"/>
                  <a:pt x="1795" y="7813"/>
                </a:cubicBezTo>
                <a:cubicBezTo>
                  <a:pt x="1805" y="7813"/>
                  <a:pt x="1805" y="7813"/>
                  <a:pt x="1795" y="7813"/>
                </a:cubicBezTo>
                <a:cubicBezTo>
                  <a:pt x="1795" y="7834"/>
                  <a:pt x="1795" y="7834"/>
                  <a:pt x="1795" y="7855"/>
                </a:cubicBezTo>
                <a:cubicBezTo>
                  <a:pt x="1795" y="7855"/>
                  <a:pt x="1795" y="7855"/>
                  <a:pt x="1795" y="7875"/>
                </a:cubicBezTo>
                <a:cubicBezTo>
                  <a:pt x="1795" y="7875"/>
                  <a:pt x="1795" y="7875"/>
                  <a:pt x="1805" y="7896"/>
                </a:cubicBezTo>
                <a:cubicBezTo>
                  <a:pt x="1805" y="7896"/>
                  <a:pt x="1805" y="7896"/>
                  <a:pt x="1805" y="7896"/>
                </a:cubicBezTo>
                <a:cubicBezTo>
                  <a:pt x="1815" y="7896"/>
                  <a:pt x="1825" y="7917"/>
                  <a:pt x="1835" y="7937"/>
                </a:cubicBezTo>
                <a:cubicBezTo>
                  <a:pt x="1835" y="7937"/>
                  <a:pt x="1835" y="7958"/>
                  <a:pt x="1835" y="7958"/>
                </a:cubicBezTo>
                <a:cubicBezTo>
                  <a:pt x="1845" y="7958"/>
                  <a:pt x="1845" y="7979"/>
                  <a:pt x="1845" y="7979"/>
                </a:cubicBezTo>
                <a:cubicBezTo>
                  <a:pt x="1845" y="7979"/>
                  <a:pt x="1855" y="7979"/>
                  <a:pt x="1855" y="7999"/>
                </a:cubicBezTo>
                <a:cubicBezTo>
                  <a:pt x="1855" y="7999"/>
                  <a:pt x="1855" y="7999"/>
                  <a:pt x="1855" y="7999"/>
                </a:cubicBezTo>
                <a:cubicBezTo>
                  <a:pt x="1865" y="8020"/>
                  <a:pt x="1865" y="8041"/>
                  <a:pt x="1865" y="8041"/>
                </a:cubicBezTo>
                <a:cubicBezTo>
                  <a:pt x="1865" y="8061"/>
                  <a:pt x="1865" y="8061"/>
                  <a:pt x="1865" y="8061"/>
                </a:cubicBezTo>
                <a:cubicBezTo>
                  <a:pt x="1865" y="8082"/>
                  <a:pt x="1865" y="8103"/>
                  <a:pt x="1865" y="8103"/>
                </a:cubicBezTo>
                <a:cubicBezTo>
                  <a:pt x="1865" y="8123"/>
                  <a:pt x="1865" y="8123"/>
                  <a:pt x="1855" y="8123"/>
                </a:cubicBezTo>
                <a:cubicBezTo>
                  <a:pt x="1855" y="8123"/>
                  <a:pt x="1855" y="8123"/>
                  <a:pt x="1865" y="8144"/>
                </a:cubicBezTo>
                <a:cubicBezTo>
                  <a:pt x="1865" y="8144"/>
                  <a:pt x="1865" y="8165"/>
                  <a:pt x="1865" y="8165"/>
                </a:cubicBezTo>
                <a:cubicBezTo>
                  <a:pt x="1865" y="8185"/>
                  <a:pt x="1865" y="8185"/>
                  <a:pt x="1865" y="8185"/>
                </a:cubicBezTo>
                <a:cubicBezTo>
                  <a:pt x="1865" y="8206"/>
                  <a:pt x="1865" y="8206"/>
                  <a:pt x="1865" y="8227"/>
                </a:cubicBezTo>
                <a:cubicBezTo>
                  <a:pt x="1865" y="8227"/>
                  <a:pt x="1855" y="8206"/>
                  <a:pt x="1855" y="8206"/>
                </a:cubicBezTo>
                <a:cubicBezTo>
                  <a:pt x="1855" y="8206"/>
                  <a:pt x="1855" y="8206"/>
                  <a:pt x="1845" y="8206"/>
                </a:cubicBezTo>
                <a:cubicBezTo>
                  <a:pt x="1845" y="8185"/>
                  <a:pt x="1835" y="8185"/>
                  <a:pt x="1835" y="8185"/>
                </a:cubicBezTo>
                <a:cubicBezTo>
                  <a:pt x="1835" y="8185"/>
                  <a:pt x="1825" y="8185"/>
                  <a:pt x="1825" y="8185"/>
                </a:cubicBezTo>
                <a:cubicBezTo>
                  <a:pt x="1815" y="8185"/>
                  <a:pt x="1815" y="8185"/>
                  <a:pt x="1815" y="8185"/>
                </a:cubicBezTo>
                <a:cubicBezTo>
                  <a:pt x="1805" y="8185"/>
                  <a:pt x="1805" y="8185"/>
                  <a:pt x="1795" y="8185"/>
                </a:cubicBezTo>
                <a:cubicBezTo>
                  <a:pt x="1795" y="8185"/>
                  <a:pt x="1785" y="8185"/>
                  <a:pt x="1785" y="8185"/>
                </a:cubicBezTo>
                <a:cubicBezTo>
                  <a:pt x="1785" y="8185"/>
                  <a:pt x="1795" y="8185"/>
                  <a:pt x="1795" y="8206"/>
                </a:cubicBezTo>
                <a:cubicBezTo>
                  <a:pt x="1795" y="8206"/>
                  <a:pt x="1805" y="8206"/>
                  <a:pt x="1805" y="8206"/>
                </a:cubicBezTo>
                <a:cubicBezTo>
                  <a:pt x="1815" y="8227"/>
                  <a:pt x="1815" y="8227"/>
                  <a:pt x="1825" y="8227"/>
                </a:cubicBezTo>
                <a:cubicBezTo>
                  <a:pt x="1825" y="8247"/>
                  <a:pt x="1825" y="8247"/>
                  <a:pt x="1825" y="8247"/>
                </a:cubicBezTo>
                <a:cubicBezTo>
                  <a:pt x="1825" y="8268"/>
                  <a:pt x="1825" y="8268"/>
                  <a:pt x="1825" y="8268"/>
                </a:cubicBezTo>
                <a:cubicBezTo>
                  <a:pt x="1835" y="8289"/>
                  <a:pt x="1835" y="8289"/>
                  <a:pt x="1845" y="8289"/>
                </a:cubicBezTo>
                <a:cubicBezTo>
                  <a:pt x="1845" y="8309"/>
                  <a:pt x="1855" y="8309"/>
                  <a:pt x="1855" y="8309"/>
                </a:cubicBezTo>
                <a:cubicBezTo>
                  <a:pt x="1865" y="8330"/>
                  <a:pt x="1865" y="8330"/>
                  <a:pt x="1865" y="8351"/>
                </a:cubicBezTo>
                <a:cubicBezTo>
                  <a:pt x="1875" y="8351"/>
                  <a:pt x="1875" y="8351"/>
                  <a:pt x="1875" y="8351"/>
                </a:cubicBezTo>
                <a:cubicBezTo>
                  <a:pt x="1875" y="8351"/>
                  <a:pt x="1875" y="8351"/>
                  <a:pt x="1875" y="8351"/>
                </a:cubicBezTo>
                <a:cubicBezTo>
                  <a:pt x="1875" y="8330"/>
                  <a:pt x="1875" y="8309"/>
                  <a:pt x="1884" y="8309"/>
                </a:cubicBezTo>
                <a:cubicBezTo>
                  <a:pt x="1894" y="8309"/>
                  <a:pt x="1904" y="8330"/>
                  <a:pt x="1904" y="8351"/>
                </a:cubicBezTo>
                <a:cubicBezTo>
                  <a:pt x="1904" y="8371"/>
                  <a:pt x="1894" y="8371"/>
                  <a:pt x="1904" y="8392"/>
                </a:cubicBezTo>
                <a:cubicBezTo>
                  <a:pt x="1914" y="8392"/>
                  <a:pt x="1924" y="8413"/>
                  <a:pt x="1924" y="8433"/>
                </a:cubicBezTo>
                <a:cubicBezTo>
                  <a:pt x="1934" y="8454"/>
                  <a:pt x="1934" y="8454"/>
                  <a:pt x="1934" y="8475"/>
                </a:cubicBezTo>
                <a:cubicBezTo>
                  <a:pt x="1944" y="8495"/>
                  <a:pt x="1944" y="8537"/>
                  <a:pt x="1934" y="8557"/>
                </a:cubicBezTo>
                <a:cubicBezTo>
                  <a:pt x="1934" y="8578"/>
                  <a:pt x="1934" y="8578"/>
                  <a:pt x="1924" y="8599"/>
                </a:cubicBezTo>
                <a:cubicBezTo>
                  <a:pt x="1914" y="8619"/>
                  <a:pt x="1904" y="8619"/>
                  <a:pt x="1904" y="8640"/>
                </a:cubicBezTo>
                <a:cubicBezTo>
                  <a:pt x="1914" y="8661"/>
                  <a:pt x="1914" y="8661"/>
                  <a:pt x="1914" y="8661"/>
                </a:cubicBezTo>
                <a:cubicBezTo>
                  <a:pt x="1924" y="8661"/>
                  <a:pt x="1924" y="8661"/>
                  <a:pt x="1934" y="8681"/>
                </a:cubicBezTo>
                <a:cubicBezTo>
                  <a:pt x="1944" y="8681"/>
                  <a:pt x="1954" y="8702"/>
                  <a:pt x="1954" y="8723"/>
                </a:cubicBezTo>
                <a:cubicBezTo>
                  <a:pt x="1964" y="8743"/>
                  <a:pt x="1974" y="8764"/>
                  <a:pt x="1984" y="8785"/>
                </a:cubicBezTo>
                <a:cubicBezTo>
                  <a:pt x="1993" y="8785"/>
                  <a:pt x="1993" y="8805"/>
                  <a:pt x="2003" y="8826"/>
                </a:cubicBezTo>
                <a:cubicBezTo>
                  <a:pt x="2013" y="8826"/>
                  <a:pt x="2013" y="8847"/>
                  <a:pt x="2023" y="8867"/>
                </a:cubicBezTo>
                <a:cubicBezTo>
                  <a:pt x="2023" y="8867"/>
                  <a:pt x="2033" y="8888"/>
                  <a:pt x="2033" y="8888"/>
                </a:cubicBezTo>
                <a:cubicBezTo>
                  <a:pt x="2033" y="8888"/>
                  <a:pt x="2033" y="8909"/>
                  <a:pt x="2033" y="8909"/>
                </a:cubicBezTo>
                <a:cubicBezTo>
                  <a:pt x="2033" y="8929"/>
                  <a:pt x="2033" y="8971"/>
                  <a:pt x="2043" y="8971"/>
                </a:cubicBezTo>
                <a:cubicBezTo>
                  <a:pt x="2043" y="8950"/>
                  <a:pt x="2043" y="8950"/>
                  <a:pt x="2053" y="8950"/>
                </a:cubicBezTo>
                <a:cubicBezTo>
                  <a:pt x="2053" y="8950"/>
                  <a:pt x="2053" y="8929"/>
                  <a:pt x="2063" y="8929"/>
                </a:cubicBezTo>
                <a:cubicBezTo>
                  <a:pt x="2063" y="8929"/>
                  <a:pt x="2073" y="8909"/>
                  <a:pt x="2073" y="8909"/>
                </a:cubicBezTo>
                <a:cubicBezTo>
                  <a:pt x="2083" y="8909"/>
                  <a:pt x="2083" y="8888"/>
                  <a:pt x="2083" y="8888"/>
                </a:cubicBezTo>
                <a:cubicBezTo>
                  <a:pt x="2093" y="8867"/>
                  <a:pt x="2083" y="8867"/>
                  <a:pt x="2083" y="8867"/>
                </a:cubicBezTo>
                <a:cubicBezTo>
                  <a:pt x="2073" y="8867"/>
                  <a:pt x="2073" y="8847"/>
                  <a:pt x="2063" y="8847"/>
                </a:cubicBezTo>
                <a:cubicBezTo>
                  <a:pt x="2063" y="8847"/>
                  <a:pt x="2063" y="8826"/>
                  <a:pt x="2053" y="8826"/>
                </a:cubicBezTo>
                <a:cubicBezTo>
                  <a:pt x="2053" y="8805"/>
                  <a:pt x="2063" y="8805"/>
                  <a:pt x="2063" y="8805"/>
                </a:cubicBezTo>
                <a:cubicBezTo>
                  <a:pt x="2063" y="8785"/>
                  <a:pt x="2063" y="8764"/>
                  <a:pt x="2063" y="8723"/>
                </a:cubicBezTo>
                <a:cubicBezTo>
                  <a:pt x="2063" y="8723"/>
                  <a:pt x="2053" y="8743"/>
                  <a:pt x="2053" y="8743"/>
                </a:cubicBezTo>
                <a:cubicBezTo>
                  <a:pt x="2053" y="8743"/>
                  <a:pt x="2043" y="8764"/>
                  <a:pt x="2043" y="8743"/>
                </a:cubicBezTo>
                <a:cubicBezTo>
                  <a:pt x="2033" y="8743"/>
                  <a:pt x="2043" y="8723"/>
                  <a:pt x="2033" y="8723"/>
                </a:cubicBezTo>
                <a:cubicBezTo>
                  <a:pt x="2033" y="8702"/>
                  <a:pt x="2033" y="8723"/>
                  <a:pt x="2033" y="8743"/>
                </a:cubicBezTo>
                <a:cubicBezTo>
                  <a:pt x="2023" y="8743"/>
                  <a:pt x="2023" y="8743"/>
                  <a:pt x="2023" y="8743"/>
                </a:cubicBezTo>
                <a:cubicBezTo>
                  <a:pt x="2023" y="8743"/>
                  <a:pt x="2023" y="8743"/>
                  <a:pt x="2023" y="8743"/>
                </a:cubicBezTo>
                <a:cubicBezTo>
                  <a:pt x="2013" y="8743"/>
                  <a:pt x="2013" y="8723"/>
                  <a:pt x="2013" y="8723"/>
                </a:cubicBezTo>
                <a:cubicBezTo>
                  <a:pt x="2013" y="8702"/>
                  <a:pt x="2003" y="8681"/>
                  <a:pt x="2003" y="8681"/>
                </a:cubicBezTo>
                <a:cubicBezTo>
                  <a:pt x="2003" y="8661"/>
                  <a:pt x="2013" y="8661"/>
                  <a:pt x="2013" y="8661"/>
                </a:cubicBezTo>
                <a:cubicBezTo>
                  <a:pt x="2023" y="8661"/>
                  <a:pt x="2023" y="8661"/>
                  <a:pt x="2023" y="8661"/>
                </a:cubicBezTo>
                <a:cubicBezTo>
                  <a:pt x="2023" y="8640"/>
                  <a:pt x="2023" y="8640"/>
                  <a:pt x="2023" y="8640"/>
                </a:cubicBezTo>
                <a:cubicBezTo>
                  <a:pt x="2023" y="8640"/>
                  <a:pt x="2033" y="8640"/>
                  <a:pt x="2033" y="8619"/>
                </a:cubicBezTo>
                <a:cubicBezTo>
                  <a:pt x="2023" y="8619"/>
                  <a:pt x="2023" y="8599"/>
                  <a:pt x="2013" y="8599"/>
                </a:cubicBezTo>
                <a:cubicBezTo>
                  <a:pt x="2013" y="8578"/>
                  <a:pt x="2003" y="8557"/>
                  <a:pt x="1993" y="8537"/>
                </a:cubicBezTo>
                <a:cubicBezTo>
                  <a:pt x="1993" y="8537"/>
                  <a:pt x="1993" y="8516"/>
                  <a:pt x="1993" y="8516"/>
                </a:cubicBezTo>
                <a:cubicBezTo>
                  <a:pt x="1993" y="8495"/>
                  <a:pt x="1984" y="8475"/>
                  <a:pt x="1993" y="8475"/>
                </a:cubicBezTo>
                <a:cubicBezTo>
                  <a:pt x="1993" y="8475"/>
                  <a:pt x="2003" y="8475"/>
                  <a:pt x="2003" y="8475"/>
                </a:cubicBezTo>
                <a:cubicBezTo>
                  <a:pt x="2003" y="8454"/>
                  <a:pt x="2003" y="8454"/>
                  <a:pt x="2003" y="8454"/>
                </a:cubicBezTo>
                <a:cubicBezTo>
                  <a:pt x="2003" y="8433"/>
                  <a:pt x="1993" y="8433"/>
                  <a:pt x="1993" y="8413"/>
                </a:cubicBezTo>
                <a:cubicBezTo>
                  <a:pt x="1993" y="8413"/>
                  <a:pt x="1993" y="8392"/>
                  <a:pt x="1993" y="8392"/>
                </a:cubicBezTo>
                <a:cubicBezTo>
                  <a:pt x="1993" y="8392"/>
                  <a:pt x="2003" y="8371"/>
                  <a:pt x="1993" y="8371"/>
                </a:cubicBezTo>
                <a:cubicBezTo>
                  <a:pt x="1993" y="8371"/>
                  <a:pt x="1993" y="8371"/>
                  <a:pt x="1993" y="8371"/>
                </a:cubicBezTo>
                <a:cubicBezTo>
                  <a:pt x="1984" y="8371"/>
                  <a:pt x="1993" y="8351"/>
                  <a:pt x="1993" y="8330"/>
                </a:cubicBezTo>
                <a:cubicBezTo>
                  <a:pt x="1984" y="8330"/>
                  <a:pt x="1984" y="8351"/>
                  <a:pt x="1974" y="8330"/>
                </a:cubicBezTo>
                <a:cubicBezTo>
                  <a:pt x="1974" y="8330"/>
                  <a:pt x="1974" y="8309"/>
                  <a:pt x="1974" y="8309"/>
                </a:cubicBezTo>
                <a:cubicBezTo>
                  <a:pt x="1974" y="8309"/>
                  <a:pt x="1964" y="8309"/>
                  <a:pt x="1964" y="8289"/>
                </a:cubicBezTo>
                <a:cubicBezTo>
                  <a:pt x="1964" y="8289"/>
                  <a:pt x="1964" y="8289"/>
                  <a:pt x="1964" y="8289"/>
                </a:cubicBezTo>
                <a:cubicBezTo>
                  <a:pt x="1954" y="8268"/>
                  <a:pt x="1954" y="8268"/>
                  <a:pt x="1954" y="8268"/>
                </a:cubicBezTo>
                <a:cubicBezTo>
                  <a:pt x="1954" y="8268"/>
                  <a:pt x="1954" y="8247"/>
                  <a:pt x="1954" y="8247"/>
                </a:cubicBezTo>
                <a:cubicBezTo>
                  <a:pt x="1954" y="8247"/>
                  <a:pt x="1954" y="8247"/>
                  <a:pt x="1954" y="8247"/>
                </a:cubicBezTo>
                <a:cubicBezTo>
                  <a:pt x="1954" y="8227"/>
                  <a:pt x="1954" y="8227"/>
                  <a:pt x="1954" y="8227"/>
                </a:cubicBezTo>
                <a:cubicBezTo>
                  <a:pt x="1954" y="8206"/>
                  <a:pt x="1954" y="8206"/>
                  <a:pt x="1954" y="8185"/>
                </a:cubicBezTo>
                <a:cubicBezTo>
                  <a:pt x="1954" y="8185"/>
                  <a:pt x="1944" y="8185"/>
                  <a:pt x="1944" y="8185"/>
                </a:cubicBezTo>
                <a:cubicBezTo>
                  <a:pt x="1944" y="8165"/>
                  <a:pt x="1944" y="8144"/>
                  <a:pt x="1944" y="8144"/>
                </a:cubicBezTo>
                <a:cubicBezTo>
                  <a:pt x="1944" y="8123"/>
                  <a:pt x="1944" y="8103"/>
                  <a:pt x="1944" y="8103"/>
                </a:cubicBezTo>
                <a:cubicBezTo>
                  <a:pt x="1944" y="8082"/>
                  <a:pt x="1944" y="8082"/>
                  <a:pt x="1944" y="8061"/>
                </a:cubicBezTo>
                <a:cubicBezTo>
                  <a:pt x="1944" y="8061"/>
                  <a:pt x="1944" y="8041"/>
                  <a:pt x="1934" y="8041"/>
                </a:cubicBezTo>
                <a:cubicBezTo>
                  <a:pt x="1934" y="8020"/>
                  <a:pt x="1934" y="8020"/>
                  <a:pt x="1934" y="7999"/>
                </a:cubicBezTo>
                <a:cubicBezTo>
                  <a:pt x="1924" y="7999"/>
                  <a:pt x="1924" y="7999"/>
                  <a:pt x="1924" y="7999"/>
                </a:cubicBezTo>
                <a:cubicBezTo>
                  <a:pt x="1914" y="7979"/>
                  <a:pt x="1924" y="7958"/>
                  <a:pt x="1914" y="7958"/>
                </a:cubicBezTo>
                <a:cubicBezTo>
                  <a:pt x="1914" y="7958"/>
                  <a:pt x="1914" y="7958"/>
                  <a:pt x="1904" y="7958"/>
                </a:cubicBezTo>
                <a:cubicBezTo>
                  <a:pt x="1904" y="7958"/>
                  <a:pt x="1904" y="7937"/>
                  <a:pt x="1904" y="7917"/>
                </a:cubicBezTo>
                <a:cubicBezTo>
                  <a:pt x="1904" y="7917"/>
                  <a:pt x="1904" y="7917"/>
                  <a:pt x="1904" y="7896"/>
                </a:cubicBezTo>
                <a:cubicBezTo>
                  <a:pt x="1904" y="7896"/>
                  <a:pt x="1904" y="7896"/>
                  <a:pt x="1904" y="7875"/>
                </a:cubicBezTo>
                <a:cubicBezTo>
                  <a:pt x="1904" y="7875"/>
                  <a:pt x="1904" y="7875"/>
                  <a:pt x="1894" y="7855"/>
                </a:cubicBezTo>
                <a:cubicBezTo>
                  <a:pt x="1894" y="7855"/>
                  <a:pt x="1894" y="7855"/>
                  <a:pt x="1894" y="7855"/>
                </a:cubicBezTo>
                <a:cubicBezTo>
                  <a:pt x="1884" y="7834"/>
                  <a:pt x="1884" y="7834"/>
                  <a:pt x="1884" y="7813"/>
                </a:cubicBezTo>
                <a:cubicBezTo>
                  <a:pt x="1875" y="7813"/>
                  <a:pt x="1875" y="7813"/>
                  <a:pt x="1875" y="7813"/>
                </a:cubicBezTo>
                <a:cubicBezTo>
                  <a:pt x="1875" y="7813"/>
                  <a:pt x="1875" y="7813"/>
                  <a:pt x="1875" y="7813"/>
                </a:cubicBezTo>
                <a:cubicBezTo>
                  <a:pt x="1875" y="7793"/>
                  <a:pt x="1875" y="7793"/>
                  <a:pt x="1875" y="7772"/>
                </a:cubicBezTo>
                <a:cubicBezTo>
                  <a:pt x="1884" y="7772"/>
                  <a:pt x="1884" y="7751"/>
                  <a:pt x="1884" y="7731"/>
                </a:cubicBezTo>
                <a:cubicBezTo>
                  <a:pt x="1884" y="7710"/>
                  <a:pt x="1875" y="7689"/>
                  <a:pt x="1884" y="7669"/>
                </a:cubicBezTo>
                <a:cubicBezTo>
                  <a:pt x="1884" y="7669"/>
                  <a:pt x="1884" y="7648"/>
                  <a:pt x="1884" y="7648"/>
                </a:cubicBezTo>
                <a:cubicBezTo>
                  <a:pt x="1884" y="7648"/>
                  <a:pt x="1884" y="7627"/>
                  <a:pt x="1894" y="7627"/>
                </a:cubicBezTo>
                <a:cubicBezTo>
                  <a:pt x="1894" y="7627"/>
                  <a:pt x="1894" y="7627"/>
                  <a:pt x="1894" y="7627"/>
                </a:cubicBezTo>
                <a:cubicBezTo>
                  <a:pt x="1894" y="7627"/>
                  <a:pt x="1894" y="7607"/>
                  <a:pt x="1894" y="7586"/>
                </a:cubicBezTo>
                <a:cubicBezTo>
                  <a:pt x="1894" y="7586"/>
                  <a:pt x="1894" y="7565"/>
                  <a:pt x="1894" y="7565"/>
                </a:cubicBezTo>
                <a:cubicBezTo>
                  <a:pt x="1894" y="7565"/>
                  <a:pt x="1904" y="7565"/>
                  <a:pt x="1904" y="7565"/>
                </a:cubicBezTo>
                <a:cubicBezTo>
                  <a:pt x="1904" y="7565"/>
                  <a:pt x="1904" y="7565"/>
                  <a:pt x="1904" y="7544"/>
                </a:cubicBezTo>
                <a:cubicBezTo>
                  <a:pt x="1904" y="7544"/>
                  <a:pt x="1904" y="7544"/>
                  <a:pt x="1914" y="7544"/>
                </a:cubicBezTo>
                <a:cubicBezTo>
                  <a:pt x="1914" y="7524"/>
                  <a:pt x="1914" y="7544"/>
                  <a:pt x="1914" y="7544"/>
                </a:cubicBezTo>
                <a:cubicBezTo>
                  <a:pt x="1924" y="7544"/>
                  <a:pt x="1924" y="7544"/>
                  <a:pt x="1924" y="7544"/>
                </a:cubicBezTo>
                <a:cubicBezTo>
                  <a:pt x="1924" y="7544"/>
                  <a:pt x="1934" y="7544"/>
                  <a:pt x="1934" y="7544"/>
                </a:cubicBezTo>
                <a:cubicBezTo>
                  <a:pt x="1944" y="7544"/>
                  <a:pt x="1944" y="7565"/>
                  <a:pt x="1944" y="7565"/>
                </a:cubicBezTo>
                <a:cubicBezTo>
                  <a:pt x="1944" y="7586"/>
                  <a:pt x="1954" y="7586"/>
                  <a:pt x="1954" y="7565"/>
                </a:cubicBezTo>
                <a:cubicBezTo>
                  <a:pt x="1954" y="7565"/>
                  <a:pt x="1964" y="7544"/>
                  <a:pt x="1964" y="7565"/>
                </a:cubicBezTo>
                <a:cubicBezTo>
                  <a:pt x="1964" y="7565"/>
                  <a:pt x="1964" y="7565"/>
                  <a:pt x="1964" y="7565"/>
                </a:cubicBezTo>
                <a:cubicBezTo>
                  <a:pt x="1964" y="7565"/>
                  <a:pt x="1974" y="7586"/>
                  <a:pt x="1974" y="7586"/>
                </a:cubicBezTo>
                <a:cubicBezTo>
                  <a:pt x="1974" y="7586"/>
                  <a:pt x="1964" y="7586"/>
                  <a:pt x="1974" y="7586"/>
                </a:cubicBezTo>
                <a:cubicBezTo>
                  <a:pt x="1974" y="7607"/>
                  <a:pt x="1984" y="7586"/>
                  <a:pt x="1984" y="7586"/>
                </a:cubicBezTo>
                <a:cubicBezTo>
                  <a:pt x="1984" y="7586"/>
                  <a:pt x="1993" y="7586"/>
                  <a:pt x="1993" y="7586"/>
                </a:cubicBezTo>
                <a:cubicBezTo>
                  <a:pt x="1993" y="7586"/>
                  <a:pt x="1993" y="7607"/>
                  <a:pt x="1993" y="7607"/>
                </a:cubicBezTo>
                <a:cubicBezTo>
                  <a:pt x="1993" y="7607"/>
                  <a:pt x="1993" y="7607"/>
                  <a:pt x="1993" y="7607"/>
                </a:cubicBezTo>
                <a:cubicBezTo>
                  <a:pt x="1993" y="7627"/>
                  <a:pt x="2003" y="7627"/>
                  <a:pt x="2003" y="7627"/>
                </a:cubicBezTo>
                <a:cubicBezTo>
                  <a:pt x="2003" y="7627"/>
                  <a:pt x="2003" y="7648"/>
                  <a:pt x="2003" y="7648"/>
                </a:cubicBezTo>
                <a:cubicBezTo>
                  <a:pt x="2003" y="7648"/>
                  <a:pt x="1993" y="7648"/>
                  <a:pt x="1993" y="7648"/>
                </a:cubicBezTo>
                <a:cubicBezTo>
                  <a:pt x="1993" y="7669"/>
                  <a:pt x="1993" y="7669"/>
                  <a:pt x="1993" y="7669"/>
                </a:cubicBezTo>
                <a:cubicBezTo>
                  <a:pt x="1993" y="7689"/>
                  <a:pt x="1993" y="7689"/>
                  <a:pt x="1993" y="7710"/>
                </a:cubicBezTo>
                <a:cubicBezTo>
                  <a:pt x="1993" y="7710"/>
                  <a:pt x="1993" y="7710"/>
                  <a:pt x="1993" y="7731"/>
                </a:cubicBezTo>
                <a:cubicBezTo>
                  <a:pt x="1993" y="7731"/>
                  <a:pt x="1993" y="7731"/>
                  <a:pt x="1993" y="7751"/>
                </a:cubicBezTo>
                <a:cubicBezTo>
                  <a:pt x="1993" y="7751"/>
                  <a:pt x="1993" y="7772"/>
                  <a:pt x="1993" y="7772"/>
                </a:cubicBezTo>
                <a:cubicBezTo>
                  <a:pt x="2003" y="7793"/>
                  <a:pt x="2003" y="7813"/>
                  <a:pt x="2003" y="7834"/>
                </a:cubicBezTo>
                <a:cubicBezTo>
                  <a:pt x="2003" y="7834"/>
                  <a:pt x="2003" y="7855"/>
                  <a:pt x="2003" y="7875"/>
                </a:cubicBezTo>
                <a:cubicBezTo>
                  <a:pt x="2003" y="7875"/>
                  <a:pt x="2003" y="7875"/>
                  <a:pt x="2003" y="7896"/>
                </a:cubicBezTo>
                <a:cubicBezTo>
                  <a:pt x="2003" y="7917"/>
                  <a:pt x="2013" y="7917"/>
                  <a:pt x="2003" y="7937"/>
                </a:cubicBezTo>
                <a:cubicBezTo>
                  <a:pt x="2003" y="7937"/>
                  <a:pt x="1993" y="7937"/>
                  <a:pt x="1993" y="7958"/>
                </a:cubicBezTo>
                <a:cubicBezTo>
                  <a:pt x="1984" y="7979"/>
                  <a:pt x="1974" y="7999"/>
                  <a:pt x="1984" y="8020"/>
                </a:cubicBezTo>
                <a:cubicBezTo>
                  <a:pt x="1984" y="8020"/>
                  <a:pt x="1993" y="8020"/>
                  <a:pt x="1993" y="7999"/>
                </a:cubicBezTo>
                <a:cubicBezTo>
                  <a:pt x="1993" y="7999"/>
                  <a:pt x="2003" y="7999"/>
                  <a:pt x="2003" y="7999"/>
                </a:cubicBezTo>
                <a:cubicBezTo>
                  <a:pt x="2013" y="7999"/>
                  <a:pt x="2013" y="8020"/>
                  <a:pt x="2013" y="8041"/>
                </a:cubicBezTo>
                <a:cubicBezTo>
                  <a:pt x="2013" y="8041"/>
                  <a:pt x="2013" y="8041"/>
                  <a:pt x="2013" y="8041"/>
                </a:cubicBezTo>
                <a:cubicBezTo>
                  <a:pt x="2023" y="8041"/>
                  <a:pt x="2023" y="8041"/>
                  <a:pt x="2023" y="8061"/>
                </a:cubicBezTo>
                <a:cubicBezTo>
                  <a:pt x="2023" y="8061"/>
                  <a:pt x="2033" y="8061"/>
                  <a:pt x="2033" y="8061"/>
                </a:cubicBezTo>
                <a:cubicBezTo>
                  <a:pt x="2033" y="8061"/>
                  <a:pt x="2033" y="8082"/>
                  <a:pt x="2033" y="8082"/>
                </a:cubicBezTo>
                <a:cubicBezTo>
                  <a:pt x="2043" y="8103"/>
                  <a:pt x="2043" y="8144"/>
                  <a:pt x="2053" y="8144"/>
                </a:cubicBezTo>
                <a:cubicBezTo>
                  <a:pt x="2053" y="8144"/>
                  <a:pt x="2053" y="8144"/>
                  <a:pt x="2053" y="8165"/>
                </a:cubicBezTo>
                <a:cubicBezTo>
                  <a:pt x="2063" y="8165"/>
                  <a:pt x="2063" y="8165"/>
                  <a:pt x="2063" y="8165"/>
                </a:cubicBezTo>
                <a:cubicBezTo>
                  <a:pt x="2063" y="8165"/>
                  <a:pt x="2073" y="8144"/>
                  <a:pt x="2073" y="8144"/>
                </a:cubicBezTo>
                <a:cubicBezTo>
                  <a:pt x="2073" y="8165"/>
                  <a:pt x="2073" y="8185"/>
                  <a:pt x="2073" y="8185"/>
                </a:cubicBezTo>
                <a:cubicBezTo>
                  <a:pt x="2073" y="8206"/>
                  <a:pt x="2073" y="8227"/>
                  <a:pt x="2073" y="8247"/>
                </a:cubicBezTo>
                <a:cubicBezTo>
                  <a:pt x="2073" y="8247"/>
                  <a:pt x="2073" y="8289"/>
                  <a:pt x="2083" y="8268"/>
                </a:cubicBezTo>
                <a:cubicBezTo>
                  <a:pt x="2083" y="8268"/>
                  <a:pt x="2083" y="8268"/>
                  <a:pt x="2083" y="8268"/>
                </a:cubicBezTo>
                <a:cubicBezTo>
                  <a:pt x="2093" y="8268"/>
                  <a:pt x="2093" y="8268"/>
                  <a:pt x="2093" y="8289"/>
                </a:cubicBezTo>
                <a:cubicBezTo>
                  <a:pt x="2102" y="8289"/>
                  <a:pt x="2102" y="8289"/>
                  <a:pt x="2102" y="8289"/>
                </a:cubicBezTo>
                <a:cubicBezTo>
                  <a:pt x="2102" y="8289"/>
                  <a:pt x="2102" y="8309"/>
                  <a:pt x="2102" y="8309"/>
                </a:cubicBezTo>
                <a:cubicBezTo>
                  <a:pt x="2112" y="8309"/>
                  <a:pt x="2102" y="8330"/>
                  <a:pt x="2112" y="8330"/>
                </a:cubicBezTo>
                <a:cubicBezTo>
                  <a:pt x="2112" y="8330"/>
                  <a:pt x="2112" y="8330"/>
                  <a:pt x="2112" y="8330"/>
                </a:cubicBezTo>
                <a:cubicBezTo>
                  <a:pt x="2122" y="8330"/>
                  <a:pt x="2122" y="8330"/>
                  <a:pt x="2122" y="8351"/>
                </a:cubicBezTo>
                <a:cubicBezTo>
                  <a:pt x="2122" y="8351"/>
                  <a:pt x="2122" y="8351"/>
                  <a:pt x="2132" y="8351"/>
                </a:cubicBezTo>
                <a:cubicBezTo>
                  <a:pt x="2132" y="8351"/>
                  <a:pt x="2142" y="8371"/>
                  <a:pt x="2142" y="8371"/>
                </a:cubicBezTo>
                <a:cubicBezTo>
                  <a:pt x="2152" y="8392"/>
                  <a:pt x="2152" y="8392"/>
                  <a:pt x="2152" y="8413"/>
                </a:cubicBezTo>
                <a:cubicBezTo>
                  <a:pt x="2152" y="8413"/>
                  <a:pt x="2152" y="8413"/>
                  <a:pt x="2142" y="8413"/>
                </a:cubicBezTo>
                <a:cubicBezTo>
                  <a:pt x="2142" y="8413"/>
                  <a:pt x="2132" y="8433"/>
                  <a:pt x="2122" y="8433"/>
                </a:cubicBezTo>
                <a:cubicBezTo>
                  <a:pt x="2122" y="8433"/>
                  <a:pt x="2122" y="8454"/>
                  <a:pt x="2112" y="8454"/>
                </a:cubicBezTo>
                <a:cubicBezTo>
                  <a:pt x="2112" y="8475"/>
                  <a:pt x="2102" y="8495"/>
                  <a:pt x="2112" y="8516"/>
                </a:cubicBezTo>
                <a:cubicBezTo>
                  <a:pt x="2112" y="8516"/>
                  <a:pt x="2122" y="8516"/>
                  <a:pt x="2122" y="8516"/>
                </a:cubicBezTo>
                <a:cubicBezTo>
                  <a:pt x="2132" y="8516"/>
                  <a:pt x="2142" y="8516"/>
                  <a:pt x="2152" y="8537"/>
                </a:cubicBezTo>
                <a:cubicBezTo>
                  <a:pt x="2152" y="8537"/>
                  <a:pt x="2152" y="8537"/>
                  <a:pt x="2152" y="8557"/>
                </a:cubicBezTo>
                <a:cubicBezTo>
                  <a:pt x="2152" y="8557"/>
                  <a:pt x="2152" y="8557"/>
                  <a:pt x="2152" y="8557"/>
                </a:cubicBezTo>
                <a:cubicBezTo>
                  <a:pt x="2152" y="8578"/>
                  <a:pt x="2162" y="8557"/>
                  <a:pt x="2162" y="8578"/>
                </a:cubicBezTo>
                <a:cubicBezTo>
                  <a:pt x="2162" y="8578"/>
                  <a:pt x="2162" y="8578"/>
                  <a:pt x="2162" y="8578"/>
                </a:cubicBezTo>
                <a:cubicBezTo>
                  <a:pt x="2162" y="8599"/>
                  <a:pt x="2172" y="8599"/>
                  <a:pt x="2182" y="8599"/>
                </a:cubicBezTo>
                <a:cubicBezTo>
                  <a:pt x="2182" y="8599"/>
                  <a:pt x="2192" y="8619"/>
                  <a:pt x="2192" y="8619"/>
                </a:cubicBezTo>
                <a:cubicBezTo>
                  <a:pt x="2202" y="8619"/>
                  <a:pt x="2202" y="8640"/>
                  <a:pt x="2202" y="8661"/>
                </a:cubicBezTo>
                <a:cubicBezTo>
                  <a:pt x="2202" y="8661"/>
                  <a:pt x="2202" y="8681"/>
                  <a:pt x="2202" y="8681"/>
                </a:cubicBezTo>
                <a:cubicBezTo>
                  <a:pt x="2202" y="8681"/>
                  <a:pt x="2202" y="8702"/>
                  <a:pt x="2202" y="8702"/>
                </a:cubicBezTo>
                <a:cubicBezTo>
                  <a:pt x="2202" y="8702"/>
                  <a:pt x="2211" y="8702"/>
                  <a:pt x="2211" y="8702"/>
                </a:cubicBezTo>
                <a:cubicBezTo>
                  <a:pt x="2211" y="8723"/>
                  <a:pt x="2221" y="8723"/>
                  <a:pt x="2221" y="8743"/>
                </a:cubicBezTo>
                <a:cubicBezTo>
                  <a:pt x="2231" y="8764"/>
                  <a:pt x="2241" y="8785"/>
                  <a:pt x="2251" y="8805"/>
                </a:cubicBezTo>
                <a:cubicBezTo>
                  <a:pt x="2251" y="8805"/>
                  <a:pt x="2261" y="8805"/>
                  <a:pt x="2261" y="8826"/>
                </a:cubicBezTo>
                <a:cubicBezTo>
                  <a:pt x="2261" y="8826"/>
                  <a:pt x="2271" y="8847"/>
                  <a:pt x="2271" y="8867"/>
                </a:cubicBezTo>
                <a:cubicBezTo>
                  <a:pt x="2271" y="8888"/>
                  <a:pt x="2271" y="8909"/>
                  <a:pt x="2281" y="8909"/>
                </a:cubicBezTo>
                <a:cubicBezTo>
                  <a:pt x="2281" y="8929"/>
                  <a:pt x="2281" y="8929"/>
                  <a:pt x="2281" y="8929"/>
                </a:cubicBezTo>
                <a:cubicBezTo>
                  <a:pt x="2291" y="8929"/>
                  <a:pt x="2291" y="8929"/>
                  <a:pt x="2291" y="8929"/>
                </a:cubicBezTo>
                <a:cubicBezTo>
                  <a:pt x="2301" y="8950"/>
                  <a:pt x="2301" y="8971"/>
                  <a:pt x="2301" y="8971"/>
                </a:cubicBezTo>
                <a:cubicBezTo>
                  <a:pt x="2311" y="8991"/>
                  <a:pt x="2311" y="8991"/>
                  <a:pt x="2311" y="8991"/>
                </a:cubicBezTo>
                <a:cubicBezTo>
                  <a:pt x="2311" y="9012"/>
                  <a:pt x="2311" y="9033"/>
                  <a:pt x="2311" y="9033"/>
                </a:cubicBezTo>
                <a:cubicBezTo>
                  <a:pt x="2311" y="9053"/>
                  <a:pt x="2311" y="9095"/>
                  <a:pt x="2311" y="9115"/>
                </a:cubicBezTo>
                <a:cubicBezTo>
                  <a:pt x="2320" y="9136"/>
                  <a:pt x="2320" y="9136"/>
                  <a:pt x="2330" y="9157"/>
                </a:cubicBezTo>
                <a:cubicBezTo>
                  <a:pt x="2330" y="9177"/>
                  <a:pt x="2330" y="9177"/>
                  <a:pt x="2330" y="9177"/>
                </a:cubicBezTo>
                <a:cubicBezTo>
                  <a:pt x="2330" y="9198"/>
                  <a:pt x="2330" y="9198"/>
                  <a:pt x="2330" y="9219"/>
                </a:cubicBezTo>
                <a:cubicBezTo>
                  <a:pt x="2340" y="9239"/>
                  <a:pt x="2340" y="9260"/>
                  <a:pt x="2340" y="9260"/>
                </a:cubicBezTo>
                <a:cubicBezTo>
                  <a:pt x="2340" y="9260"/>
                  <a:pt x="2330" y="9260"/>
                  <a:pt x="2330" y="9260"/>
                </a:cubicBezTo>
                <a:cubicBezTo>
                  <a:pt x="2320" y="9260"/>
                  <a:pt x="2320" y="9260"/>
                  <a:pt x="2320" y="9260"/>
                </a:cubicBezTo>
                <a:cubicBezTo>
                  <a:pt x="2320" y="9281"/>
                  <a:pt x="2320" y="9301"/>
                  <a:pt x="2320" y="9301"/>
                </a:cubicBezTo>
                <a:cubicBezTo>
                  <a:pt x="2320" y="9301"/>
                  <a:pt x="2320" y="9322"/>
                  <a:pt x="2320" y="9322"/>
                </a:cubicBezTo>
                <a:cubicBezTo>
                  <a:pt x="2320" y="9322"/>
                  <a:pt x="2311" y="9322"/>
                  <a:pt x="2311" y="9322"/>
                </a:cubicBezTo>
                <a:cubicBezTo>
                  <a:pt x="2301" y="9322"/>
                  <a:pt x="2301" y="9343"/>
                  <a:pt x="2291" y="9343"/>
                </a:cubicBezTo>
                <a:cubicBezTo>
                  <a:pt x="2291" y="9343"/>
                  <a:pt x="2291" y="9363"/>
                  <a:pt x="2281" y="9363"/>
                </a:cubicBezTo>
                <a:cubicBezTo>
                  <a:pt x="2281" y="9363"/>
                  <a:pt x="2281" y="9363"/>
                  <a:pt x="2281" y="9363"/>
                </a:cubicBezTo>
                <a:cubicBezTo>
                  <a:pt x="2271" y="9384"/>
                  <a:pt x="2281" y="9405"/>
                  <a:pt x="2281" y="9405"/>
                </a:cubicBezTo>
                <a:cubicBezTo>
                  <a:pt x="2291" y="9425"/>
                  <a:pt x="2291" y="9446"/>
                  <a:pt x="2301" y="9467"/>
                </a:cubicBezTo>
                <a:cubicBezTo>
                  <a:pt x="2301" y="9467"/>
                  <a:pt x="2301" y="9487"/>
                  <a:pt x="2311" y="9487"/>
                </a:cubicBezTo>
                <a:cubicBezTo>
                  <a:pt x="2311" y="9508"/>
                  <a:pt x="2320" y="9529"/>
                  <a:pt x="2330" y="9549"/>
                </a:cubicBezTo>
                <a:cubicBezTo>
                  <a:pt x="2330" y="9570"/>
                  <a:pt x="2340" y="9570"/>
                  <a:pt x="2350" y="9570"/>
                </a:cubicBezTo>
                <a:cubicBezTo>
                  <a:pt x="2350" y="9570"/>
                  <a:pt x="2360" y="9591"/>
                  <a:pt x="2370" y="9591"/>
                </a:cubicBezTo>
                <a:cubicBezTo>
                  <a:pt x="2380" y="9611"/>
                  <a:pt x="2390" y="9611"/>
                  <a:pt x="2390" y="9632"/>
                </a:cubicBezTo>
                <a:cubicBezTo>
                  <a:pt x="2390" y="9632"/>
                  <a:pt x="2390" y="9653"/>
                  <a:pt x="2400" y="9653"/>
                </a:cubicBezTo>
                <a:cubicBezTo>
                  <a:pt x="2400" y="9653"/>
                  <a:pt x="2400" y="9673"/>
                  <a:pt x="2400" y="9673"/>
                </a:cubicBezTo>
                <a:cubicBezTo>
                  <a:pt x="2400" y="9694"/>
                  <a:pt x="2410" y="9694"/>
                  <a:pt x="2410" y="9694"/>
                </a:cubicBezTo>
                <a:cubicBezTo>
                  <a:pt x="2420" y="9694"/>
                  <a:pt x="2420" y="9694"/>
                  <a:pt x="2429" y="9715"/>
                </a:cubicBezTo>
                <a:cubicBezTo>
                  <a:pt x="2439" y="9715"/>
                  <a:pt x="2449" y="9715"/>
                  <a:pt x="2469" y="9736"/>
                </a:cubicBezTo>
                <a:cubicBezTo>
                  <a:pt x="2469" y="9736"/>
                  <a:pt x="2469" y="9736"/>
                  <a:pt x="2469" y="9736"/>
                </a:cubicBezTo>
                <a:cubicBezTo>
                  <a:pt x="2469" y="9756"/>
                  <a:pt x="2479" y="9756"/>
                  <a:pt x="2479" y="9756"/>
                </a:cubicBezTo>
                <a:cubicBezTo>
                  <a:pt x="2479" y="9756"/>
                  <a:pt x="2479" y="9756"/>
                  <a:pt x="2479" y="9756"/>
                </a:cubicBezTo>
                <a:cubicBezTo>
                  <a:pt x="2489" y="9756"/>
                  <a:pt x="2489" y="9756"/>
                  <a:pt x="2499" y="9756"/>
                </a:cubicBezTo>
                <a:cubicBezTo>
                  <a:pt x="2499" y="9756"/>
                  <a:pt x="2509" y="9756"/>
                  <a:pt x="2509" y="9756"/>
                </a:cubicBezTo>
                <a:cubicBezTo>
                  <a:pt x="2519" y="9756"/>
                  <a:pt x="2519" y="9756"/>
                  <a:pt x="2519" y="9777"/>
                </a:cubicBezTo>
                <a:cubicBezTo>
                  <a:pt x="2519" y="9777"/>
                  <a:pt x="2529" y="9798"/>
                  <a:pt x="2529" y="9818"/>
                </a:cubicBezTo>
                <a:cubicBezTo>
                  <a:pt x="2529" y="9818"/>
                  <a:pt x="2538" y="9818"/>
                  <a:pt x="2548" y="9818"/>
                </a:cubicBezTo>
                <a:cubicBezTo>
                  <a:pt x="2548" y="9839"/>
                  <a:pt x="2558" y="9839"/>
                  <a:pt x="2568" y="9860"/>
                </a:cubicBezTo>
                <a:cubicBezTo>
                  <a:pt x="2568" y="9860"/>
                  <a:pt x="2578" y="9880"/>
                  <a:pt x="2578" y="9880"/>
                </a:cubicBezTo>
                <a:cubicBezTo>
                  <a:pt x="2598" y="9880"/>
                  <a:pt x="2608" y="9901"/>
                  <a:pt x="2628" y="9901"/>
                </a:cubicBezTo>
                <a:cubicBezTo>
                  <a:pt x="2628" y="9922"/>
                  <a:pt x="2628" y="9922"/>
                  <a:pt x="2628" y="9922"/>
                </a:cubicBezTo>
                <a:cubicBezTo>
                  <a:pt x="2638" y="9942"/>
                  <a:pt x="2638" y="9942"/>
                  <a:pt x="2647" y="9942"/>
                </a:cubicBezTo>
                <a:cubicBezTo>
                  <a:pt x="2647" y="9963"/>
                  <a:pt x="2647" y="9963"/>
                  <a:pt x="2657" y="9963"/>
                </a:cubicBezTo>
                <a:cubicBezTo>
                  <a:pt x="2657" y="9963"/>
                  <a:pt x="2657" y="9963"/>
                  <a:pt x="2667" y="9963"/>
                </a:cubicBezTo>
                <a:cubicBezTo>
                  <a:pt x="2667" y="9984"/>
                  <a:pt x="2677" y="9963"/>
                  <a:pt x="2677" y="9984"/>
                </a:cubicBezTo>
                <a:cubicBezTo>
                  <a:pt x="2677" y="9984"/>
                  <a:pt x="2677" y="9984"/>
                  <a:pt x="2677" y="9984"/>
                </a:cubicBezTo>
                <a:cubicBezTo>
                  <a:pt x="2677" y="9984"/>
                  <a:pt x="2687" y="9984"/>
                  <a:pt x="2687" y="9984"/>
                </a:cubicBezTo>
                <a:cubicBezTo>
                  <a:pt x="2697" y="10004"/>
                  <a:pt x="2697" y="10004"/>
                  <a:pt x="2707" y="10004"/>
                </a:cubicBezTo>
                <a:cubicBezTo>
                  <a:pt x="2717" y="10004"/>
                  <a:pt x="2717" y="10004"/>
                  <a:pt x="2717" y="10025"/>
                </a:cubicBezTo>
                <a:cubicBezTo>
                  <a:pt x="2727" y="10025"/>
                  <a:pt x="2737" y="10025"/>
                  <a:pt x="2746" y="10046"/>
                </a:cubicBezTo>
                <a:cubicBezTo>
                  <a:pt x="2746" y="10046"/>
                  <a:pt x="2746" y="10046"/>
                  <a:pt x="2746" y="10046"/>
                </a:cubicBezTo>
                <a:cubicBezTo>
                  <a:pt x="2756" y="10066"/>
                  <a:pt x="2756" y="10066"/>
                  <a:pt x="2766" y="10066"/>
                </a:cubicBezTo>
                <a:cubicBezTo>
                  <a:pt x="2766" y="10066"/>
                  <a:pt x="2776" y="10066"/>
                  <a:pt x="2776" y="10066"/>
                </a:cubicBezTo>
                <a:cubicBezTo>
                  <a:pt x="2786" y="10087"/>
                  <a:pt x="2796" y="10087"/>
                  <a:pt x="2806" y="10087"/>
                </a:cubicBezTo>
                <a:cubicBezTo>
                  <a:pt x="2806" y="10108"/>
                  <a:pt x="2816" y="10108"/>
                  <a:pt x="2816" y="10108"/>
                </a:cubicBezTo>
                <a:cubicBezTo>
                  <a:pt x="2826" y="10128"/>
                  <a:pt x="2826" y="10128"/>
                  <a:pt x="2836" y="10128"/>
                </a:cubicBezTo>
                <a:cubicBezTo>
                  <a:pt x="2836" y="10128"/>
                  <a:pt x="2836" y="10128"/>
                  <a:pt x="2846" y="10149"/>
                </a:cubicBezTo>
                <a:cubicBezTo>
                  <a:pt x="2846" y="10149"/>
                  <a:pt x="2855" y="10149"/>
                  <a:pt x="2855" y="10149"/>
                </a:cubicBezTo>
                <a:cubicBezTo>
                  <a:pt x="2855" y="10149"/>
                  <a:pt x="2855" y="10149"/>
                  <a:pt x="2865" y="10149"/>
                </a:cubicBezTo>
                <a:cubicBezTo>
                  <a:pt x="2865" y="10149"/>
                  <a:pt x="2865" y="10128"/>
                  <a:pt x="2865" y="10128"/>
                </a:cubicBezTo>
                <a:cubicBezTo>
                  <a:pt x="2875" y="10128"/>
                  <a:pt x="2885" y="10128"/>
                  <a:pt x="2885" y="10108"/>
                </a:cubicBezTo>
                <a:cubicBezTo>
                  <a:pt x="2905" y="10108"/>
                  <a:pt x="2915" y="10087"/>
                  <a:pt x="2935" y="10066"/>
                </a:cubicBezTo>
                <a:cubicBezTo>
                  <a:pt x="2935" y="10066"/>
                  <a:pt x="2945" y="10066"/>
                  <a:pt x="2945" y="10066"/>
                </a:cubicBezTo>
                <a:cubicBezTo>
                  <a:pt x="2955" y="10066"/>
                  <a:pt x="2964" y="10046"/>
                  <a:pt x="2974" y="10046"/>
                </a:cubicBezTo>
                <a:cubicBezTo>
                  <a:pt x="2974" y="10025"/>
                  <a:pt x="2974" y="10025"/>
                  <a:pt x="2974" y="10025"/>
                </a:cubicBezTo>
                <a:cubicBezTo>
                  <a:pt x="2984" y="10025"/>
                  <a:pt x="2984" y="10025"/>
                  <a:pt x="2994" y="10025"/>
                </a:cubicBezTo>
                <a:cubicBezTo>
                  <a:pt x="3004" y="10046"/>
                  <a:pt x="3014" y="10066"/>
                  <a:pt x="3024" y="10066"/>
                </a:cubicBezTo>
                <a:cubicBezTo>
                  <a:pt x="3034" y="10087"/>
                  <a:pt x="3034" y="10087"/>
                  <a:pt x="3044" y="10108"/>
                </a:cubicBezTo>
                <a:cubicBezTo>
                  <a:pt x="3054" y="10108"/>
                  <a:pt x="3054" y="10128"/>
                  <a:pt x="3064" y="10128"/>
                </a:cubicBezTo>
                <a:cubicBezTo>
                  <a:pt x="3073" y="10149"/>
                  <a:pt x="3083" y="10170"/>
                  <a:pt x="3093" y="10190"/>
                </a:cubicBezTo>
                <a:cubicBezTo>
                  <a:pt x="3103" y="10190"/>
                  <a:pt x="3103" y="10211"/>
                  <a:pt x="3103" y="10211"/>
                </a:cubicBezTo>
                <a:cubicBezTo>
                  <a:pt x="3103" y="10232"/>
                  <a:pt x="3103" y="10232"/>
                  <a:pt x="3103" y="10232"/>
                </a:cubicBezTo>
                <a:cubicBezTo>
                  <a:pt x="3103" y="10252"/>
                  <a:pt x="3113" y="10252"/>
                  <a:pt x="3113" y="10252"/>
                </a:cubicBezTo>
                <a:cubicBezTo>
                  <a:pt x="3123" y="10273"/>
                  <a:pt x="3123" y="10273"/>
                  <a:pt x="3123" y="10273"/>
                </a:cubicBezTo>
                <a:cubicBezTo>
                  <a:pt x="3123" y="10294"/>
                  <a:pt x="3123" y="10294"/>
                  <a:pt x="3123" y="10294"/>
                </a:cubicBezTo>
                <a:cubicBezTo>
                  <a:pt x="3133" y="10314"/>
                  <a:pt x="3133" y="10314"/>
                  <a:pt x="3133" y="10314"/>
                </a:cubicBezTo>
                <a:cubicBezTo>
                  <a:pt x="3133" y="10314"/>
                  <a:pt x="3133" y="10335"/>
                  <a:pt x="3133" y="10335"/>
                </a:cubicBezTo>
                <a:cubicBezTo>
                  <a:pt x="3143" y="10335"/>
                  <a:pt x="3153" y="10356"/>
                  <a:pt x="3163" y="10356"/>
                </a:cubicBezTo>
                <a:cubicBezTo>
                  <a:pt x="3173" y="10376"/>
                  <a:pt x="3173" y="10376"/>
                  <a:pt x="3182" y="10397"/>
                </a:cubicBezTo>
                <a:cubicBezTo>
                  <a:pt x="3182" y="10397"/>
                  <a:pt x="3192" y="10397"/>
                  <a:pt x="3202" y="10397"/>
                </a:cubicBezTo>
                <a:cubicBezTo>
                  <a:pt x="3202" y="10418"/>
                  <a:pt x="3202" y="10418"/>
                  <a:pt x="3202" y="10418"/>
                </a:cubicBezTo>
                <a:cubicBezTo>
                  <a:pt x="3212" y="10418"/>
                  <a:pt x="3212" y="10418"/>
                  <a:pt x="3212" y="10418"/>
                </a:cubicBezTo>
                <a:cubicBezTo>
                  <a:pt x="3222" y="10418"/>
                  <a:pt x="3232" y="10418"/>
                  <a:pt x="3232" y="10418"/>
                </a:cubicBezTo>
                <a:cubicBezTo>
                  <a:pt x="3242" y="10418"/>
                  <a:pt x="3242" y="10418"/>
                  <a:pt x="3252" y="10418"/>
                </a:cubicBezTo>
                <a:cubicBezTo>
                  <a:pt x="3252" y="10418"/>
                  <a:pt x="3252" y="10418"/>
                  <a:pt x="3252" y="10438"/>
                </a:cubicBezTo>
                <a:cubicBezTo>
                  <a:pt x="3262" y="10438"/>
                  <a:pt x="3262" y="10438"/>
                  <a:pt x="3262" y="10438"/>
                </a:cubicBezTo>
                <a:cubicBezTo>
                  <a:pt x="3262" y="10438"/>
                  <a:pt x="3262" y="10438"/>
                  <a:pt x="3272" y="10438"/>
                </a:cubicBezTo>
                <a:cubicBezTo>
                  <a:pt x="3272" y="10459"/>
                  <a:pt x="3272" y="10459"/>
                  <a:pt x="3272" y="10459"/>
                </a:cubicBezTo>
                <a:cubicBezTo>
                  <a:pt x="3282" y="10480"/>
                  <a:pt x="3291" y="10480"/>
                  <a:pt x="3291" y="10480"/>
                </a:cubicBezTo>
                <a:cubicBezTo>
                  <a:pt x="3301" y="10480"/>
                  <a:pt x="3311" y="10480"/>
                  <a:pt x="3311" y="10480"/>
                </a:cubicBezTo>
                <a:cubicBezTo>
                  <a:pt x="3321" y="10480"/>
                  <a:pt x="3321" y="10480"/>
                  <a:pt x="3321" y="10500"/>
                </a:cubicBezTo>
                <a:cubicBezTo>
                  <a:pt x="3321" y="10500"/>
                  <a:pt x="3321" y="10500"/>
                  <a:pt x="3331" y="10500"/>
                </a:cubicBezTo>
                <a:cubicBezTo>
                  <a:pt x="3331" y="10500"/>
                  <a:pt x="3331" y="10500"/>
                  <a:pt x="3341" y="10500"/>
                </a:cubicBezTo>
                <a:cubicBezTo>
                  <a:pt x="3341" y="10500"/>
                  <a:pt x="3341" y="10521"/>
                  <a:pt x="3351" y="10521"/>
                </a:cubicBezTo>
                <a:cubicBezTo>
                  <a:pt x="3351" y="10521"/>
                  <a:pt x="3351" y="10521"/>
                  <a:pt x="3351" y="10521"/>
                </a:cubicBezTo>
                <a:cubicBezTo>
                  <a:pt x="3361" y="10521"/>
                  <a:pt x="3361" y="10521"/>
                  <a:pt x="3361" y="10542"/>
                </a:cubicBezTo>
                <a:cubicBezTo>
                  <a:pt x="3371" y="10542"/>
                  <a:pt x="3381" y="10521"/>
                  <a:pt x="3391" y="10521"/>
                </a:cubicBezTo>
                <a:cubicBezTo>
                  <a:pt x="3391" y="10521"/>
                  <a:pt x="3400" y="10542"/>
                  <a:pt x="3410" y="10542"/>
                </a:cubicBezTo>
                <a:cubicBezTo>
                  <a:pt x="3410" y="10542"/>
                  <a:pt x="3420" y="10542"/>
                  <a:pt x="3420" y="10521"/>
                </a:cubicBezTo>
                <a:cubicBezTo>
                  <a:pt x="3420" y="10521"/>
                  <a:pt x="3420" y="10521"/>
                  <a:pt x="3420" y="10521"/>
                </a:cubicBezTo>
                <a:cubicBezTo>
                  <a:pt x="3430" y="10500"/>
                  <a:pt x="3430" y="10500"/>
                  <a:pt x="3430" y="10500"/>
                </a:cubicBezTo>
                <a:cubicBezTo>
                  <a:pt x="3440" y="10500"/>
                  <a:pt x="3440" y="10500"/>
                  <a:pt x="3450" y="10521"/>
                </a:cubicBezTo>
                <a:cubicBezTo>
                  <a:pt x="3450" y="10521"/>
                  <a:pt x="3460" y="10542"/>
                  <a:pt x="3460" y="10562"/>
                </a:cubicBezTo>
                <a:cubicBezTo>
                  <a:pt x="3460" y="10562"/>
                  <a:pt x="3460" y="10562"/>
                  <a:pt x="3460" y="10562"/>
                </a:cubicBezTo>
                <a:cubicBezTo>
                  <a:pt x="3460" y="10562"/>
                  <a:pt x="3450" y="10562"/>
                  <a:pt x="3450" y="10562"/>
                </a:cubicBezTo>
                <a:cubicBezTo>
                  <a:pt x="3450" y="10583"/>
                  <a:pt x="3450" y="10583"/>
                  <a:pt x="3440" y="10583"/>
                </a:cubicBezTo>
                <a:cubicBezTo>
                  <a:pt x="3440" y="10583"/>
                  <a:pt x="3420" y="10583"/>
                  <a:pt x="3420" y="10583"/>
                </a:cubicBezTo>
                <a:cubicBezTo>
                  <a:pt x="3420" y="10604"/>
                  <a:pt x="3430" y="10624"/>
                  <a:pt x="3440" y="10624"/>
                </a:cubicBezTo>
                <a:cubicBezTo>
                  <a:pt x="3450" y="10624"/>
                  <a:pt x="3460" y="10645"/>
                  <a:pt x="3460" y="10666"/>
                </a:cubicBezTo>
                <a:cubicBezTo>
                  <a:pt x="3470" y="10686"/>
                  <a:pt x="3480" y="10686"/>
                  <a:pt x="3480" y="10707"/>
                </a:cubicBezTo>
                <a:cubicBezTo>
                  <a:pt x="3490" y="10728"/>
                  <a:pt x="3500" y="10748"/>
                  <a:pt x="3500" y="10748"/>
                </a:cubicBezTo>
                <a:cubicBezTo>
                  <a:pt x="3509" y="10769"/>
                  <a:pt x="3529" y="10790"/>
                  <a:pt x="3529" y="10810"/>
                </a:cubicBezTo>
                <a:cubicBezTo>
                  <a:pt x="3539" y="10810"/>
                  <a:pt x="3539" y="10831"/>
                  <a:pt x="3549" y="10831"/>
                </a:cubicBezTo>
                <a:cubicBezTo>
                  <a:pt x="3549" y="10810"/>
                  <a:pt x="3549" y="10790"/>
                  <a:pt x="3549" y="10769"/>
                </a:cubicBezTo>
                <a:cubicBezTo>
                  <a:pt x="3549" y="10769"/>
                  <a:pt x="3549" y="10748"/>
                  <a:pt x="3539" y="10748"/>
                </a:cubicBezTo>
                <a:cubicBezTo>
                  <a:pt x="3539" y="10728"/>
                  <a:pt x="3549" y="10728"/>
                  <a:pt x="3549" y="10728"/>
                </a:cubicBezTo>
                <a:cubicBezTo>
                  <a:pt x="3559" y="10728"/>
                  <a:pt x="3559" y="10728"/>
                  <a:pt x="3559" y="10748"/>
                </a:cubicBezTo>
                <a:cubicBezTo>
                  <a:pt x="3569" y="10748"/>
                  <a:pt x="3569" y="10748"/>
                  <a:pt x="3579" y="10748"/>
                </a:cubicBezTo>
                <a:cubicBezTo>
                  <a:pt x="3589" y="10769"/>
                  <a:pt x="3589" y="10769"/>
                  <a:pt x="3599" y="10790"/>
                </a:cubicBezTo>
                <a:cubicBezTo>
                  <a:pt x="3599" y="10810"/>
                  <a:pt x="3599" y="10831"/>
                  <a:pt x="3609" y="10852"/>
                </a:cubicBezTo>
                <a:cubicBezTo>
                  <a:pt x="3609" y="10872"/>
                  <a:pt x="3609" y="10872"/>
                  <a:pt x="3618" y="10872"/>
                </a:cubicBezTo>
                <a:cubicBezTo>
                  <a:pt x="3618" y="10872"/>
                  <a:pt x="3618" y="10893"/>
                  <a:pt x="3618" y="10893"/>
                </a:cubicBezTo>
                <a:cubicBezTo>
                  <a:pt x="3618" y="10893"/>
                  <a:pt x="3609" y="10914"/>
                  <a:pt x="3609" y="10893"/>
                </a:cubicBezTo>
                <a:cubicBezTo>
                  <a:pt x="3599" y="10893"/>
                  <a:pt x="3599" y="10893"/>
                  <a:pt x="3589" y="10893"/>
                </a:cubicBezTo>
                <a:cubicBezTo>
                  <a:pt x="3589" y="10893"/>
                  <a:pt x="3579" y="10872"/>
                  <a:pt x="3579" y="10872"/>
                </a:cubicBezTo>
                <a:cubicBezTo>
                  <a:pt x="3569" y="10872"/>
                  <a:pt x="3569" y="10872"/>
                  <a:pt x="3559" y="10852"/>
                </a:cubicBezTo>
                <a:cubicBezTo>
                  <a:pt x="3559" y="10852"/>
                  <a:pt x="3559" y="10852"/>
                  <a:pt x="3559" y="10852"/>
                </a:cubicBezTo>
                <a:cubicBezTo>
                  <a:pt x="3549" y="10831"/>
                  <a:pt x="3549" y="10852"/>
                  <a:pt x="3539" y="10852"/>
                </a:cubicBezTo>
                <a:cubicBezTo>
                  <a:pt x="3539" y="10852"/>
                  <a:pt x="3539" y="10872"/>
                  <a:pt x="3549" y="10872"/>
                </a:cubicBezTo>
                <a:cubicBezTo>
                  <a:pt x="3549" y="10893"/>
                  <a:pt x="3539" y="10893"/>
                  <a:pt x="3539" y="10914"/>
                </a:cubicBezTo>
                <a:cubicBezTo>
                  <a:pt x="3529" y="10914"/>
                  <a:pt x="3529" y="10893"/>
                  <a:pt x="3529" y="10914"/>
                </a:cubicBezTo>
                <a:cubicBezTo>
                  <a:pt x="3529" y="10914"/>
                  <a:pt x="3529" y="10914"/>
                  <a:pt x="3529" y="10914"/>
                </a:cubicBezTo>
                <a:cubicBezTo>
                  <a:pt x="3539" y="10914"/>
                  <a:pt x="3539" y="10914"/>
                  <a:pt x="3539" y="10914"/>
                </a:cubicBezTo>
                <a:cubicBezTo>
                  <a:pt x="3549" y="10914"/>
                  <a:pt x="3549" y="10934"/>
                  <a:pt x="3549" y="10934"/>
                </a:cubicBezTo>
                <a:cubicBezTo>
                  <a:pt x="3549" y="10934"/>
                  <a:pt x="3549" y="10934"/>
                  <a:pt x="3539" y="10955"/>
                </a:cubicBezTo>
                <a:cubicBezTo>
                  <a:pt x="3539" y="10955"/>
                  <a:pt x="3539" y="10955"/>
                  <a:pt x="3539" y="10976"/>
                </a:cubicBezTo>
                <a:cubicBezTo>
                  <a:pt x="3539" y="10976"/>
                  <a:pt x="3539" y="10996"/>
                  <a:pt x="3539" y="10996"/>
                </a:cubicBezTo>
                <a:cubicBezTo>
                  <a:pt x="3539" y="10996"/>
                  <a:pt x="3539" y="10996"/>
                  <a:pt x="3529" y="10996"/>
                </a:cubicBezTo>
                <a:cubicBezTo>
                  <a:pt x="3519" y="10996"/>
                  <a:pt x="3529" y="11017"/>
                  <a:pt x="3539" y="11038"/>
                </a:cubicBezTo>
                <a:cubicBezTo>
                  <a:pt x="3539" y="11038"/>
                  <a:pt x="3539" y="11038"/>
                  <a:pt x="3539" y="11038"/>
                </a:cubicBezTo>
                <a:cubicBezTo>
                  <a:pt x="3539" y="11058"/>
                  <a:pt x="3539" y="11058"/>
                  <a:pt x="3539" y="11058"/>
                </a:cubicBezTo>
                <a:cubicBezTo>
                  <a:pt x="3549" y="11058"/>
                  <a:pt x="3549" y="11058"/>
                  <a:pt x="3549" y="11058"/>
                </a:cubicBezTo>
                <a:cubicBezTo>
                  <a:pt x="3559" y="11058"/>
                  <a:pt x="3559" y="11058"/>
                  <a:pt x="3559" y="11079"/>
                </a:cubicBezTo>
                <a:cubicBezTo>
                  <a:pt x="3559" y="11079"/>
                  <a:pt x="3569" y="11079"/>
                  <a:pt x="3579" y="11100"/>
                </a:cubicBezTo>
                <a:cubicBezTo>
                  <a:pt x="3579" y="11100"/>
                  <a:pt x="3579" y="11100"/>
                  <a:pt x="3579" y="11100"/>
                </a:cubicBezTo>
                <a:cubicBezTo>
                  <a:pt x="3579" y="11120"/>
                  <a:pt x="3579" y="11120"/>
                  <a:pt x="3589" y="11120"/>
                </a:cubicBezTo>
                <a:cubicBezTo>
                  <a:pt x="3589" y="11120"/>
                  <a:pt x="3589" y="11100"/>
                  <a:pt x="3589" y="11100"/>
                </a:cubicBezTo>
                <a:cubicBezTo>
                  <a:pt x="3589" y="11079"/>
                  <a:pt x="3589" y="11079"/>
                  <a:pt x="3589" y="11079"/>
                </a:cubicBezTo>
                <a:cubicBezTo>
                  <a:pt x="3589" y="11079"/>
                  <a:pt x="3579" y="11058"/>
                  <a:pt x="3579" y="11058"/>
                </a:cubicBezTo>
                <a:cubicBezTo>
                  <a:pt x="3579" y="11058"/>
                  <a:pt x="3569" y="11058"/>
                  <a:pt x="3569" y="11038"/>
                </a:cubicBezTo>
                <a:cubicBezTo>
                  <a:pt x="3569" y="11038"/>
                  <a:pt x="3559" y="11017"/>
                  <a:pt x="3569" y="11017"/>
                </a:cubicBezTo>
                <a:cubicBezTo>
                  <a:pt x="3569" y="11017"/>
                  <a:pt x="3579" y="10996"/>
                  <a:pt x="3579" y="11017"/>
                </a:cubicBezTo>
                <a:cubicBezTo>
                  <a:pt x="3589" y="11017"/>
                  <a:pt x="3589" y="11038"/>
                  <a:pt x="3589" y="11038"/>
                </a:cubicBezTo>
                <a:cubicBezTo>
                  <a:pt x="3589" y="11038"/>
                  <a:pt x="3599" y="11038"/>
                  <a:pt x="3599" y="11038"/>
                </a:cubicBezTo>
                <a:cubicBezTo>
                  <a:pt x="3599" y="11038"/>
                  <a:pt x="3609" y="11058"/>
                  <a:pt x="3609" y="11058"/>
                </a:cubicBezTo>
                <a:cubicBezTo>
                  <a:pt x="3609" y="11058"/>
                  <a:pt x="3609" y="11058"/>
                  <a:pt x="3618" y="11079"/>
                </a:cubicBezTo>
                <a:cubicBezTo>
                  <a:pt x="3618" y="11079"/>
                  <a:pt x="3618" y="11079"/>
                  <a:pt x="3618" y="11100"/>
                </a:cubicBezTo>
                <a:cubicBezTo>
                  <a:pt x="3618" y="11100"/>
                  <a:pt x="3618" y="11100"/>
                  <a:pt x="3618" y="11100"/>
                </a:cubicBezTo>
                <a:cubicBezTo>
                  <a:pt x="3618" y="11120"/>
                  <a:pt x="3618" y="11120"/>
                  <a:pt x="3618" y="11120"/>
                </a:cubicBezTo>
                <a:cubicBezTo>
                  <a:pt x="3618" y="11141"/>
                  <a:pt x="3618" y="11120"/>
                  <a:pt x="3618" y="11120"/>
                </a:cubicBezTo>
                <a:cubicBezTo>
                  <a:pt x="3628" y="11120"/>
                  <a:pt x="3628" y="11141"/>
                  <a:pt x="3638" y="11141"/>
                </a:cubicBezTo>
                <a:cubicBezTo>
                  <a:pt x="3638" y="11141"/>
                  <a:pt x="3638" y="11162"/>
                  <a:pt x="3648" y="11162"/>
                </a:cubicBezTo>
                <a:cubicBezTo>
                  <a:pt x="3648" y="11162"/>
                  <a:pt x="3658" y="11162"/>
                  <a:pt x="3658" y="11162"/>
                </a:cubicBezTo>
                <a:cubicBezTo>
                  <a:pt x="3668" y="11162"/>
                  <a:pt x="3668" y="11182"/>
                  <a:pt x="3668" y="11182"/>
                </a:cubicBezTo>
                <a:cubicBezTo>
                  <a:pt x="3678" y="11203"/>
                  <a:pt x="3678" y="11224"/>
                  <a:pt x="3678" y="11224"/>
                </a:cubicBezTo>
                <a:cubicBezTo>
                  <a:pt x="3678" y="11244"/>
                  <a:pt x="3678" y="11244"/>
                  <a:pt x="3678" y="11244"/>
                </a:cubicBezTo>
                <a:cubicBezTo>
                  <a:pt x="3678" y="11244"/>
                  <a:pt x="3678" y="11265"/>
                  <a:pt x="3678" y="11265"/>
                </a:cubicBezTo>
                <a:cubicBezTo>
                  <a:pt x="3678" y="11265"/>
                  <a:pt x="3668" y="11286"/>
                  <a:pt x="3668" y="11286"/>
                </a:cubicBezTo>
                <a:cubicBezTo>
                  <a:pt x="3678" y="11306"/>
                  <a:pt x="3678" y="11306"/>
                  <a:pt x="3688" y="11306"/>
                </a:cubicBezTo>
                <a:cubicBezTo>
                  <a:pt x="3688" y="11306"/>
                  <a:pt x="3688" y="11327"/>
                  <a:pt x="3698" y="11306"/>
                </a:cubicBezTo>
                <a:cubicBezTo>
                  <a:pt x="3698" y="11306"/>
                  <a:pt x="3698" y="11286"/>
                  <a:pt x="3698" y="11286"/>
                </a:cubicBezTo>
                <a:cubicBezTo>
                  <a:pt x="3698" y="11286"/>
                  <a:pt x="3698" y="11265"/>
                  <a:pt x="3698" y="11265"/>
                </a:cubicBezTo>
                <a:cubicBezTo>
                  <a:pt x="3698" y="11265"/>
                  <a:pt x="3698" y="11265"/>
                  <a:pt x="3708" y="11265"/>
                </a:cubicBezTo>
                <a:cubicBezTo>
                  <a:pt x="3708" y="11265"/>
                  <a:pt x="3708" y="11265"/>
                  <a:pt x="3708" y="11286"/>
                </a:cubicBezTo>
                <a:cubicBezTo>
                  <a:pt x="3718" y="11286"/>
                  <a:pt x="3718" y="11286"/>
                  <a:pt x="3718" y="11306"/>
                </a:cubicBezTo>
                <a:cubicBezTo>
                  <a:pt x="3718" y="11306"/>
                  <a:pt x="3718" y="11306"/>
                  <a:pt x="3718" y="11306"/>
                </a:cubicBezTo>
                <a:cubicBezTo>
                  <a:pt x="3718" y="11306"/>
                  <a:pt x="3718" y="11327"/>
                  <a:pt x="3718" y="11327"/>
                </a:cubicBezTo>
                <a:cubicBezTo>
                  <a:pt x="3718" y="11327"/>
                  <a:pt x="3718" y="11327"/>
                  <a:pt x="3718" y="11327"/>
                </a:cubicBezTo>
                <a:cubicBezTo>
                  <a:pt x="3718" y="11348"/>
                  <a:pt x="3718" y="11348"/>
                  <a:pt x="3727" y="11348"/>
                </a:cubicBezTo>
                <a:cubicBezTo>
                  <a:pt x="3727" y="11348"/>
                  <a:pt x="3727" y="11348"/>
                  <a:pt x="3727" y="11348"/>
                </a:cubicBezTo>
                <a:cubicBezTo>
                  <a:pt x="3727" y="11348"/>
                  <a:pt x="3727" y="11348"/>
                  <a:pt x="3727" y="11348"/>
                </a:cubicBezTo>
                <a:cubicBezTo>
                  <a:pt x="3737" y="11348"/>
                  <a:pt x="3737" y="11348"/>
                  <a:pt x="3737" y="11348"/>
                </a:cubicBezTo>
                <a:cubicBezTo>
                  <a:pt x="3747" y="11368"/>
                  <a:pt x="3747" y="11327"/>
                  <a:pt x="3757" y="11327"/>
                </a:cubicBezTo>
                <a:cubicBezTo>
                  <a:pt x="3757" y="11327"/>
                  <a:pt x="3767" y="11348"/>
                  <a:pt x="3767" y="11348"/>
                </a:cubicBezTo>
                <a:cubicBezTo>
                  <a:pt x="3777" y="11348"/>
                  <a:pt x="3777" y="11348"/>
                  <a:pt x="3777" y="11348"/>
                </a:cubicBezTo>
                <a:cubicBezTo>
                  <a:pt x="3787" y="11348"/>
                  <a:pt x="3787" y="11348"/>
                  <a:pt x="3787" y="11348"/>
                </a:cubicBezTo>
                <a:cubicBezTo>
                  <a:pt x="3787" y="11348"/>
                  <a:pt x="3787" y="11348"/>
                  <a:pt x="3787" y="11348"/>
                </a:cubicBezTo>
                <a:cubicBezTo>
                  <a:pt x="3787" y="11348"/>
                  <a:pt x="3797" y="11348"/>
                  <a:pt x="3797" y="11348"/>
                </a:cubicBezTo>
                <a:cubicBezTo>
                  <a:pt x="3797" y="11348"/>
                  <a:pt x="3797" y="11348"/>
                  <a:pt x="3807" y="11348"/>
                </a:cubicBezTo>
                <a:cubicBezTo>
                  <a:pt x="3807" y="11348"/>
                  <a:pt x="3807" y="11348"/>
                  <a:pt x="3807" y="11348"/>
                </a:cubicBezTo>
                <a:cubicBezTo>
                  <a:pt x="3807" y="11368"/>
                  <a:pt x="3807" y="11368"/>
                  <a:pt x="3817" y="11368"/>
                </a:cubicBezTo>
                <a:cubicBezTo>
                  <a:pt x="3817" y="11368"/>
                  <a:pt x="3817" y="11368"/>
                  <a:pt x="3817" y="11389"/>
                </a:cubicBezTo>
                <a:cubicBezTo>
                  <a:pt x="3826" y="11389"/>
                  <a:pt x="3817" y="11389"/>
                  <a:pt x="3817" y="11410"/>
                </a:cubicBezTo>
                <a:cubicBezTo>
                  <a:pt x="3817" y="11410"/>
                  <a:pt x="3807" y="11430"/>
                  <a:pt x="3807" y="11430"/>
                </a:cubicBezTo>
                <a:cubicBezTo>
                  <a:pt x="3817" y="11430"/>
                  <a:pt x="3817" y="11430"/>
                  <a:pt x="3817" y="11430"/>
                </a:cubicBezTo>
                <a:cubicBezTo>
                  <a:pt x="3826" y="11410"/>
                  <a:pt x="3826" y="11410"/>
                  <a:pt x="3826" y="11410"/>
                </a:cubicBezTo>
                <a:cubicBezTo>
                  <a:pt x="3836" y="11410"/>
                  <a:pt x="3836" y="11389"/>
                  <a:pt x="3836" y="11389"/>
                </a:cubicBezTo>
                <a:cubicBezTo>
                  <a:pt x="3846" y="11389"/>
                  <a:pt x="3846" y="11389"/>
                  <a:pt x="3846" y="11410"/>
                </a:cubicBezTo>
                <a:cubicBezTo>
                  <a:pt x="3856" y="11410"/>
                  <a:pt x="3856" y="11410"/>
                  <a:pt x="3856" y="11430"/>
                </a:cubicBezTo>
                <a:cubicBezTo>
                  <a:pt x="3856" y="11430"/>
                  <a:pt x="3856" y="11451"/>
                  <a:pt x="3856" y="11451"/>
                </a:cubicBezTo>
                <a:cubicBezTo>
                  <a:pt x="3846" y="11451"/>
                  <a:pt x="3846" y="11472"/>
                  <a:pt x="3846" y="11472"/>
                </a:cubicBezTo>
                <a:cubicBezTo>
                  <a:pt x="3856" y="11472"/>
                  <a:pt x="3846" y="11492"/>
                  <a:pt x="3856" y="11492"/>
                </a:cubicBezTo>
                <a:cubicBezTo>
                  <a:pt x="3856" y="11492"/>
                  <a:pt x="3866" y="11472"/>
                  <a:pt x="3866" y="11472"/>
                </a:cubicBezTo>
                <a:cubicBezTo>
                  <a:pt x="3876" y="11472"/>
                  <a:pt x="3876" y="11492"/>
                  <a:pt x="3876" y="11472"/>
                </a:cubicBezTo>
                <a:cubicBezTo>
                  <a:pt x="3886" y="11472"/>
                  <a:pt x="3886" y="11472"/>
                  <a:pt x="3896" y="11472"/>
                </a:cubicBezTo>
                <a:cubicBezTo>
                  <a:pt x="3896" y="11472"/>
                  <a:pt x="3896" y="11472"/>
                  <a:pt x="3896" y="11472"/>
                </a:cubicBezTo>
                <a:cubicBezTo>
                  <a:pt x="3906" y="11472"/>
                  <a:pt x="3906" y="11472"/>
                  <a:pt x="3906" y="11451"/>
                </a:cubicBezTo>
                <a:cubicBezTo>
                  <a:pt x="3906" y="11451"/>
                  <a:pt x="3916" y="11451"/>
                  <a:pt x="3916" y="11451"/>
                </a:cubicBezTo>
                <a:cubicBezTo>
                  <a:pt x="3916" y="11451"/>
                  <a:pt x="3916" y="11430"/>
                  <a:pt x="3916" y="11430"/>
                </a:cubicBezTo>
                <a:cubicBezTo>
                  <a:pt x="3916" y="11430"/>
                  <a:pt x="3906" y="11430"/>
                  <a:pt x="3906" y="11410"/>
                </a:cubicBezTo>
                <a:cubicBezTo>
                  <a:pt x="3906" y="11410"/>
                  <a:pt x="3906" y="11410"/>
                  <a:pt x="3906" y="11410"/>
                </a:cubicBezTo>
                <a:cubicBezTo>
                  <a:pt x="3906" y="11389"/>
                  <a:pt x="3896" y="11389"/>
                  <a:pt x="3896" y="11368"/>
                </a:cubicBezTo>
                <a:cubicBezTo>
                  <a:pt x="3896" y="11368"/>
                  <a:pt x="3886" y="11348"/>
                  <a:pt x="3896" y="11348"/>
                </a:cubicBezTo>
                <a:cubicBezTo>
                  <a:pt x="3896" y="11327"/>
                  <a:pt x="3896" y="11327"/>
                  <a:pt x="3896" y="11327"/>
                </a:cubicBezTo>
                <a:cubicBezTo>
                  <a:pt x="3906" y="11327"/>
                  <a:pt x="3906" y="11327"/>
                  <a:pt x="3906" y="11327"/>
                </a:cubicBezTo>
                <a:cubicBezTo>
                  <a:pt x="3906" y="11327"/>
                  <a:pt x="3906" y="11306"/>
                  <a:pt x="3916" y="11306"/>
                </a:cubicBezTo>
                <a:cubicBezTo>
                  <a:pt x="3916" y="11306"/>
                  <a:pt x="3916" y="11306"/>
                  <a:pt x="3916" y="11306"/>
                </a:cubicBezTo>
                <a:cubicBezTo>
                  <a:pt x="3916" y="11306"/>
                  <a:pt x="3916" y="11306"/>
                  <a:pt x="3926" y="11306"/>
                </a:cubicBezTo>
                <a:cubicBezTo>
                  <a:pt x="3926" y="11306"/>
                  <a:pt x="3926" y="11306"/>
                  <a:pt x="3926" y="11286"/>
                </a:cubicBezTo>
                <a:cubicBezTo>
                  <a:pt x="3926" y="11286"/>
                  <a:pt x="3935" y="11286"/>
                  <a:pt x="3935" y="11286"/>
                </a:cubicBezTo>
                <a:cubicBezTo>
                  <a:pt x="3935" y="11286"/>
                  <a:pt x="3935" y="11265"/>
                  <a:pt x="3935" y="11265"/>
                </a:cubicBezTo>
                <a:cubicBezTo>
                  <a:pt x="3935" y="11265"/>
                  <a:pt x="3945" y="11265"/>
                  <a:pt x="3945" y="11265"/>
                </a:cubicBezTo>
                <a:cubicBezTo>
                  <a:pt x="3945" y="11265"/>
                  <a:pt x="3955" y="11244"/>
                  <a:pt x="3955" y="11244"/>
                </a:cubicBezTo>
                <a:cubicBezTo>
                  <a:pt x="3955" y="11224"/>
                  <a:pt x="3955" y="11224"/>
                  <a:pt x="3965" y="11224"/>
                </a:cubicBezTo>
                <a:cubicBezTo>
                  <a:pt x="3965" y="11224"/>
                  <a:pt x="3975" y="11224"/>
                  <a:pt x="3975" y="11203"/>
                </a:cubicBezTo>
                <a:cubicBezTo>
                  <a:pt x="3985" y="11203"/>
                  <a:pt x="3985" y="11224"/>
                  <a:pt x="3985" y="11224"/>
                </a:cubicBezTo>
                <a:cubicBezTo>
                  <a:pt x="3995" y="11224"/>
                  <a:pt x="3995" y="11244"/>
                  <a:pt x="4005" y="11244"/>
                </a:cubicBezTo>
                <a:cubicBezTo>
                  <a:pt x="4005" y="11244"/>
                  <a:pt x="4005" y="11244"/>
                  <a:pt x="4015" y="11265"/>
                </a:cubicBezTo>
                <a:cubicBezTo>
                  <a:pt x="4015" y="11265"/>
                  <a:pt x="4025" y="11265"/>
                  <a:pt x="4025" y="11265"/>
                </a:cubicBezTo>
                <a:cubicBezTo>
                  <a:pt x="4025" y="11265"/>
                  <a:pt x="4025" y="11286"/>
                  <a:pt x="4035" y="11286"/>
                </a:cubicBezTo>
                <a:cubicBezTo>
                  <a:pt x="4035" y="11286"/>
                  <a:pt x="4035" y="11286"/>
                  <a:pt x="4044" y="11286"/>
                </a:cubicBezTo>
                <a:cubicBezTo>
                  <a:pt x="4044" y="11306"/>
                  <a:pt x="4044" y="11306"/>
                  <a:pt x="4054" y="11306"/>
                </a:cubicBezTo>
                <a:cubicBezTo>
                  <a:pt x="4054" y="11306"/>
                  <a:pt x="4054" y="11327"/>
                  <a:pt x="4054" y="11327"/>
                </a:cubicBezTo>
                <a:cubicBezTo>
                  <a:pt x="4064" y="11327"/>
                  <a:pt x="4074" y="11348"/>
                  <a:pt x="4074" y="11368"/>
                </a:cubicBezTo>
                <a:cubicBezTo>
                  <a:pt x="4074" y="11368"/>
                  <a:pt x="4064" y="11368"/>
                  <a:pt x="4064" y="11348"/>
                </a:cubicBezTo>
                <a:cubicBezTo>
                  <a:pt x="4064" y="11348"/>
                  <a:pt x="4054" y="11348"/>
                  <a:pt x="4054" y="11348"/>
                </a:cubicBezTo>
                <a:cubicBezTo>
                  <a:pt x="4054" y="11348"/>
                  <a:pt x="4054" y="11348"/>
                  <a:pt x="4044" y="11348"/>
                </a:cubicBezTo>
                <a:cubicBezTo>
                  <a:pt x="4044" y="11348"/>
                  <a:pt x="4044" y="11348"/>
                  <a:pt x="4044" y="11348"/>
                </a:cubicBezTo>
                <a:cubicBezTo>
                  <a:pt x="4035" y="11348"/>
                  <a:pt x="4035" y="11348"/>
                  <a:pt x="4035" y="11348"/>
                </a:cubicBezTo>
                <a:cubicBezTo>
                  <a:pt x="4035" y="11348"/>
                  <a:pt x="4035" y="11368"/>
                  <a:pt x="4035" y="11368"/>
                </a:cubicBezTo>
                <a:cubicBezTo>
                  <a:pt x="4035" y="11368"/>
                  <a:pt x="4035" y="11368"/>
                  <a:pt x="4035" y="11368"/>
                </a:cubicBezTo>
                <a:cubicBezTo>
                  <a:pt x="4035" y="11389"/>
                  <a:pt x="4035" y="11389"/>
                  <a:pt x="4035" y="11389"/>
                </a:cubicBezTo>
                <a:cubicBezTo>
                  <a:pt x="4025" y="11410"/>
                  <a:pt x="4025" y="11410"/>
                  <a:pt x="4025" y="11410"/>
                </a:cubicBezTo>
                <a:cubicBezTo>
                  <a:pt x="4035" y="11430"/>
                  <a:pt x="4035" y="11430"/>
                  <a:pt x="4044" y="11430"/>
                </a:cubicBezTo>
                <a:cubicBezTo>
                  <a:pt x="4044" y="11451"/>
                  <a:pt x="4044" y="11451"/>
                  <a:pt x="4044" y="11472"/>
                </a:cubicBezTo>
                <a:cubicBezTo>
                  <a:pt x="4044" y="11472"/>
                  <a:pt x="4054" y="11472"/>
                  <a:pt x="4054" y="11492"/>
                </a:cubicBezTo>
                <a:cubicBezTo>
                  <a:pt x="4054" y="11492"/>
                  <a:pt x="4064" y="11492"/>
                  <a:pt x="4064" y="11492"/>
                </a:cubicBezTo>
                <a:cubicBezTo>
                  <a:pt x="4064" y="11472"/>
                  <a:pt x="4064" y="11472"/>
                  <a:pt x="4064" y="11472"/>
                </a:cubicBezTo>
                <a:cubicBezTo>
                  <a:pt x="4064" y="11451"/>
                  <a:pt x="4064" y="11451"/>
                  <a:pt x="4064" y="11451"/>
                </a:cubicBezTo>
                <a:cubicBezTo>
                  <a:pt x="4064" y="11430"/>
                  <a:pt x="4074" y="11430"/>
                  <a:pt x="4074" y="11430"/>
                </a:cubicBezTo>
                <a:cubicBezTo>
                  <a:pt x="4074" y="11430"/>
                  <a:pt x="4074" y="11410"/>
                  <a:pt x="4074" y="11410"/>
                </a:cubicBezTo>
                <a:cubicBezTo>
                  <a:pt x="4084" y="11410"/>
                  <a:pt x="4084" y="11430"/>
                  <a:pt x="4084" y="11430"/>
                </a:cubicBezTo>
                <a:cubicBezTo>
                  <a:pt x="4084" y="11430"/>
                  <a:pt x="4094" y="11451"/>
                  <a:pt x="4094" y="11451"/>
                </a:cubicBezTo>
                <a:cubicBezTo>
                  <a:pt x="4094" y="11430"/>
                  <a:pt x="4094" y="11410"/>
                  <a:pt x="4104" y="11410"/>
                </a:cubicBezTo>
                <a:cubicBezTo>
                  <a:pt x="4104" y="11389"/>
                  <a:pt x="4104" y="11389"/>
                  <a:pt x="4104" y="11389"/>
                </a:cubicBezTo>
                <a:cubicBezTo>
                  <a:pt x="4104" y="11368"/>
                  <a:pt x="4104" y="11368"/>
                  <a:pt x="4104" y="11368"/>
                </a:cubicBezTo>
                <a:cubicBezTo>
                  <a:pt x="4094" y="11327"/>
                  <a:pt x="4094" y="11306"/>
                  <a:pt x="4094" y="11265"/>
                </a:cubicBezTo>
                <a:cubicBezTo>
                  <a:pt x="4094" y="11265"/>
                  <a:pt x="4094" y="11265"/>
                  <a:pt x="4094" y="11244"/>
                </a:cubicBezTo>
                <a:cubicBezTo>
                  <a:pt x="4084" y="11244"/>
                  <a:pt x="4074" y="11224"/>
                  <a:pt x="4074" y="11224"/>
                </a:cubicBezTo>
                <a:cubicBezTo>
                  <a:pt x="4064" y="11203"/>
                  <a:pt x="4064" y="11203"/>
                  <a:pt x="4064" y="11182"/>
                </a:cubicBezTo>
                <a:cubicBezTo>
                  <a:pt x="4054" y="11182"/>
                  <a:pt x="4054" y="11182"/>
                  <a:pt x="4054" y="11162"/>
                </a:cubicBezTo>
                <a:cubicBezTo>
                  <a:pt x="4054" y="11162"/>
                  <a:pt x="4044" y="11162"/>
                  <a:pt x="4044" y="11162"/>
                </a:cubicBezTo>
                <a:cubicBezTo>
                  <a:pt x="4035" y="11162"/>
                  <a:pt x="4025" y="11162"/>
                  <a:pt x="4025" y="11162"/>
                </a:cubicBezTo>
                <a:cubicBezTo>
                  <a:pt x="4015" y="11162"/>
                  <a:pt x="4005" y="11162"/>
                  <a:pt x="4005" y="11141"/>
                </a:cubicBezTo>
                <a:cubicBezTo>
                  <a:pt x="3995" y="11141"/>
                  <a:pt x="3995" y="11141"/>
                  <a:pt x="3995" y="11162"/>
                </a:cubicBezTo>
                <a:cubicBezTo>
                  <a:pt x="3995" y="11141"/>
                  <a:pt x="3995" y="11141"/>
                  <a:pt x="3995" y="11141"/>
                </a:cubicBezTo>
                <a:cubicBezTo>
                  <a:pt x="3985" y="11141"/>
                  <a:pt x="3985" y="11141"/>
                  <a:pt x="3985" y="11141"/>
                </a:cubicBezTo>
                <a:cubicBezTo>
                  <a:pt x="3985" y="11141"/>
                  <a:pt x="3985" y="11120"/>
                  <a:pt x="3975" y="11120"/>
                </a:cubicBezTo>
                <a:cubicBezTo>
                  <a:pt x="3975" y="11100"/>
                  <a:pt x="3975" y="11120"/>
                  <a:pt x="3965" y="11120"/>
                </a:cubicBezTo>
                <a:cubicBezTo>
                  <a:pt x="3965" y="11120"/>
                  <a:pt x="3965" y="11120"/>
                  <a:pt x="3955" y="11120"/>
                </a:cubicBezTo>
                <a:cubicBezTo>
                  <a:pt x="3955" y="11100"/>
                  <a:pt x="3935" y="11120"/>
                  <a:pt x="3935" y="11141"/>
                </a:cubicBezTo>
                <a:cubicBezTo>
                  <a:pt x="3926" y="11141"/>
                  <a:pt x="3926" y="11141"/>
                  <a:pt x="3926" y="11162"/>
                </a:cubicBezTo>
                <a:cubicBezTo>
                  <a:pt x="3926" y="11162"/>
                  <a:pt x="3916" y="11182"/>
                  <a:pt x="3916" y="11182"/>
                </a:cubicBezTo>
                <a:cubicBezTo>
                  <a:pt x="3916" y="11182"/>
                  <a:pt x="3916" y="11182"/>
                  <a:pt x="3916" y="11162"/>
                </a:cubicBezTo>
                <a:cubicBezTo>
                  <a:pt x="3906" y="11162"/>
                  <a:pt x="3906" y="11182"/>
                  <a:pt x="3896" y="11182"/>
                </a:cubicBezTo>
                <a:cubicBezTo>
                  <a:pt x="3886" y="11182"/>
                  <a:pt x="3886" y="11182"/>
                  <a:pt x="3876" y="11203"/>
                </a:cubicBezTo>
                <a:cubicBezTo>
                  <a:pt x="3876" y="11203"/>
                  <a:pt x="3866" y="11203"/>
                  <a:pt x="3866" y="11203"/>
                </a:cubicBezTo>
                <a:cubicBezTo>
                  <a:pt x="3866" y="11203"/>
                  <a:pt x="3856" y="11203"/>
                  <a:pt x="3856" y="11224"/>
                </a:cubicBezTo>
                <a:cubicBezTo>
                  <a:pt x="3856" y="11224"/>
                  <a:pt x="3856" y="11224"/>
                  <a:pt x="3846" y="11224"/>
                </a:cubicBezTo>
                <a:cubicBezTo>
                  <a:pt x="3846" y="11224"/>
                  <a:pt x="3846" y="11224"/>
                  <a:pt x="3836" y="11224"/>
                </a:cubicBezTo>
                <a:cubicBezTo>
                  <a:pt x="3836" y="11224"/>
                  <a:pt x="3826" y="11224"/>
                  <a:pt x="3826" y="11224"/>
                </a:cubicBezTo>
                <a:cubicBezTo>
                  <a:pt x="3826" y="11224"/>
                  <a:pt x="3817" y="11224"/>
                  <a:pt x="3817" y="11224"/>
                </a:cubicBezTo>
                <a:cubicBezTo>
                  <a:pt x="3817" y="11224"/>
                  <a:pt x="3817" y="11224"/>
                  <a:pt x="3817" y="11203"/>
                </a:cubicBezTo>
                <a:cubicBezTo>
                  <a:pt x="3807" y="11203"/>
                  <a:pt x="3807" y="11203"/>
                  <a:pt x="3807" y="11182"/>
                </a:cubicBezTo>
                <a:cubicBezTo>
                  <a:pt x="3797" y="11182"/>
                  <a:pt x="3797" y="11162"/>
                  <a:pt x="3787" y="11182"/>
                </a:cubicBezTo>
                <a:cubicBezTo>
                  <a:pt x="3787" y="11203"/>
                  <a:pt x="3787" y="11203"/>
                  <a:pt x="3777" y="11203"/>
                </a:cubicBezTo>
                <a:cubicBezTo>
                  <a:pt x="3777" y="11203"/>
                  <a:pt x="3777" y="11203"/>
                  <a:pt x="3777" y="11182"/>
                </a:cubicBezTo>
                <a:cubicBezTo>
                  <a:pt x="3777" y="11182"/>
                  <a:pt x="3777" y="11182"/>
                  <a:pt x="3767" y="11182"/>
                </a:cubicBezTo>
                <a:cubicBezTo>
                  <a:pt x="3767" y="11162"/>
                  <a:pt x="3777" y="11162"/>
                  <a:pt x="3777" y="11162"/>
                </a:cubicBezTo>
                <a:cubicBezTo>
                  <a:pt x="3777" y="11162"/>
                  <a:pt x="3777" y="11141"/>
                  <a:pt x="3767" y="11141"/>
                </a:cubicBezTo>
                <a:cubicBezTo>
                  <a:pt x="3767" y="11141"/>
                  <a:pt x="3767" y="11120"/>
                  <a:pt x="3757" y="11120"/>
                </a:cubicBezTo>
                <a:cubicBezTo>
                  <a:pt x="3757" y="11120"/>
                  <a:pt x="3757" y="11120"/>
                  <a:pt x="3747" y="11120"/>
                </a:cubicBezTo>
                <a:cubicBezTo>
                  <a:pt x="3747" y="11120"/>
                  <a:pt x="3747" y="11120"/>
                  <a:pt x="3747" y="11120"/>
                </a:cubicBezTo>
                <a:cubicBezTo>
                  <a:pt x="3747" y="11120"/>
                  <a:pt x="3737" y="11100"/>
                  <a:pt x="3737" y="11100"/>
                </a:cubicBezTo>
                <a:cubicBezTo>
                  <a:pt x="3737" y="11100"/>
                  <a:pt x="3737" y="11100"/>
                  <a:pt x="3737" y="11100"/>
                </a:cubicBezTo>
                <a:cubicBezTo>
                  <a:pt x="3727" y="11079"/>
                  <a:pt x="3718" y="11079"/>
                  <a:pt x="3718" y="11058"/>
                </a:cubicBezTo>
                <a:cubicBezTo>
                  <a:pt x="3718" y="11058"/>
                  <a:pt x="3718" y="11038"/>
                  <a:pt x="3718" y="11038"/>
                </a:cubicBezTo>
                <a:cubicBezTo>
                  <a:pt x="3718" y="11038"/>
                  <a:pt x="3718" y="11038"/>
                  <a:pt x="3718" y="11038"/>
                </a:cubicBezTo>
                <a:cubicBezTo>
                  <a:pt x="3718" y="11017"/>
                  <a:pt x="3708" y="11017"/>
                  <a:pt x="3708" y="11017"/>
                </a:cubicBezTo>
                <a:cubicBezTo>
                  <a:pt x="3708" y="10996"/>
                  <a:pt x="3708" y="10976"/>
                  <a:pt x="3698" y="10976"/>
                </a:cubicBezTo>
                <a:cubicBezTo>
                  <a:pt x="3698" y="10955"/>
                  <a:pt x="3698" y="10955"/>
                  <a:pt x="3698" y="10955"/>
                </a:cubicBezTo>
                <a:cubicBezTo>
                  <a:pt x="3698" y="10934"/>
                  <a:pt x="3688" y="10934"/>
                  <a:pt x="3688" y="10914"/>
                </a:cubicBezTo>
                <a:cubicBezTo>
                  <a:pt x="3688" y="10914"/>
                  <a:pt x="3678" y="10914"/>
                  <a:pt x="3678" y="10914"/>
                </a:cubicBezTo>
                <a:cubicBezTo>
                  <a:pt x="3678" y="10914"/>
                  <a:pt x="3678" y="10914"/>
                  <a:pt x="3678" y="10914"/>
                </a:cubicBezTo>
                <a:cubicBezTo>
                  <a:pt x="3678" y="10893"/>
                  <a:pt x="3678" y="10893"/>
                  <a:pt x="3678" y="10893"/>
                </a:cubicBezTo>
                <a:cubicBezTo>
                  <a:pt x="3668" y="10893"/>
                  <a:pt x="3668" y="10893"/>
                  <a:pt x="3668" y="10893"/>
                </a:cubicBezTo>
                <a:cubicBezTo>
                  <a:pt x="3668" y="10893"/>
                  <a:pt x="3668" y="10852"/>
                  <a:pt x="3668" y="10852"/>
                </a:cubicBezTo>
                <a:cubicBezTo>
                  <a:pt x="3668" y="10852"/>
                  <a:pt x="3678" y="10831"/>
                  <a:pt x="3678" y="10831"/>
                </a:cubicBezTo>
                <a:cubicBezTo>
                  <a:pt x="3668" y="10810"/>
                  <a:pt x="3668" y="10810"/>
                  <a:pt x="3678" y="10810"/>
                </a:cubicBezTo>
                <a:cubicBezTo>
                  <a:pt x="3678" y="10810"/>
                  <a:pt x="3678" y="10810"/>
                  <a:pt x="3678" y="10810"/>
                </a:cubicBezTo>
                <a:cubicBezTo>
                  <a:pt x="3678" y="10810"/>
                  <a:pt x="3688" y="10790"/>
                  <a:pt x="3688" y="10790"/>
                </a:cubicBezTo>
                <a:cubicBezTo>
                  <a:pt x="3688" y="10790"/>
                  <a:pt x="3688" y="10769"/>
                  <a:pt x="3688" y="10769"/>
                </a:cubicBezTo>
                <a:cubicBezTo>
                  <a:pt x="3688" y="10769"/>
                  <a:pt x="3688" y="10748"/>
                  <a:pt x="3688" y="10748"/>
                </a:cubicBezTo>
                <a:cubicBezTo>
                  <a:pt x="3688" y="10728"/>
                  <a:pt x="3688" y="10707"/>
                  <a:pt x="3688" y="10707"/>
                </a:cubicBezTo>
                <a:cubicBezTo>
                  <a:pt x="3698" y="10686"/>
                  <a:pt x="3698" y="10686"/>
                  <a:pt x="3688" y="10666"/>
                </a:cubicBezTo>
                <a:cubicBezTo>
                  <a:pt x="3688" y="10666"/>
                  <a:pt x="3688" y="10645"/>
                  <a:pt x="3688" y="10645"/>
                </a:cubicBezTo>
                <a:cubicBezTo>
                  <a:pt x="3688" y="10645"/>
                  <a:pt x="3688" y="10645"/>
                  <a:pt x="3688" y="10645"/>
                </a:cubicBezTo>
                <a:cubicBezTo>
                  <a:pt x="3698" y="10624"/>
                  <a:pt x="3688" y="10604"/>
                  <a:pt x="3688" y="10583"/>
                </a:cubicBezTo>
                <a:cubicBezTo>
                  <a:pt x="3698" y="10562"/>
                  <a:pt x="3698" y="10542"/>
                  <a:pt x="3708" y="10521"/>
                </a:cubicBezTo>
                <a:cubicBezTo>
                  <a:pt x="3708" y="10521"/>
                  <a:pt x="3708" y="10500"/>
                  <a:pt x="3708" y="10480"/>
                </a:cubicBezTo>
                <a:cubicBezTo>
                  <a:pt x="3708" y="10480"/>
                  <a:pt x="3708" y="10459"/>
                  <a:pt x="3708" y="10459"/>
                </a:cubicBezTo>
                <a:cubicBezTo>
                  <a:pt x="3708" y="10438"/>
                  <a:pt x="3718" y="10418"/>
                  <a:pt x="3718" y="10418"/>
                </a:cubicBezTo>
                <a:cubicBezTo>
                  <a:pt x="3718" y="10418"/>
                  <a:pt x="3718" y="10418"/>
                  <a:pt x="3718" y="10418"/>
                </a:cubicBezTo>
                <a:cubicBezTo>
                  <a:pt x="3727" y="10397"/>
                  <a:pt x="3718" y="10397"/>
                  <a:pt x="3727" y="10376"/>
                </a:cubicBezTo>
                <a:cubicBezTo>
                  <a:pt x="3727" y="10376"/>
                  <a:pt x="3727" y="10376"/>
                  <a:pt x="3727" y="10376"/>
                </a:cubicBezTo>
                <a:cubicBezTo>
                  <a:pt x="3727" y="10356"/>
                  <a:pt x="3737" y="10335"/>
                  <a:pt x="3737" y="10335"/>
                </a:cubicBezTo>
                <a:cubicBezTo>
                  <a:pt x="3737" y="10335"/>
                  <a:pt x="3737" y="10294"/>
                  <a:pt x="3737" y="10294"/>
                </a:cubicBezTo>
                <a:cubicBezTo>
                  <a:pt x="3737" y="10294"/>
                  <a:pt x="3737" y="10294"/>
                  <a:pt x="3737" y="10294"/>
                </a:cubicBezTo>
                <a:cubicBezTo>
                  <a:pt x="3727" y="10273"/>
                  <a:pt x="3737" y="10273"/>
                  <a:pt x="3737" y="10252"/>
                </a:cubicBezTo>
                <a:cubicBezTo>
                  <a:pt x="3727" y="10252"/>
                  <a:pt x="3727" y="10252"/>
                  <a:pt x="3727" y="10252"/>
                </a:cubicBezTo>
                <a:cubicBezTo>
                  <a:pt x="3727" y="10252"/>
                  <a:pt x="3727" y="10252"/>
                  <a:pt x="3727" y="10252"/>
                </a:cubicBezTo>
                <a:cubicBezTo>
                  <a:pt x="3737" y="10252"/>
                  <a:pt x="3737" y="10232"/>
                  <a:pt x="3747" y="10232"/>
                </a:cubicBezTo>
                <a:cubicBezTo>
                  <a:pt x="3747" y="10232"/>
                  <a:pt x="3757" y="10211"/>
                  <a:pt x="3747" y="10190"/>
                </a:cubicBezTo>
                <a:cubicBezTo>
                  <a:pt x="3747" y="10190"/>
                  <a:pt x="3737" y="10211"/>
                  <a:pt x="3737" y="10211"/>
                </a:cubicBezTo>
                <a:cubicBezTo>
                  <a:pt x="3737" y="10211"/>
                  <a:pt x="3727" y="10211"/>
                  <a:pt x="3727" y="10211"/>
                </a:cubicBezTo>
                <a:cubicBezTo>
                  <a:pt x="3727" y="10190"/>
                  <a:pt x="3727" y="10190"/>
                  <a:pt x="3718" y="10190"/>
                </a:cubicBezTo>
                <a:cubicBezTo>
                  <a:pt x="3708" y="10190"/>
                  <a:pt x="3708" y="10190"/>
                  <a:pt x="3698" y="10170"/>
                </a:cubicBezTo>
                <a:cubicBezTo>
                  <a:pt x="3698" y="10149"/>
                  <a:pt x="3688" y="10149"/>
                  <a:pt x="3678" y="10128"/>
                </a:cubicBezTo>
                <a:cubicBezTo>
                  <a:pt x="3678" y="10128"/>
                  <a:pt x="3668" y="10128"/>
                  <a:pt x="3668" y="10128"/>
                </a:cubicBezTo>
                <a:cubicBezTo>
                  <a:pt x="3668" y="10128"/>
                  <a:pt x="3658" y="10128"/>
                  <a:pt x="3658" y="10128"/>
                </a:cubicBezTo>
                <a:cubicBezTo>
                  <a:pt x="3658" y="10108"/>
                  <a:pt x="3648" y="10108"/>
                  <a:pt x="3638" y="10108"/>
                </a:cubicBezTo>
                <a:cubicBezTo>
                  <a:pt x="3638" y="10108"/>
                  <a:pt x="3628" y="10087"/>
                  <a:pt x="3628" y="10087"/>
                </a:cubicBezTo>
                <a:cubicBezTo>
                  <a:pt x="3618" y="10087"/>
                  <a:pt x="3618" y="10108"/>
                  <a:pt x="3609" y="10108"/>
                </a:cubicBezTo>
                <a:cubicBezTo>
                  <a:pt x="3609" y="10108"/>
                  <a:pt x="3599" y="10108"/>
                  <a:pt x="3599" y="10108"/>
                </a:cubicBezTo>
                <a:cubicBezTo>
                  <a:pt x="3599" y="10108"/>
                  <a:pt x="3599" y="10087"/>
                  <a:pt x="3599" y="10087"/>
                </a:cubicBezTo>
                <a:cubicBezTo>
                  <a:pt x="3599" y="10087"/>
                  <a:pt x="3589" y="10087"/>
                  <a:pt x="3589" y="10087"/>
                </a:cubicBezTo>
                <a:cubicBezTo>
                  <a:pt x="3579" y="10087"/>
                  <a:pt x="3579" y="10087"/>
                  <a:pt x="3569" y="10087"/>
                </a:cubicBezTo>
                <a:cubicBezTo>
                  <a:pt x="3569" y="10087"/>
                  <a:pt x="3559" y="10087"/>
                  <a:pt x="3559" y="10087"/>
                </a:cubicBezTo>
                <a:cubicBezTo>
                  <a:pt x="3549" y="10087"/>
                  <a:pt x="3549" y="10087"/>
                  <a:pt x="3539" y="10087"/>
                </a:cubicBezTo>
                <a:cubicBezTo>
                  <a:pt x="3529" y="10087"/>
                  <a:pt x="3539" y="10108"/>
                  <a:pt x="3529" y="10108"/>
                </a:cubicBezTo>
                <a:cubicBezTo>
                  <a:pt x="3529" y="10128"/>
                  <a:pt x="3519" y="10108"/>
                  <a:pt x="3519" y="10108"/>
                </a:cubicBezTo>
                <a:cubicBezTo>
                  <a:pt x="3519" y="10108"/>
                  <a:pt x="3509" y="10128"/>
                  <a:pt x="3509" y="10108"/>
                </a:cubicBezTo>
                <a:cubicBezTo>
                  <a:pt x="3500" y="10108"/>
                  <a:pt x="3500" y="10108"/>
                  <a:pt x="3500" y="10108"/>
                </a:cubicBezTo>
                <a:cubicBezTo>
                  <a:pt x="3500" y="10108"/>
                  <a:pt x="3500" y="10108"/>
                  <a:pt x="3500" y="10108"/>
                </a:cubicBezTo>
                <a:cubicBezTo>
                  <a:pt x="3500" y="10108"/>
                  <a:pt x="3490" y="10108"/>
                  <a:pt x="3490" y="10108"/>
                </a:cubicBezTo>
                <a:cubicBezTo>
                  <a:pt x="3480" y="10108"/>
                  <a:pt x="3480" y="10128"/>
                  <a:pt x="3470" y="10128"/>
                </a:cubicBezTo>
                <a:cubicBezTo>
                  <a:pt x="3470" y="10128"/>
                  <a:pt x="3460" y="10108"/>
                  <a:pt x="3460" y="10108"/>
                </a:cubicBezTo>
                <a:cubicBezTo>
                  <a:pt x="3450" y="10087"/>
                  <a:pt x="3440" y="10108"/>
                  <a:pt x="3430" y="10108"/>
                </a:cubicBezTo>
                <a:cubicBezTo>
                  <a:pt x="3430" y="10108"/>
                  <a:pt x="3430" y="10108"/>
                  <a:pt x="3420" y="10108"/>
                </a:cubicBezTo>
                <a:cubicBezTo>
                  <a:pt x="3420" y="10108"/>
                  <a:pt x="3410" y="10108"/>
                  <a:pt x="3410" y="10108"/>
                </a:cubicBezTo>
                <a:cubicBezTo>
                  <a:pt x="3410" y="10108"/>
                  <a:pt x="3400" y="10108"/>
                  <a:pt x="3400" y="10108"/>
                </a:cubicBezTo>
                <a:cubicBezTo>
                  <a:pt x="3400" y="10108"/>
                  <a:pt x="3381" y="10108"/>
                  <a:pt x="3381" y="10108"/>
                </a:cubicBezTo>
                <a:cubicBezTo>
                  <a:pt x="3371" y="10108"/>
                  <a:pt x="3351" y="10108"/>
                  <a:pt x="3351" y="10087"/>
                </a:cubicBezTo>
                <a:cubicBezTo>
                  <a:pt x="3351" y="10087"/>
                  <a:pt x="3351" y="10087"/>
                  <a:pt x="3351" y="10087"/>
                </a:cubicBezTo>
                <a:cubicBezTo>
                  <a:pt x="3351" y="10066"/>
                  <a:pt x="3371" y="10066"/>
                  <a:pt x="3371" y="10066"/>
                </a:cubicBezTo>
                <a:cubicBezTo>
                  <a:pt x="3381" y="10066"/>
                  <a:pt x="3381" y="10066"/>
                  <a:pt x="3391" y="10066"/>
                </a:cubicBezTo>
                <a:cubicBezTo>
                  <a:pt x="3391" y="10046"/>
                  <a:pt x="3391" y="10025"/>
                  <a:pt x="3400" y="10025"/>
                </a:cubicBezTo>
                <a:cubicBezTo>
                  <a:pt x="3400" y="10004"/>
                  <a:pt x="3400" y="10004"/>
                  <a:pt x="3400" y="9984"/>
                </a:cubicBezTo>
                <a:cubicBezTo>
                  <a:pt x="3410" y="9984"/>
                  <a:pt x="3420" y="9984"/>
                  <a:pt x="3420" y="9963"/>
                </a:cubicBezTo>
                <a:cubicBezTo>
                  <a:pt x="3410" y="9963"/>
                  <a:pt x="3400" y="9963"/>
                  <a:pt x="3400" y="9963"/>
                </a:cubicBezTo>
                <a:cubicBezTo>
                  <a:pt x="3400" y="9942"/>
                  <a:pt x="3410" y="9942"/>
                  <a:pt x="3410" y="9942"/>
                </a:cubicBezTo>
                <a:cubicBezTo>
                  <a:pt x="3420" y="9922"/>
                  <a:pt x="3420" y="9922"/>
                  <a:pt x="3420" y="9901"/>
                </a:cubicBezTo>
                <a:cubicBezTo>
                  <a:pt x="3430" y="9880"/>
                  <a:pt x="3420" y="9880"/>
                  <a:pt x="3420" y="9860"/>
                </a:cubicBezTo>
                <a:cubicBezTo>
                  <a:pt x="3420" y="9860"/>
                  <a:pt x="3420" y="9860"/>
                  <a:pt x="3430" y="9839"/>
                </a:cubicBezTo>
                <a:cubicBezTo>
                  <a:pt x="3430" y="9839"/>
                  <a:pt x="3430" y="9839"/>
                  <a:pt x="3440" y="9818"/>
                </a:cubicBezTo>
                <a:cubicBezTo>
                  <a:pt x="3440" y="9818"/>
                  <a:pt x="3440" y="9818"/>
                  <a:pt x="3450" y="9818"/>
                </a:cubicBezTo>
                <a:cubicBezTo>
                  <a:pt x="3450" y="9818"/>
                  <a:pt x="3460" y="9798"/>
                  <a:pt x="3460" y="9798"/>
                </a:cubicBezTo>
                <a:cubicBezTo>
                  <a:pt x="3450" y="9777"/>
                  <a:pt x="3450" y="9798"/>
                  <a:pt x="3440" y="9777"/>
                </a:cubicBezTo>
                <a:cubicBezTo>
                  <a:pt x="3440" y="9777"/>
                  <a:pt x="3460" y="9756"/>
                  <a:pt x="3450" y="9736"/>
                </a:cubicBezTo>
                <a:cubicBezTo>
                  <a:pt x="3450" y="9736"/>
                  <a:pt x="3450" y="9736"/>
                  <a:pt x="3450" y="9736"/>
                </a:cubicBezTo>
                <a:cubicBezTo>
                  <a:pt x="3450" y="9736"/>
                  <a:pt x="3450" y="9715"/>
                  <a:pt x="3450" y="9715"/>
                </a:cubicBezTo>
                <a:cubicBezTo>
                  <a:pt x="3450" y="9694"/>
                  <a:pt x="3450" y="9694"/>
                  <a:pt x="3450" y="9694"/>
                </a:cubicBezTo>
                <a:cubicBezTo>
                  <a:pt x="3450" y="9694"/>
                  <a:pt x="3450" y="9694"/>
                  <a:pt x="3450" y="9673"/>
                </a:cubicBezTo>
                <a:cubicBezTo>
                  <a:pt x="3440" y="9673"/>
                  <a:pt x="3440" y="9653"/>
                  <a:pt x="3440" y="9632"/>
                </a:cubicBezTo>
                <a:cubicBezTo>
                  <a:pt x="3440" y="9632"/>
                  <a:pt x="3440" y="9591"/>
                  <a:pt x="3450" y="9591"/>
                </a:cubicBezTo>
                <a:cubicBezTo>
                  <a:pt x="3460" y="9611"/>
                  <a:pt x="3470" y="9632"/>
                  <a:pt x="3470" y="9653"/>
                </a:cubicBezTo>
                <a:cubicBezTo>
                  <a:pt x="3470" y="9673"/>
                  <a:pt x="3470" y="9673"/>
                  <a:pt x="3470" y="9673"/>
                </a:cubicBezTo>
                <a:cubicBezTo>
                  <a:pt x="3480" y="9673"/>
                  <a:pt x="3480" y="9653"/>
                  <a:pt x="3480" y="9653"/>
                </a:cubicBezTo>
                <a:cubicBezTo>
                  <a:pt x="3480" y="9632"/>
                  <a:pt x="3480" y="9632"/>
                  <a:pt x="3480" y="9632"/>
                </a:cubicBezTo>
                <a:cubicBezTo>
                  <a:pt x="3480" y="9611"/>
                  <a:pt x="3480" y="9611"/>
                  <a:pt x="3480" y="9611"/>
                </a:cubicBezTo>
                <a:cubicBezTo>
                  <a:pt x="3480" y="9591"/>
                  <a:pt x="3490" y="9591"/>
                  <a:pt x="3500" y="9591"/>
                </a:cubicBezTo>
                <a:cubicBezTo>
                  <a:pt x="3500" y="9591"/>
                  <a:pt x="3509" y="9570"/>
                  <a:pt x="3509" y="9570"/>
                </a:cubicBezTo>
                <a:cubicBezTo>
                  <a:pt x="3500" y="9570"/>
                  <a:pt x="3490" y="9570"/>
                  <a:pt x="3490" y="9549"/>
                </a:cubicBezTo>
                <a:cubicBezTo>
                  <a:pt x="3490" y="9549"/>
                  <a:pt x="3500" y="9529"/>
                  <a:pt x="3500" y="9529"/>
                </a:cubicBezTo>
                <a:cubicBezTo>
                  <a:pt x="3500" y="9529"/>
                  <a:pt x="3509" y="9529"/>
                  <a:pt x="3509" y="9508"/>
                </a:cubicBezTo>
                <a:cubicBezTo>
                  <a:pt x="3500" y="9508"/>
                  <a:pt x="3490" y="9508"/>
                  <a:pt x="3490" y="9508"/>
                </a:cubicBezTo>
                <a:cubicBezTo>
                  <a:pt x="3490" y="9508"/>
                  <a:pt x="3490" y="9487"/>
                  <a:pt x="3490" y="9487"/>
                </a:cubicBezTo>
                <a:cubicBezTo>
                  <a:pt x="3490" y="9487"/>
                  <a:pt x="3480" y="9487"/>
                  <a:pt x="3490" y="9467"/>
                </a:cubicBezTo>
                <a:cubicBezTo>
                  <a:pt x="3490" y="9467"/>
                  <a:pt x="3490" y="9467"/>
                  <a:pt x="3500" y="9467"/>
                </a:cubicBezTo>
                <a:cubicBezTo>
                  <a:pt x="3500" y="9467"/>
                  <a:pt x="3509" y="9467"/>
                  <a:pt x="3509" y="9446"/>
                </a:cubicBezTo>
                <a:cubicBezTo>
                  <a:pt x="3509" y="9446"/>
                  <a:pt x="3509" y="9425"/>
                  <a:pt x="3500" y="9425"/>
                </a:cubicBezTo>
                <a:cubicBezTo>
                  <a:pt x="3500" y="9405"/>
                  <a:pt x="3509" y="9405"/>
                  <a:pt x="3509" y="9384"/>
                </a:cubicBezTo>
                <a:cubicBezTo>
                  <a:pt x="3519" y="9384"/>
                  <a:pt x="3519" y="9384"/>
                  <a:pt x="3529" y="9363"/>
                </a:cubicBezTo>
                <a:cubicBezTo>
                  <a:pt x="3529" y="9363"/>
                  <a:pt x="3529" y="9363"/>
                  <a:pt x="3529" y="9363"/>
                </a:cubicBezTo>
                <a:cubicBezTo>
                  <a:pt x="3529" y="9343"/>
                  <a:pt x="3529" y="9343"/>
                  <a:pt x="3539" y="9343"/>
                </a:cubicBezTo>
                <a:cubicBezTo>
                  <a:pt x="3549" y="9322"/>
                  <a:pt x="3559" y="9301"/>
                  <a:pt x="3559" y="9281"/>
                </a:cubicBezTo>
                <a:cubicBezTo>
                  <a:pt x="3559" y="9260"/>
                  <a:pt x="3559" y="9260"/>
                  <a:pt x="3559" y="9239"/>
                </a:cubicBezTo>
                <a:cubicBezTo>
                  <a:pt x="3559" y="9219"/>
                  <a:pt x="3559" y="9198"/>
                  <a:pt x="3549" y="9177"/>
                </a:cubicBezTo>
                <a:cubicBezTo>
                  <a:pt x="3549" y="9157"/>
                  <a:pt x="3549" y="9157"/>
                  <a:pt x="3539" y="9157"/>
                </a:cubicBezTo>
                <a:cubicBezTo>
                  <a:pt x="3529" y="9177"/>
                  <a:pt x="3529" y="9177"/>
                  <a:pt x="3519" y="9198"/>
                </a:cubicBezTo>
                <a:cubicBezTo>
                  <a:pt x="3509" y="9198"/>
                  <a:pt x="3500" y="9198"/>
                  <a:pt x="3500" y="9177"/>
                </a:cubicBezTo>
                <a:cubicBezTo>
                  <a:pt x="3490" y="9177"/>
                  <a:pt x="3480" y="9177"/>
                  <a:pt x="3470" y="9177"/>
                </a:cubicBezTo>
                <a:cubicBezTo>
                  <a:pt x="3470" y="9177"/>
                  <a:pt x="3460" y="9177"/>
                  <a:pt x="3450" y="9177"/>
                </a:cubicBezTo>
                <a:cubicBezTo>
                  <a:pt x="3440" y="9177"/>
                  <a:pt x="3440" y="9177"/>
                  <a:pt x="3430" y="9198"/>
                </a:cubicBezTo>
                <a:cubicBezTo>
                  <a:pt x="3430" y="9198"/>
                  <a:pt x="3420" y="9219"/>
                  <a:pt x="3410" y="9219"/>
                </a:cubicBezTo>
                <a:cubicBezTo>
                  <a:pt x="3400" y="9219"/>
                  <a:pt x="3391" y="9219"/>
                  <a:pt x="3381" y="9219"/>
                </a:cubicBezTo>
                <a:cubicBezTo>
                  <a:pt x="3371" y="9219"/>
                  <a:pt x="3361" y="9219"/>
                  <a:pt x="3351" y="9219"/>
                </a:cubicBezTo>
                <a:cubicBezTo>
                  <a:pt x="3341" y="9219"/>
                  <a:pt x="3331" y="9239"/>
                  <a:pt x="3331" y="9260"/>
                </a:cubicBezTo>
                <a:cubicBezTo>
                  <a:pt x="3321" y="9260"/>
                  <a:pt x="3321" y="9281"/>
                  <a:pt x="3321" y="9281"/>
                </a:cubicBezTo>
                <a:cubicBezTo>
                  <a:pt x="3321" y="9301"/>
                  <a:pt x="3311" y="9322"/>
                  <a:pt x="3311" y="9322"/>
                </a:cubicBezTo>
                <a:cubicBezTo>
                  <a:pt x="3301" y="9343"/>
                  <a:pt x="3301" y="9363"/>
                  <a:pt x="3301" y="9384"/>
                </a:cubicBezTo>
                <a:cubicBezTo>
                  <a:pt x="3301" y="9405"/>
                  <a:pt x="3301" y="9425"/>
                  <a:pt x="3291" y="9446"/>
                </a:cubicBezTo>
                <a:cubicBezTo>
                  <a:pt x="3291" y="9467"/>
                  <a:pt x="3272" y="9487"/>
                  <a:pt x="3272" y="9508"/>
                </a:cubicBezTo>
                <a:cubicBezTo>
                  <a:pt x="3272" y="9529"/>
                  <a:pt x="3291" y="9549"/>
                  <a:pt x="3282" y="9570"/>
                </a:cubicBezTo>
                <a:cubicBezTo>
                  <a:pt x="3272" y="9570"/>
                  <a:pt x="3262" y="9591"/>
                  <a:pt x="3252" y="9591"/>
                </a:cubicBezTo>
                <a:cubicBezTo>
                  <a:pt x="3252" y="9591"/>
                  <a:pt x="3252" y="9611"/>
                  <a:pt x="3242" y="9611"/>
                </a:cubicBezTo>
                <a:cubicBezTo>
                  <a:pt x="3242" y="9611"/>
                  <a:pt x="3232" y="9632"/>
                  <a:pt x="3232" y="9632"/>
                </a:cubicBezTo>
                <a:cubicBezTo>
                  <a:pt x="3232" y="9653"/>
                  <a:pt x="3232" y="9653"/>
                  <a:pt x="3232" y="9653"/>
                </a:cubicBezTo>
                <a:cubicBezTo>
                  <a:pt x="3232" y="9673"/>
                  <a:pt x="3222" y="9694"/>
                  <a:pt x="3212" y="9694"/>
                </a:cubicBezTo>
                <a:cubicBezTo>
                  <a:pt x="3202" y="9694"/>
                  <a:pt x="3192" y="9694"/>
                  <a:pt x="3182" y="9694"/>
                </a:cubicBezTo>
                <a:cubicBezTo>
                  <a:pt x="3182" y="9673"/>
                  <a:pt x="3182" y="9653"/>
                  <a:pt x="3182" y="9653"/>
                </a:cubicBezTo>
                <a:cubicBezTo>
                  <a:pt x="3173" y="9632"/>
                  <a:pt x="3163" y="9632"/>
                  <a:pt x="3163" y="9632"/>
                </a:cubicBezTo>
                <a:cubicBezTo>
                  <a:pt x="3153" y="9632"/>
                  <a:pt x="3153" y="9632"/>
                  <a:pt x="3153" y="9653"/>
                </a:cubicBezTo>
                <a:cubicBezTo>
                  <a:pt x="3143" y="9653"/>
                  <a:pt x="3143" y="9653"/>
                  <a:pt x="3133" y="9653"/>
                </a:cubicBezTo>
                <a:cubicBezTo>
                  <a:pt x="3133" y="9673"/>
                  <a:pt x="3133" y="9673"/>
                  <a:pt x="3123" y="9673"/>
                </a:cubicBezTo>
                <a:cubicBezTo>
                  <a:pt x="3123" y="9673"/>
                  <a:pt x="3113" y="9673"/>
                  <a:pt x="3103" y="9694"/>
                </a:cubicBezTo>
                <a:cubicBezTo>
                  <a:pt x="3103" y="9694"/>
                  <a:pt x="3103" y="9694"/>
                  <a:pt x="3093" y="9694"/>
                </a:cubicBezTo>
                <a:cubicBezTo>
                  <a:pt x="3093" y="9694"/>
                  <a:pt x="3093" y="9694"/>
                  <a:pt x="3093" y="9694"/>
                </a:cubicBezTo>
                <a:cubicBezTo>
                  <a:pt x="3083" y="9694"/>
                  <a:pt x="3083" y="9694"/>
                  <a:pt x="3083" y="9694"/>
                </a:cubicBezTo>
                <a:cubicBezTo>
                  <a:pt x="3073" y="9694"/>
                  <a:pt x="3073" y="9673"/>
                  <a:pt x="3073" y="9673"/>
                </a:cubicBezTo>
                <a:cubicBezTo>
                  <a:pt x="3073" y="9673"/>
                  <a:pt x="3064" y="9673"/>
                  <a:pt x="3064" y="9694"/>
                </a:cubicBezTo>
                <a:cubicBezTo>
                  <a:pt x="3064" y="9694"/>
                  <a:pt x="3064" y="9694"/>
                  <a:pt x="3064" y="9694"/>
                </a:cubicBezTo>
                <a:cubicBezTo>
                  <a:pt x="3054" y="9715"/>
                  <a:pt x="3054" y="9715"/>
                  <a:pt x="3054" y="9715"/>
                </a:cubicBezTo>
                <a:cubicBezTo>
                  <a:pt x="3044" y="9715"/>
                  <a:pt x="3034" y="9736"/>
                  <a:pt x="3024" y="9715"/>
                </a:cubicBezTo>
                <a:cubicBezTo>
                  <a:pt x="3014" y="9715"/>
                  <a:pt x="3014" y="9715"/>
                  <a:pt x="3014" y="9715"/>
                </a:cubicBezTo>
                <a:cubicBezTo>
                  <a:pt x="3004" y="9715"/>
                  <a:pt x="3004" y="9715"/>
                  <a:pt x="3004" y="9715"/>
                </a:cubicBezTo>
                <a:cubicBezTo>
                  <a:pt x="2994" y="9715"/>
                  <a:pt x="2984" y="9673"/>
                  <a:pt x="2984" y="9653"/>
                </a:cubicBezTo>
                <a:cubicBezTo>
                  <a:pt x="2974" y="9632"/>
                  <a:pt x="2964" y="9653"/>
                  <a:pt x="2955" y="9653"/>
                </a:cubicBezTo>
                <a:cubicBezTo>
                  <a:pt x="2945" y="9632"/>
                  <a:pt x="2935" y="9632"/>
                  <a:pt x="2925" y="9632"/>
                </a:cubicBezTo>
                <a:cubicBezTo>
                  <a:pt x="2925" y="9632"/>
                  <a:pt x="2925" y="9632"/>
                  <a:pt x="2915" y="9632"/>
                </a:cubicBezTo>
                <a:cubicBezTo>
                  <a:pt x="2915" y="9611"/>
                  <a:pt x="2915" y="9611"/>
                  <a:pt x="2915" y="9611"/>
                </a:cubicBezTo>
                <a:cubicBezTo>
                  <a:pt x="2915" y="9591"/>
                  <a:pt x="2905" y="9591"/>
                  <a:pt x="2905" y="9570"/>
                </a:cubicBezTo>
                <a:cubicBezTo>
                  <a:pt x="2905" y="9570"/>
                  <a:pt x="2905" y="9549"/>
                  <a:pt x="2905" y="9549"/>
                </a:cubicBezTo>
                <a:cubicBezTo>
                  <a:pt x="2905" y="9529"/>
                  <a:pt x="2905" y="9508"/>
                  <a:pt x="2905" y="9508"/>
                </a:cubicBezTo>
                <a:cubicBezTo>
                  <a:pt x="2905" y="9487"/>
                  <a:pt x="2895" y="9446"/>
                  <a:pt x="2885" y="9425"/>
                </a:cubicBezTo>
                <a:cubicBezTo>
                  <a:pt x="2885" y="9425"/>
                  <a:pt x="2885" y="9425"/>
                  <a:pt x="2885" y="9405"/>
                </a:cubicBezTo>
                <a:cubicBezTo>
                  <a:pt x="2885" y="9405"/>
                  <a:pt x="2885" y="9405"/>
                  <a:pt x="2875" y="9405"/>
                </a:cubicBezTo>
                <a:cubicBezTo>
                  <a:pt x="2875" y="9384"/>
                  <a:pt x="2875" y="9384"/>
                  <a:pt x="2875" y="9363"/>
                </a:cubicBezTo>
                <a:cubicBezTo>
                  <a:pt x="2865" y="9363"/>
                  <a:pt x="2865" y="9363"/>
                  <a:pt x="2865" y="9343"/>
                </a:cubicBezTo>
                <a:cubicBezTo>
                  <a:pt x="2865" y="9343"/>
                  <a:pt x="2855" y="9322"/>
                  <a:pt x="2855" y="9322"/>
                </a:cubicBezTo>
                <a:cubicBezTo>
                  <a:pt x="2855" y="9322"/>
                  <a:pt x="2855" y="9301"/>
                  <a:pt x="2855" y="9281"/>
                </a:cubicBezTo>
                <a:cubicBezTo>
                  <a:pt x="2855" y="9281"/>
                  <a:pt x="2855" y="9260"/>
                  <a:pt x="2855" y="9239"/>
                </a:cubicBezTo>
                <a:cubicBezTo>
                  <a:pt x="2855" y="9239"/>
                  <a:pt x="2846" y="9239"/>
                  <a:pt x="2846" y="9219"/>
                </a:cubicBezTo>
                <a:cubicBezTo>
                  <a:pt x="2846" y="9219"/>
                  <a:pt x="2846" y="9219"/>
                  <a:pt x="2846" y="9198"/>
                </a:cubicBezTo>
                <a:cubicBezTo>
                  <a:pt x="2846" y="9198"/>
                  <a:pt x="2855" y="9198"/>
                  <a:pt x="2855" y="9177"/>
                </a:cubicBezTo>
                <a:cubicBezTo>
                  <a:pt x="2855" y="9157"/>
                  <a:pt x="2855" y="9136"/>
                  <a:pt x="2846" y="9115"/>
                </a:cubicBezTo>
                <a:cubicBezTo>
                  <a:pt x="2846" y="9115"/>
                  <a:pt x="2846" y="9095"/>
                  <a:pt x="2846" y="9095"/>
                </a:cubicBezTo>
                <a:cubicBezTo>
                  <a:pt x="2846" y="9095"/>
                  <a:pt x="2846" y="9095"/>
                  <a:pt x="2846" y="9074"/>
                </a:cubicBezTo>
                <a:cubicBezTo>
                  <a:pt x="2846" y="9053"/>
                  <a:pt x="2836" y="9053"/>
                  <a:pt x="2836" y="9033"/>
                </a:cubicBezTo>
                <a:cubicBezTo>
                  <a:pt x="2836" y="9012"/>
                  <a:pt x="2836" y="9012"/>
                  <a:pt x="2846" y="8991"/>
                </a:cubicBezTo>
                <a:cubicBezTo>
                  <a:pt x="2846" y="8991"/>
                  <a:pt x="2846" y="8991"/>
                  <a:pt x="2846" y="8971"/>
                </a:cubicBezTo>
                <a:cubicBezTo>
                  <a:pt x="2846" y="8950"/>
                  <a:pt x="2846" y="8950"/>
                  <a:pt x="2846" y="8929"/>
                </a:cubicBezTo>
                <a:cubicBezTo>
                  <a:pt x="2855" y="8909"/>
                  <a:pt x="2855" y="8888"/>
                  <a:pt x="2855" y="8867"/>
                </a:cubicBezTo>
                <a:cubicBezTo>
                  <a:pt x="2855" y="8867"/>
                  <a:pt x="2855" y="8867"/>
                  <a:pt x="2855" y="8847"/>
                </a:cubicBezTo>
                <a:cubicBezTo>
                  <a:pt x="2855" y="8847"/>
                  <a:pt x="2865" y="8847"/>
                  <a:pt x="2865" y="8826"/>
                </a:cubicBezTo>
                <a:cubicBezTo>
                  <a:pt x="2865" y="8826"/>
                  <a:pt x="2865" y="8805"/>
                  <a:pt x="2865" y="8805"/>
                </a:cubicBezTo>
                <a:cubicBezTo>
                  <a:pt x="2865" y="8785"/>
                  <a:pt x="2865" y="8785"/>
                  <a:pt x="2865" y="8785"/>
                </a:cubicBezTo>
                <a:cubicBezTo>
                  <a:pt x="2865" y="8764"/>
                  <a:pt x="2865" y="8743"/>
                  <a:pt x="2865" y="8743"/>
                </a:cubicBezTo>
                <a:cubicBezTo>
                  <a:pt x="2865" y="8723"/>
                  <a:pt x="2865" y="8723"/>
                  <a:pt x="2875" y="8702"/>
                </a:cubicBezTo>
                <a:cubicBezTo>
                  <a:pt x="2875" y="8702"/>
                  <a:pt x="2875" y="8681"/>
                  <a:pt x="2875" y="8681"/>
                </a:cubicBezTo>
                <a:cubicBezTo>
                  <a:pt x="2875" y="8661"/>
                  <a:pt x="2875" y="8661"/>
                  <a:pt x="2885" y="8661"/>
                </a:cubicBezTo>
                <a:cubicBezTo>
                  <a:pt x="2885" y="8640"/>
                  <a:pt x="2885" y="8619"/>
                  <a:pt x="2885" y="8599"/>
                </a:cubicBezTo>
                <a:cubicBezTo>
                  <a:pt x="2885" y="8578"/>
                  <a:pt x="2895" y="8578"/>
                  <a:pt x="2895" y="8557"/>
                </a:cubicBezTo>
                <a:cubicBezTo>
                  <a:pt x="2895" y="8537"/>
                  <a:pt x="2895" y="8537"/>
                  <a:pt x="2905" y="8537"/>
                </a:cubicBezTo>
                <a:cubicBezTo>
                  <a:pt x="2905" y="8537"/>
                  <a:pt x="2905" y="8557"/>
                  <a:pt x="2905" y="8557"/>
                </a:cubicBezTo>
                <a:cubicBezTo>
                  <a:pt x="2915" y="8557"/>
                  <a:pt x="2915" y="8557"/>
                  <a:pt x="2925" y="8537"/>
                </a:cubicBezTo>
                <a:cubicBezTo>
                  <a:pt x="2925" y="8537"/>
                  <a:pt x="2925" y="8537"/>
                  <a:pt x="2925" y="8516"/>
                </a:cubicBezTo>
                <a:cubicBezTo>
                  <a:pt x="2935" y="8516"/>
                  <a:pt x="2935" y="8516"/>
                  <a:pt x="2935" y="8495"/>
                </a:cubicBezTo>
                <a:cubicBezTo>
                  <a:pt x="2935" y="8495"/>
                  <a:pt x="2935" y="8495"/>
                  <a:pt x="2935" y="8495"/>
                </a:cubicBezTo>
                <a:cubicBezTo>
                  <a:pt x="2935" y="8475"/>
                  <a:pt x="2935" y="8454"/>
                  <a:pt x="2935" y="8433"/>
                </a:cubicBezTo>
                <a:cubicBezTo>
                  <a:pt x="2935" y="8413"/>
                  <a:pt x="2945" y="8392"/>
                  <a:pt x="2945" y="8371"/>
                </a:cubicBezTo>
                <a:cubicBezTo>
                  <a:pt x="2945" y="8371"/>
                  <a:pt x="2945" y="8351"/>
                  <a:pt x="2945" y="8330"/>
                </a:cubicBezTo>
                <a:cubicBezTo>
                  <a:pt x="2935" y="8330"/>
                  <a:pt x="2935" y="8309"/>
                  <a:pt x="2935" y="8309"/>
                </a:cubicBezTo>
                <a:cubicBezTo>
                  <a:pt x="2935" y="8309"/>
                  <a:pt x="2935" y="8309"/>
                  <a:pt x="2935" y="8289"/>
                </a:cubicBezTo>
                <a:cubicBezTo>
                  <a:pt x="2935" y="8289"/>
                  <a:pt x="2935" y="8289"/>
                  <a:pt x="2935" y="8289"/>
                </a:cubicBezTo>
                <a:cubicBezTo>
                  <a:pt x="2935" y="8268"/>
                  <a:pt x="2925" y="8268"/>
                  <a:pt x="2925" y="8268"/>
                </a:cubicBezTo>
                <a:cubicBezTo>
                  <a:pt x="2925" y="8247"/>
                  <a:pt x="2935" y="8247"/>
                  <a:pt x="2945" y="8247"/>
                </a:cubicBezTo>
                <a:cubicBezTo>
                  <a:pt x="2945" y="8247"/>
                  <a:pt x="2945" y="8247"/>
                  <a:pt x="2945" y="8247"/>
                </a:cubicBezTo>
                <a:cubicBezTo>
                  <a:pt x="2945" y="8247"/>
                  <a:pt x="2955" y="8247"/>
                  <a:pt x="2955" y="8227"/>
                </a:cubicBezTo>
                <a:cubicBezTo>
                  <a:pt x="2955" y="8227"/>
                  <a:pt x="2955" y="8206"/>
                  <a:pt x="2964" y="8206"/>
                </a:cubicBezTo>
                <a:cubicBezTo>
                  <a:pt x="2964" y="8206"/>
                  <a:pt x="2964" y="8206"/>
                  <a:pt x="2964" y="8206"/>
                </a:cubicBezTo>
                <a:cubicBezTo>
                  <a:pt x="2964" y="8206"/>
                  <a:pt x="2974" y="8206"/>
                  <a:pt x="2974" y="8206"/>
                </a:cubicBezTo>
                <a:cubicBezTo>
                  <a:pt x="2974" y="8185"/>
                  <a:pt x="2974" y="8185"/>
                  <a:pt x="2974" y="8185"/>
                </a:cubicBezTo>
                <a:cubicBezTo>
                  <a:pt x="2974" y="8165"/>
                  <a:pt x="2974" y="8165"/>
                  <a:pt x="2974" y="8165"/>
                </a:cubicBezTo>
                <a:cubicBezTo>
                  <a:pt x="2974" y="8165"/>
                  <a:pt x="2994" y="8123"/>
                  <a:pt x="2994" y="8123"/>
                </a:cubicBezTo>
                <a:cubicBezTo>
                  <a:pt x="2994" y="8123"/>
                  <a:pt x="2994" y="8123"/>
                  <a:pt x="3004" y="8123"/>
                </a:cubicBezTo>
                <a:cubicBezTo>
                  <a:pt x="3004" y="8123"/>
                  <a:pt x="3014" y="8103"/>
                  <a:pt x="3014" y="8103"/>
                </a:cubicBezTo>
                <a:cubicBezTo>
                  <a:pt x="3014" y="8103"/>
                  <a:pt x="3014" y="8082"/>
                  <a:pt x="3014" y="8082"/>
                </a:cubicBezTo>
                <a:cubicBezTo>
                  <a:pt x="3014" y="8082"/>
                  <a:pt x="3024" y="8082"/>
                  <a:pt x="3024" y="8082"/>
                </a:cubicBezTo>
                <a:cubicBezTo>
                  <a:pt x="3034" y="8061"/>
                  <a:pt x="3034" y="8061"/>
                  <a:pt x="3034" y="8041"/>
                </a:cubicBezTo>
                <a:cubicBezTo>
                  <a:pt x="3044" y="8041"/>
                  <a:pt x="3044" y="8041"/>
                  <a:pt x="3044" y="8041"/>
                </a:cubicBezTo>
                <a:cubicBezTo>
                  <a:pt x="3054" y="8041"/>
                  <a:pt x="3054" y="8020"/>
                  <a:pt x="3064" y="8020"/>
                </a:cubicBezTo>
                <a:cubicBezTo>
                  <a:pt x="3064" y="8020"/>
                  <a:pt x="3064" y="8041"/>
                  <a:pt x="3064" y="8041"/>
                </a:cubicBezTo>
                <a:cubicBezTo>
                  <a:pt x="3073" y="8041"/>
                  <a:pt x="3083" y="8020"/>
                  <a:pt x="3083" y="8020"/>
                </a:cubicBezTo>
                <a:cubicBezTo>
                  <a:pt x="3093" y="8020"/>
                  <a:pt x="3093" y="7999"/>
                  <a:pt x="3093" y="7999"/>
                </a:cubicBezTo>
                <a:cubicBezTo>
                  <a:pt x="3103" y="7999"/>
                  <a:pt x="3103" y="7999"/>
                  <a:pt x="3103" y="7979"/>
                </a:cubicBezTo>
                <a:cubicBezTo>
                  <a:pt x="3113" y="7979"/>
                  <a:pt x="3123" y="7979"/>
                  <a:pt x="3123" y="7979"/>
                </a:cubicBezTo>
                <a:cubicBezTo>
                  <a:pt x="3133" y="7979"/>
                  <a:pt x="3133" y="7958"/>
                  <a:pt x="3143" y="7958"/>
                </a:cubicBezTo>
                <a:cubicBezTo>
                  <a:pt x="3143" y="7958"/>
                  <a:pt x="3153" y="7937"/>
                  <a:pt x="3153" y="7937"/>
                </a:cubicBezTo>
                <a:cubicBezTo>
                  <a:pt x="3153" y="7917"/>
                  <a:pt x="3153" y="7917"/>
                  <a:pt x="3153" y="7896"/>
                </a:cubicBezTo>
                <a:cubicBezTo>
                  <a:pt x="3153" y="7896"/>
                  <a:pt x="3143" y="7896"/>
                  <a:pt x="3143" y="7875"/>
                </a:cubicBezTo>
                <a:cubicBezTo>
                  <a:pt x="3143" y="7855"/>
                  <a:pt x="3163" y="7855"/>
                  <a:pt x="3173" y="7855"/>
                </a:cubicBezTo>
                <a:cubicBezTo>
                  <a:pt x="3173" y="7875"/>
                  <a:pt x="3182" y="7875"/>
                  <a:pt x="3182" y="7875"/>
                </a:cubicBezTo>
                <a:cubicBezTo>
                  <a:pt x="3182" y="7896"/>
                  <a:pt x="3182" y="7896"/>
                  <a:pt x="3182" y="7896"/>
                </a:cubicBezTo>
                <a:cubicBezTo>
                  <a:pt x="3192" y="7896"/>
                  <a:pt x="3202" y="7896"/>
                  <a:pt x="3202" y="7896"/>
                </a:cubicBezTo>
                <a:cubicBezTo>
                  <a:pt x="3202" y="7896"/>
                  <a:pt x="3212" y="7875"/>
                  <a:pt x="3212" y="7875"/>
                </a:cubicBezTo>
                <a:cubicBezTo>
                  <a:pt x="3222" y="7875"/>
                  <a:pt x="3222" y="7875"/>
                  <a:pt x="3222" y="7875"/>
                </a:cubicBezTo>
                <a:cubicBezTo>
                  <a:pt x="3232" y="7855"/>
                  <a:pt x="3232" y="7855"/>
                  <a:pt x="3232" y="7855"/>
                </a:cubicBezTo>
                <a:cubicBezTo>
                  <a:pt x="3232" y="7834"/>
                  <a:pt x="3232" y="7834"/>
                  <a:pt x="3232" y="7834"/>
                </a:cubicBezTo>
                <a:cubicBezTo>
                  <a:pt x="3232" y="7834"/>
                  <a:pt x="3242" y="7813"/>
                  <a:pt x="3242" y="7813"/>
                </a:cubicBezTo>
                <a:cubicBezTo>
                  <a:pt x="3242" y="7834"/>
                  <a:pt x="3242" y="7834"/>
                  <a:pt x="3242" y="7834"/>
                </a:cubicBezTo>
                <a:cubicBezTo>
                  <a:pt x="3252" y="7855"/>
                  <a:pt x="3252" y="7834"/>
                  <a:pt x="3252" y="7834"/>
                </a:cubicBezTo>
                <a:cubicBezTo>
                  <a:pt x="3252" y="7834"/>
                  <a:pt x="3262" y="7834"/>
                  <a:pt x="3262" y="7834"/>
                </a:cubicBezTo>
                <a:cubicBezTo>
                  <a:pt x="3262" y="7834"/>
                  <a:pt x="3262" y="7834"/>
                  <a:pt x="3262" y="7834"/>
                </a:cubicBezTo>
                <a:cubicBezTo>
                  <a:pt x="3262" y="7834"/>
                  <a:pt x="3262" y="7834"/>
                  <a:pt x="3272" y="7834"/>
                </a:cubicBezTo>
                <a:cubicBezTo>
                  <a:pt x="3272" y="7855"/>
                  <a:pt x="3272" y="7855"/>
                  <a:pt x="3282" y="7855"/>
                </a:cubicBezTo>
                <a:cubicBezTo>
                  <a:pt x="3282" y="7855"/>
                  <a:pt x="3282" y="7855"/>
                  <a:pt x="3291" y="7855"/>
                </a:cubicBezTo>
                <a:cubicBezTo>
                  <a:pt x="3291" y="7855"/>
                  <a:pt x="3301" y="7855"/>
                  <a:pt x="3311" y="7855"/>
                </a:cubicBezTo>
                <a:cubicBezTo>
                  <a:pt x="3311" y="7855"/>
                  <a:pt x="3311" y="7855"/>
                  <a:pt x="3311" y="7855"/>
                </a:cubicBezTo>
                <a:cubicBezTo>
                  <a:pt x="3311" y="7875"/>
                  <a:pt x="3321" y="7875"/>
                  <a:pt x="3331" y="7875"/>
                </a:cubicBezTo>
                <a:cubicBezTo>
                  <a:pt x="3331" y="7875"/>
                  <a:pt x="3331" y="7875"/>
                  <a:pt x="3341" y="7896"/>
                </a:cubicBezTo>
                <a:cubicBezTo>
                  <a:pt x="3341" y="7896"/>
                  <a:pt x="3341" y="7896"/>
                  <a:pt x="3351" y="7896"/>
                </a:cubicBezTo>
                <a:cubicBezTo>
                  <a:pt x="3351" y="7896"/>
                  <a:pt x="3351" y="7875"/>
                  <a:pt x="3361" y="7875"/>
                </a:cubicBezTo>
                <a:cubicBezTo>
                  <a:pt x="3361" y="7855"/>
                  <a:pt x="3361" y="7855"/>
                  <a:pt x="3361" y="7855"/>
                </a:cubicBezTo>
                <a:cubicBezTo>
                  <a:pt x="3361" y="7855"/>
                  <a:pt x="3361" y="7855"/>
                  <a:pt x="3361" y="7855"/>
                </a:cubicBezTo>
                <a:cubicBezTo>
                  <a:pt x="3371" y="7875"/>
                  <a:pt x="3371" y="7875"/>
                  <a:pt x="3371" y="7875"/>
                </a:cubicBezTo>
                <a:cubicBezTo>
                  <a:pt x="3381" y="7896"/>
                  <a:pt x="3391" y="7875"/>
                  <a:pt x="3391" y="7896"/>
                </a:cubicBezTo>
                <a:cubicBezTo>
                  <a:pt x="3400" y="7896"/>
                  <a:pt x="3400" y="7917"/>
                  <a:pt x="3400" y="7917"/>
                </a:cubicBezTo>
                <a:cubicBezTo>
                  <a:pt x="3400" y="7917"/>
                  <a:pt x="3391" y="7937"/>
                  <a:pt x="3391" y="7937"/>
                </a:cubicBezTo>
                <a:cubicBezTo>
                  <a:pt x="3391" y="7937"/>
                  <a:pt x="3410" y="7937"/>
                  <a:pt x="3410" y="7937"/>
                </a:cubicBezTo>
                <a:cubicBezTo>
                  <a:pt x="3420" y="7937"/>
                  <a:pt x="3430" y="7937"/>
                  <a:pt x="3440" y="7937"/>
                </a:cubicBezTo>
                <a:cubicBezTo>
                  <a:pt x="3440" y="7937"/>
                  <a:pt x="3450" y="7937"/>
                  <a:pt x="3450" y="7937"/>
                </a:cubicBezTo>
                <a:cubicBezTo>
                  <a:pt x="3460" y="7937"/>
                  <a:pt x="3460" y="7958"/>
                  <a:pt x="3460" y="7937"/>
                </a:cubicBezTo>
                <a:cubicBezTo>
                  <a:pt x="3460" y="7937"/>
                  <a:pt x="3460" y="7917"/>
                  <a:pt x="3460" y="7917"/>
                </a:cubicBezTo>
                <a:cubicBezTo>
                  <a:pt x="3460" y="7937"/>
                  <a:pt x="3470" y="7937"/>
                  <a:pt x="3480" y="7937"/>
                </a:cubicBezTo>
                <a:cubicBezTo>
                  <a:pt x="3480" y="7917"/>
                  <a:pt x="3480" y="7917"/>
                  <a:pt x="3490" y="7896"/>
                </a:cubicBezTo>
                <a:cubicBezTo>
                  <a:pt x="3490" y="7896"/>
                  <a:pt x="3490" y="7896"/>
                  <a:pt x="3490" y="7896"/>
                </a:cubicBezTo>
                <a:cubicBezTo>
                  <a:pt x="3500" y="7917"/>
                  <a:pt x="3500" y="7917"/>
                  <a:pt x="3509" y="7937"/>
                </a:cubicBezTo>
                <a:cubicBezTo>
                  <a:pt x="3509" y="7958"/>
                  <a:pt x="3509" y="7958"/>
                  <a:pt x="3519" y="7958"/>
                </a:cubicBezTo>
                <a:cubicBezTo>
                  <a:pt x="3519" y="7958"/>
                  <a:pt x="3509" y="7979"/>
                  <a:pt x="3519" y="7979"/>
                </a:cubicBezTo>
                <a:cubicBezTo>
                  <a:pt x="3519" y="7979"/>
                  <a:pt x="3519" y="7979"/>
                  <a:pt x="3519" y="7979"/>
                </a:cubicBezTo>
                <a:cubicBezTo>
                  <a:pt x="3529" y="7979"/>
                  <a:pt x="3539" y="7958"/>
                  <a:pt x="3539" y="7937"/>
                </a:cubicBezTo>
                <a:cubicBezTo>
                  <a:pt x="3529" y="7917"/>
                  <a:pt x="3519" y="7917"/>
                  <a:pt x="3509" y="7875"/>
                </a:cubicBezTo>
                <a:cubicBezTo>
                  <a:pt x="3519" y="7875"/>
                  <a:pt x="3539" y="7855"/>
                  <a:pt x="3529" y="7813"/>
                </a:cubicBezTo>
                <a:cubicBezTo>
                  <a:pt x="3529" y="7813"/>
                  <a:pt x="3519" y="7813"/>
                  <a:pt x="3519" y="7813"/>
                </a:cubicBezTo>
                <a:cubicBezTo>
                  <a:pt x="3519" y="7813"/>
                  <a:pt x="3519" y="7813"/>
                  <a:pt x="3509" y="7813"/>
                </a:cubicBezTo>
                <a:cubicBezTo>
                  <a:pt x="3509" y="7813"/>
                  <a:pt x="3509" y="7813"/>
                  <a:pt x="3500" y="7813"/>
                </a:cubicBezTo>
                <a:cubicBezTo>
                  <a:pt x="3500" y="7813"/>
                  <a:pt x="3500" y="7813"/>
                  <a:pt x="3500" y="7813"/>
                </a:cubicBezTo>
                <a:cubicBezTo>
                  <a:pt x="3500" y="7813"/>
                  <a:pt x="3490" y="7813"/>
                  <a:pt x="3490" y="7813"/>
                </a:cubicBezTo>
                <a:cubicBezTo>
                  <a:pt x="3480" y="7813"/>
                  <a:pt x="3480" y="7813"/>
                  <a:pt x="3470" y="7813"/>
                </a:cubicBezTo>
                <a:cubicBezTo>
                  <a:pt x="3460" y="7813"/>
                  <a:pt x="3450" y="7813"/>
                  <a:pt x="3460" y="7793"/>
                </a:cubicBezTo>
                <a:cubicBezTo>
                  <a:pt x="3460" y="7772"/>
                  <a:pt x="3470" y="7751"/>
                  <a:pt x="3470" y="7751"/>
                </a:cubicBezTo>
                <a:cubicBezTo>
                  <a:pt x="3480" y="7751"/>
                  <a:pt x="3480" y="7751"/>
                  <a:pt x="3490" y="7751"/>
                </a:cubicBezTo>
                <a:cubicBezTo>
                  <a:pt x="3490" y="7772"/>
                  <a:pt x="3490" y="7772"/>
                  <a:pt x="3500" y="7772"/>
                </a:cubicBezTo>
                <a:cubicBezTo>
                  <a:pt x="3500" y="7772"/>
                  <a:pt x="3509" y="7772"/>
                  <a:pt x="3509" y="7772"/>
                </a:cubicBezTo>
                <a:cubicBezTo>
                  <a:pt x="3509" y="7772"/>
                  <a:pt x="3509" y="7772"/>
                  <a:pt x="3509" y="7772"/>
                </a:cubicBezTo>
                <a:cubicBezTo>
                  <a:pt x="3519" y="7793"/>
                  <a:pt x="3519" y="7772"/>
                  <a:pt x="3529" y="7772"/>
                </a:cubicBezTo>
                <a:cubicBezTo>
                  <a:pt x="3529" y="7772"/>
                  <a:pt x="3529" y="7772"/>
                  <a:pt x="3539" y="7772"/>
                </a:cubicBezTo>
                <a:cubicBezTo>
                  <a:pt x="3539" y="7772"/>
                  <a:pt x="3549" y="7772"/>
                  <a:pt x="3549" y="7772"/>
                </a:cubicBezTo>
                <a:cubicBezTo>
                  <a:pt x="3549" y="7772"/>
                  <a:pt x="3559" y="7751"/>
                  <a:pt x="3559" y="7751"/>
                </a:cubicBezTo>
                <a:cubicBezTo>
                  <a:pt x="3559" y="7751"/>
                  <a:pt x="3569" y="7751"/>
                  <a:pt x="3569" y="7751"/>
                </a:cubicBezTo>
                <a:cubicBezTo>
                  <a:pt x="3579" y="7751"/>
                  <a:pt x="3579" y="7751"/>
                  <a:pt x="3589" y="7751"/>
                </a:cubicBezTo>
                <a:cubicBezTo>
                  <a:pt x="3589" y="7751"/>
                  <a:pt x="3599" y="7751"/>
                  <a:pt x="3599" y="7751"/>
                </a:cubicBezTo>
                <a:cubicBezTo>
                  <a:pt x="3599" y="7751"/>
                  <a:pt x="3599" y="7772"/>
                  <a:pt x="3599" y="7772"/>
                </a:cubicBezTo>
                <a:cubicBezTo>
                  <a:pt x="3599" y="7772"/>
                  <a:pt x="3609" y="7772"/>
                  <a:pt x="3609" y="7772"/>
                </a:cubicBezTo>
                <a:cubicBezTo>
                  <a:pt x="3609" y="7772"/>
                  <a:pt x="3609" y="7772"/>
                  <a:pt x="3618" y="7772"/>
                </a:cubicBezTo>
                <a:cubicBezTo>
                  <a:pt x="3618" y="7772"/>
                  <a:pt x="3628" y="7751"/>
                  <a:pt x="3628" y="7751"/>
                </a:cubicBezTo>
                <a:cubicBezTo>
                  <a:pt x="3628" y="7731"/>
                  <a:pt x="3628" y="7731"/>
                  <a:pt x="3628" y="7710"/>
                </a:cubicBezTo>
                <a:cubicBezTo>
                  <a:pt x="3628" y="7710"/>
                  <a:pt x="3628" y="7710"/>
                  <a:pt x="3638" y="7710"/>
                </a:cubicBezTo>
                <a:cubicBezTo>
                  <a:pt x="3648" y="7710"/>
                  <a:pt x="3638" y="7731"/>
                  <a:pt x="3638" y="7751"/>
                </a:cubicBezTo>
                <a:cubicBezTo>
                  <a:pt x="3648" y="7751"/>
                  <a:pt x="3648" y="7772"/>
                  <a:pt x="3648" y="7772"/>
                </a:cubicBezTo>
                <a:cubicBezTo>
                  <a:pt x="3648" y="7772"/>
                  <a:pt x="3658" y="7772"/>
                  <a:pt x="3658" y="7751"/>
                </a:cubicBezTo>
                <a:cubicBezTo>
                  <a:pt x="3668" y="7751"/>
                  <a:pt x="3668" y="7751"/>
                  <a:pt x="3678" y="7751"/>
                </a:cubicBezTo>
                <a:cubicBezTo>
                  <a:pt x="3678" y="7751"/>
                  <a:pt x="3688" y="7731"/>
                  <a:pt x="3688" y="7731"/>
                </a:cubicBezTo>
                <a:cubicBezTo>
                  <a:pt x="3688" y="7731"/>
                  <a:pt x="3688" y="7731"/>
                  <a:pt x="3688" y="7751"/>
                </a:cubicBezTo>
                <a:cubicBezTo>
                  <a:pt x="3698" y="7751"/>
                  <a:pt x="3708" y="7731"/>
                  <a:pt x="3718" y="7731"/>
                </a:cubicBezTo>
                <a:cubicBezTo>
                  <a:pt x="3718" y="7731"/>
                  <a:pt x="3718" y="7751"/>
                  <a:pt x="3727" y="7751"/>
                </a:cubicBezTo>
                <a:cubicBezTo>
                  <a:pt x="3737" y="7751"/>
                  <a:pt x="3737" y="7731"/>
                  <a:pt x="3747" y="7731"/>
                </a:cubicBezTo>
                <a:cubicBezTo>
                  <a:pt x="3747" y="7731"/>
                  <a:pt x="3747" y="7751"/>
                  <a:pt x="3747" y="7751"/>
                </a:cubicBezTo>
                <a:cubicBezTo>
                  <a:pt x="3747" y="7751"/>
                  <a:pt x="3757" y="7751"/>
                  <a:pt x="3757" y="7751"/>
                </a:cubicBezTo>
                <a:cubicBezTo>
                  <a:pt x="3767" y="7751"/>
                  <a:pt x="3757" y="7751"/>
                  <a:pt x="3757" y="7772"/>
                </a:cubicBezTo>
                <a:cubicBezTo>
                  <a:pt x="3767" y="7772"/>
                  <a:pt x="3777" y="7772"/>
                  <a:pt x="3777" y="7772"/>
                </a:cubicBezTo>
                <a:cubicBezTo>
                  <a:pt x="3777" y="7772"/>
                  <a:pt x="3787" y="7793"/>
                  <a:pt x="3787" y="7793"/>
                </a:cubicBezTo>
                <a:cubicBezTo>
                  <a:pt x="3787" y="7813"/>
                  <a:pt x="3777" y="7813"/>
                  <a:pt x="3787" y="7834"/>
                </a:cubicBezTo>
                <a:cubicBezTo>
                  <a:pt x="3787" y="7834"/>
                  <a:pt x="3787" y="7834"/>
                  <a:pt x="3787" y="7834"/>
                </a:cubicBezTo>
                <a:cubicBezTo>
                  <a:pt x="3797" y="7834"/>
                  <a:pt x="3797" y="7834"/>
                  <a:pt x="3797" y="7855"/>
                </a:cubicBezTo>
                <a:cubicBezTo>
                  <a:pt x="3797" y="7855"/>
                  <a:pt x="3797" y="7855"/>
                  <a:pt x="3797" y="7855"/>
                </a:cubicBezTo>
                <a:cubicBezTo>
                  <a:pt x="3797" y="7855"/>
                  <a:pt x="3807" y="7855"/>
                  <a:pt x="3807" y="7855"/>
                </a:cubicBezTo>
                <a:cubicBezTo>
                  <a:pt x="3807" y="7855"/>
                  <a:pt x="3807" y="7875"/>
                  <a:pt x="3807" y="7875"/>
                </a:cubicBezTo>
                <a:cubicBezTo>
                  <a:pt x="3817" y="7875"/>
                  <a:pt x="3817" y="7855"/>
                  <a:pt x="3826" y="7855"/>
                </a:cubicBezTo>
                <a:cubicBezTo>
                  <a:pt x="3836" y="7855"/>
                  <a:pt x="3836" y="7834"/>
                  <a:pt x="3846" y="7834"/>
                </a:cubicBezTo>
                <a:cubicBezTo>
                  <a:pt x="3846" y="7813"/>
                  <a:pt x="3856" y="7813"/>
                  <a:pt x="3856" y="7813"/>
                </a:cubicBezTo>
                <a:cubicBezTo>
                  <a:pt x="3866" y="7813"/>
                  <a:pt x="3866" y="7813"/>
                  <a:pt x="3876" y="7793"/>
                </a:cubicBezTo>
                <a:cubicBezTo>
                  <a:pt x="3886" y="7793"/>
                  <a:pt x="3886" y="7793"/>
                  <a:pt x="3896" y="7813"/>
                </a:cubicBezTo>
                <a:cubicBezTo>
                  <a:pt x="3906" y="7834"/>
                  <a:pt x="3896" y="7855"/>
                  <a:pt x="3906" y="7875"/>
                </a:cubicBezTo>
                <a:cubicBezTo>
                  <a:pt x="3916" y="7875"/>
                  <a:pt x="3916" y="7896"/>
                  <a:pt x="3916" y="7896"/>
                </a:cubicBezTo>
                <a:cubicBezTo>
                  <a:pt x="3916" y="7917"/>
                  <a:pt x="3926" y="7917"/>
                  <a:pt x="3926" y="7917"/>
                </a:cubicBezTo>
                <a:cubicBezTo>
                  <a:pt x="3926" y="7937"/>
                  <a:pt x="3926" y="7937"/>
                  <a:pt x="3926" y="7937"/>
                </a:cubicBezTo>
                <a:cubicBezTo>
                  <a:pt x="3926" y="7958"/>
                  <a:pt x="3935" y="7958"/>
                  <a:pt x="3935" y="7958"/>
                </a:cubicBezTo>
                <a:cubicBezTo>
                  <a:pt x="3935" y="7958"/>
                  <a:pt x="3945" y="7979"/>
                  <a:pt x="3945" y="7979"/>
                </a:cubicBezTo>
                <a:cubicBezTo>
                  <a:pt x="3945" y="7979"/>
                  <a:pt x="3945" y="7999"/>
                  <a:pt x="3945" y="7999"/>
                </a:cubicBezTo>
                <a:cubicBezTo>
                  <a:pt x="3945" y="8020"/>
                  <a:pt x="3945" y="8020"/>
                  <a:pt x="3935" y="8041"/>
                </a:cubicBezTo>
                <a:cubicBezTo>
                  <a:pt x="3935" y="8041"/>
                  <a:pt x="3935" y="8061"/>
                  <a:pt x="3935" y="8061"/>
                </a:cubicBezTo>
                <a:cubicBezTo>
                  <a:pt x="3935" y="8061"/>
                  <a:pt x="3935" y="8082"/>
                  <a:pt x="3935" y="8082"/>
                </a:cubicBezTo>
                <a:cubicBezTo>
                  <a:pt x="3935" y="8082"/>
                  <a:pt x="3935" y="8103"/>
                  <a:pt x="3935" y="8103"/>
                </a:cubicBezTo>
                <a:cubicBezTo>
                  <a:pt x="3935" y="8103"/>
                  <a:pt x="3935" y="8123"/>
                  <a:pt x="3935" y="8123"/>
                </a:cubicBezTo>
                <a:cubicBezTo>
                  <a:pt x="3935" y="8144"/>
                  <a:pt x="3926" y="8165"/>
                  <a:pt x="3926" y="8165"/>
                </a:cubicBezTo>
                <a:cubicBezTo>
                  <a:pt x="3935" y="8165"/>
                  <a:pt x="3935" y="8165"/>
                  <a:pt x="3945" y="8165"/>
                </a:cubicBezTo>
                <a:cubicBezTo>
                  <a:pt x="3945" y="8165"/>
                  <a:pt x="3945" y="8185"/>
                  <a:pt x="3935" y="8185"/>
                </a:cubicBezTo>
                <a:cubicBezTo>
                  <a:pt x="3935" y="8206"/>
                  <a:pt x="3935" y="8206"/>
                  <a:pt x="3926" y="8206"/>
                </a:cubicBezTo>
                <a:cubicBezTo>
                  <a:pt x="3926" y="8227"/>
                  <a:pt x="3926" y="8247"/>
                  <a:pt x="3926" y="8247"/>
                </a:cubicBezTo>
                <a:cubicBezTo>
                  <a:pt x="3926" y="8247"/>
                  <a:pt x="3926" y="8268"/>
                  <a:pt x="3926" y="8268"/>
                </a:cubicBezTo>
                <a:cubicBezTo>
                  <a:pt x="3935" y="8289"/>
                  <a:pt x="3935" y="8289"/>
                  <a:pt x="3935" y="8289"/>
                </a:cubicBezTo>
                <a:cubicBezTo>
                  <a:pt x="3935" y="8309"/>
                  <a:pt x="3935" y="8351"/>
                  <a:pt x="3945" y="8330"/>
                </a:cubicBezTo>
                <a:cubicBezTo>
                  <a:pt x="3945" y="8330"/>
                  <a:pt x="3945" y="8330"/>
                  <a:pt x="3945" y="8330"/>
                </a:cubicBezTo>
                <a:cubicBezTo>
                  <a:pt x="3955" y="8351"/>
                  <a:pt x="3955" y="8351"/>
                  <a:pt x="3955" y="8351"/>
                </a:cubicBezTo>
                <a:cubicBezTo>
                  <a:pt x="3955" y="8371"/>
                  <a:pt x="3955" y="8371"/>
                  <a:pt x="3955" y="8392"/>
                </a:cubicBezTo>
                <a:cubicBezTo>
                  <a:pt x="3955" y="8392"/>
                  <a:pt x="3955" y="8413"/>
                  <a:pt x="3955" y="8413"/>
                </a:cubicBezTo>
                <a:cubicBezTo>
                  <a:pt x="3965" y="8433"/>
                  <a:pt x="3955" y="8433"/>
                  <a:pt x="3965" y="8454"/>
                </a:cubicBezTo>
                <a:cubicBezTo>
                  <a:pt x="3965" y="8454"/>
                  <a:pt x="3965" y="8475"/>
                  <a:pt x="3965" y="8475"/>
                </a:cubicBezTo>
                <a:cubicBezTo>
                  <a:pt x="3965" y="8475"/>
                  <a:pt x="3975" y="8475"/>
                  <a:pt x="3975" y="8475"/>
                </a:cubicBezTo>
                <a:cubicBezTo>
                  <a:pt x="3975" y="8475"/>
                  <a:pt x="3975" y="8475"/>
                  <a:pt x="3975" y="8475"/>
                </a:cubicBezTo>
                <a:cubicBezTo>
                  <a:pt x="3985" y="8475"/>
                  <a:pt x="3985" y="8475"/>
                  <a:pt x="3985" y="8475"/>
                </a:cubicBezTo>
                <a:cubicBezTo>
                  <a:pt x="3985" y="8495"/>
                  <a:pt x="3985" y="8495"/>
                  <a:pt x="3985" y="8516"/>
                </a:cubicBezTo>
                <a:cubicBezTo>
                  <a:pt x="3985" y="8516"/>
                  <a:pt x="3985" y="8516"/>
                  <a:pt x="3985" y="8537"/>
                </a:cubicBezTo>
                <a:cubicBezTo>
                  <a:pt x="3985" y="8537"/>
                  <a:pt x="3985" y="8537"/>
                  <a:pt x="3985" y="8537"/>
                </a:cubicBezTo>
                <a:cubicBezTo>
                  <a:pt x="3985" y="8537"/>
                  <a:pt x="3985" y="8557"/>
                  <a:pt x="3995" y="8557"/>
                </a:cubicBezTo>
                <a:cubicBezTo>
                  <a:pt x="3995" y="8557"/>
                  <a:pt x="3995" y="8557"/>
                  <a:pt x="3995" y="8557"/>
                </a:cubicBezTo>
                <a:cubicBezTo>
                  <a:pt x="3995" y="8557"/>
                  <a:pt x="3995" y="8557"/>
                  <a:pt x="3995" y="8578"/>
                </a:cubicBezTo>
                <a:cubicBezTo>
                  <a:pt x="3995" y="8578"/>
                  <a:pt x="3995" y="8599"/>
                  <a:pt x="3995" y="8599"/>
                </a:cubicBezTo>
                <a:cubicBezTo>
                  <a:pt x="4005" y="8599"/>
                  <a:pt x="4005" y="8599"/>
                  <a:pt x="4005" y="8599"/>
                </a:cubicBezTo>
                <a:cubicBezTo>
                  <a:pt x="4015" y="8599"/>
                  <a:pt x="4015" y="8599"/>
                  <a:pt x="4025" y="8599"/>
                </a:cubicBezTo>
                <a:cubicBezTo>
                  <a:pt x="4025" y="8599"/>
                  <a:pt x="4035" y="8599"/>
                  <a:pt x="4035" y="8599"/>
                </a:cubicBezTo>
                <a:cubicBezTo>
                  <a:pt x="4044" y="8599"/>
                  <a:pt x="4044" y="8578"/>
                  <a:pt x="4044" y="8578"/>
                </a:cubicBezTo>
                <a:cubicBezTo>
                  <a:pt x="4054" y="8557"/>
                  <a:pt x="4054" y="8557"/>
                  <a:pt x="4054" y="8537"/>
                </a:cubicBezTo>
                <a:cubicBezTo>
                  <a:pt x="4054" y="8537"/>
                  <a:pt x="4054" y="8516"/>
                  <a:pt x="4054" y="8495"/>
                </a:cubicBezTo>
                <a:cubicBezTo>
                  <a:pt x="4054" y="8495"/>
                  <a:pt x="4054" y="8495"/>
                  <a:pt x="4054" y="8495"/>
                </a:cubicBezTo>
                <a:cubicBezTo>
                  <a:pt x="4064" y="8495"/>
                  <a:pt x="4064" y="8495"/>
                  <a:pt x="4064" y="8495"/>
                </a:cubicBezTo>
                <a:cubicBezTo>
                  <a:pt x="4064" y="8495"/>
                  <a:pt x="4064" y="8475"/>
                  <a:pt x="4074" y="8475"/>
                </a:cubicBezTo>
                <a:cubicBezTo>
                  <a:pt x="4074" y="8454"/>
                  <a:pt x="4084" y="8454"/>
                  <a:pt x="4084" y="8433"/>
                </a:cubicBezTo>
                <a:cubicBezTo>
                  <a:pt x="4084" y="8433"/>
                  <a:pt x="4074" y="8413"/>
                  <a:pt x="4074" y="8413"/>
                </a:cubicBezTo>
                <a:cubicBezTo>
                  <a:pt x="4074" y="8413"/>
                  <a:pt x="4084" y="8392"/>
                  <a:pt x="4084" y="8392"/>
                </a:cubicBezTo>
                <a:cubicBezTo>
                  <a:pt x="4084" y="8392"/>
                  <a:pt x="4084" y="8392"/>
                  <a:pt x="4084" y="8392"/>
                </a:cubicBezTo>
                <a:cubicBezTo>
                  <a:pt x="4084" y="8371"/>
                  <a:pt x="4084" y="8371"/>
                  <a:pt x="4084" y="8371"/>
                </a:cubicBezTo>
                <a:cubicBezTo>
                  <a:pt x="4084" y="8371"/>
                  <a:pt x="4084" y="8371"/>
                  <a:pt x="4084" y="8351"/>
                </a:cubicBezTo>
                <a:cubicBezTo>
                  <a:pt x="4094" y="8351"/>
                  <a:pt x="4094" y="8351"/>
                  <a:pt x="4094" y="8351"/>
                </a:cubicBezTo>
                <a:cubicBezTo>
                  <a:pt x="4094" y="8330"/>
                  <a:pt x="4094" y="8330"/>
                  <a:pt x="4094" y="8330"/>
                </a:cubicBezTo>
                <a:cubicBezTo>
                  <a:pt x="4084" y="8309"/>
                  <a:pt x="4084" y="8309"/>
                  <a:pt x="4084" y="8309"/>
                </a:cubicBezTo>
                <a:cubicBezTo>
                  <a:pt x="4084" y="8309"/>
                  <a:pt x="4094" y="8289"/>
                  <a:pt x="4094" y="8289"/>
                </a:cubicBezTo>
                <a:cubicBezTo>
                  <a:pt x="4094" y="8268"/>
                  <a:pt x="4084" y="8268"/>
                  <a:pt x="4084" y="8268"/>
                </a:cubicBezTo>
                <a:cubicBezTo>
                  <a:pt x="4084" y="8268"/>
                  <a:pt x="4084" y="8247"/>
                  <a:pt x="4084" y="8247"/>
                </a:cubicBezTo>
                <a:cubicBezTo>
                  <a:pt x="4084" y="8247"/>
                  <a:pt x="4084" y="8247"/>
                  <a:pt x="4084" y="8247"/>
                </a:cubicBezTo>
                <a:cubicBezTo>
                  <a:pt x="4074" y="8227"/>
                  <a:pt x="4074" y="8206"/>
                  <a:pt x="4074" y="8206"/>
                </a:cubicBezTo>
                <a:cubicBezTo>
                  <a:pt x="4074" y="8185"/>
                  <a:pt x="4084" y="8185"/>
                  <a:pt x="4074" y="8165"/>
                </a:cubicBezTo>
                <a:cubicBezTo>
                  <a:pt x="4074" y="8144"/>
                  <a:pt x="4074" y="8123"/>
                  <a:pt x="4074" y="8123"/>
                </a:cubicBezTo>
                <a:cubicBezTo>
                  <a:pt x="4074" y="8103"/>
                  <a:pt x="4074" y="8103"/>
                  <a:pt x="4074" y="8103"/>
                </a:cubicBezTo>
                <a:cubicBezTo>
                  <a:pt x="4074" y="8103"/>
                  <a:pt x="4074" y="8082"/>
                  <a:pt x="4074" y="8082"/>
                </a:cubicBezTo>
                <a:cubicBezTo>
                  <a:pt x="4074" y="8082"/>
                  <a:pt x="4074" y="8082"/>
                  <a:pt x="4074" y="8082"/>
                </a:cubicBezTo>
                <a:cubicBezTo>
                  <a:pt x="4074" y="8082"/>
                  <a:pt x="4074" y="8061"/>
                  <a:pt x="4074" y="8061"/>
                </a:cubicBezTo>
                <a:cubicBezTo>
                  <a:pt x="4074" y="8041"/>
                  <a:pt x="4064" y="8041"/>
                  <a:pt x="4064" y="8020"/>
                </a:cubicBezTo>
                <a:cubicBezTo>
                  <a:pt x="4074" y="7999"/>
                  <a:pt x="4064" y="7979"/>
                  <a:pt x="4064" y="7958"/>
                </a:cubicBezTo>
                <a:cubicBezTo>
                  <a:pt x="4064" y="7937"/>
                  <a:pt x="4064" y="7937"/>
                  <a:pt x="4064" y="7917"/>
                </a:cubicBezTo>
                <a:cubicBezTo>
                  <a:pt x="4064" y="7896"/>
                  <a:pt x="4064" y="7875"/>
                  <a:pt x="4064" y="7855"/>
                </a:cubicBezTo>
                <a:cubicBezTo>
                  <a:pt x="4064" y="7834"/>
                  <a:pt x="4064" y="7813"/>
                  <a:pt x="4064" y="7793"/>
                </a:cubicBezTo>
                <a:cubicBezTo>
                  <a:pt x="4064" y="7772"/>
                  <a:pt x="4074" y="7751"/>
                  <a:pt x="4074" y="7710"/>
                </a:cubicBezTo>
                <a:cubicBezTo>
                  <a:pt x="4074" y="7710"/>
                  <a:pt x="4074" y="7689"/>
                  <a:pt x="4074" y="7689"/>
                </a:cubicBezTo>
                <a:cubicBezTo>
                  <a:pt x="4074" y="7669"/>
                  <a:pt x="4074" y="7669"/>
                  <a:pt x="4074" y="7669"/>
                </a:cubicBezTo>
                <a:cubicBezTo>
                  <a:pt x="4064" y="7648"/>
                  <a:pt x="4074" y="7627"/>
                  <a:pt x="4074" y="7627"/>
                </a:cubicBezTo>
                <a:cubicBezTo>
                  <a:pt x="4074" y="7607"/>
                  <a:pt x="4074" y="7607"/>
                  <a:pt x="4084" y="7586"/>
                </a:cubicBezTo>
                <a:cubicBezTo>
                  <a:pt x="4084" y="7586"/>
                  <a:pt x="4094" y="7544"/>
                  <a:pt x="4094" y="7544"/>
                </a:cubicBezTo>
                <a:cubicBezTo>
                  <a:pt x="4094" y="7544"/>
                  <a:pt x="4104" y="7544"/>
                  <a:pt x="4104" y="7544"/>
                </a:cubicBezTo>
                <a:cubicBezTo>
                  <a:pt x="4104" y="7524"/>
                  <a:pt x="4104" y="7524"/>
                  <a:pt x="4114" y="7524"/>
                </a:cubicBezTo>
                <a:cubicBezTo>
                  <a:pt x="4114" y="7524"/>
                  <a:pt x="4124" y="7524"/>
                  <a:pt x="4134" y="7503"/>
                </a:cubicBezTo>
                <a:cubicBezTo>
                  <a:pt x="4134" y="7482"/>
                  <a:pt x="4134" y="7482"/>
                  <a:pt x="4144" y="7462"/>
                </a:cubicBezTo>
                <a:cubicBezTo>
                  <a:pt x="4144" y="7462"/>
                  <a:pt x="4144" y="7462"/>
                  <a:pt x="4144" y="7462"/>
                </a:cubicBezTo>
                <a:cubicBezTo>
                  <a:pt x="4144" y="7462"/>
                  <a:pt x="4144" y="7462"/>
                  <a:pt x="4144" y="7462"/>
                </a:cubicBezTo>
                <a:cubicBezTo>
                  <a:pt x="4144" y="7462"/>
                  <a:pt x="4153" y="7441"/>
                  <a:pt x="4153" y="7441"/>
                </a:cubicBezTo>
                <a:cubicBezTo>
                  <a:pt x="4153" y="7441"/>
                  <a:pt x="4153" y="7420"/>
                  <a:pt x="4153" y="7420"/>
                </a:cubicBezTo>
                <a:cubicBezTo>
                  <a:pt x="4153" y="7400"/>
                  <a:pt x="4163" y="7400"/>
                  <a:pt x="4163" y="7400"/>
                </a:cubicBezTo>
                <a:cubicBezTo>
                  <a:pt x="4163" y="7400"/>
                  <a:pt x="4173" y="7420"/>
                  <a:pt x="4173" y="7420"/>
                </a:cubicBezTo>
                <a:cubicBezTo>
                  <a:pt x="4173" y="7400"/>
                  <a:pt x="4173" y="7400"/>
                  <a:pt x="4183" y="7400"/>
                </a:cubicBezTo>
                <a:cubicBezTo>
                  <a:pt x="4183" y="7379"/>
                  <a:pt x="4193" y="7379"/>
                  <a:pt x="4193" y="7379"/>
                </a:cubicBezTo>
                <a:cubicBezTo>
                  <a:pt x="4203" y="7358"/>
                  <a:pt x="4213" y="7358"/>
                  <a:pt x="4223" y="7338"/>
                </a:cubicBezTo>
                <a:cubicBezTo>
                  <a:pt x="4233" y="7338"/>
                  <a:pt x="4243" y="7317"/>
                  <a:pt x="4243" y="7317"/>
                </a:cubicBezTo>
                <a:cubicBezTo>
                  <a:pt x="4253" y="7317"/>
                  <a:pt x="4253" y="7317"/>
                  <a:pt x="4253" y="7317"/>
                </a:cubicBezTo>
                <a:cubicBezTo>
                  <a:pt x="4253" y="7317"/>
                  <a:pt x="4262" y="7317"/>
                  <a:pt x="4262" y="7317"/>
                </a:cubicBezTo>
                <a:cubicBezTo>
                  <a:pt x="4272" y="7296"/>
                  <a:pt x="4272" y="7276"/>
                  <a:pt x="4272" y="7276"/>
                </a:cubicBezTo>
                <a:cubicBezTo>
                  <a:pt x="4262" y="7276"/>
                  <a:pt x="4262" y="7276"/>
                  <a:pt x="4272" y="7255"/>
                </a:cubicBezTo>
                <a:cubicBezTo>
                  <a:pt x="4272" y="7255"/>
                  <a:pt x="4272" y="7255"/>
                  <a:pt x="4282" y="7255"/>
                </a:cubicBezTo>
                <a:cubicBezTo>
                  <a:pt x="4292" y="7234"/>
                  <a:pt x="4292" y="7234"/>
                  <a:pt x="4302" y="7214"/>
                </a:cubicBezTo>
                <a:cubicBezTo>
                  <a:pt x="4302" y="7214"/>
                  <a:pt x="4312" y="7193"/>
                  <a:pt x="4312" y="7193"/>
                </a:cubicBezTo>
                <a:cubicBezTo>
                  <a:pt x="4322" y="7193"/>
                  <a:pt x="4332" y="7172"/>
                  <a:pt x="4342" y="7172"/>
                </a:cubicBezTo>
                <a:cubicBezTo>
                  <a:pt x="4342" y="7172"/>
                  <a:pt x="4352" y="7172"/>
                  <a:pt x="4352" y="7172"/>
                </a:cubicBezTo>
                <a:cubicBezTo>
                  <a:pt x="4352" y="7193"/>
                  <a:pt x="4371" y="7172"/>
                  <a:pt x="4371" y="7152"/>
                </a:cubicBezTo>
                <a:cubicBezTo>
                  <a:pt x="4381" y="7131"/>
                  <a:pt x="4381" y="7110"/>
                  <a:pt x="4391" y="7110"/>
                </a:cubicBezTo>
                <a:cubicBezTo>
                  <a:pt x="4391" y="7090"/>
                  <a:pt x="4401" y="7090"/>
                  <a:pt x="4401" y="7090"/>
                </a:cubicBezTo>
                <a:cubicBezTo>
                  <a:pt x="4411" y="7090"/>
                  <a:pt x="4411" y="7069"/>
                  <a:pt x="4411" y="7069"/>
                </a:cubicBezTo>
                <a:cubicBezTo>
                  <a:pt x="4411" y="7069"/>
                  <a:pt x="4411" y="7069"/>
                  <a:pt x="4411" y="7069"/>
                </a:cubicBezTo>
                <a:cubicBezTo>
                  <a:pt x="4421" y="7048"/>
                  <a:pt x="4421" y="7048"/>
                  <a:pt x="4431" y="7048"/>
                </a:cubicBezTo>
                <a:cubicBezTo>
                  <a:pt x="4431" y="7048"/>
                  <a:pt x="4441" y="7048"/>
                  <a:pt x="4441" y="7048"/>
                </a:cubicBezTo>
                <a:cubicBezTo>
                  <a:pt x="4451" y="7048"/>
                  <a:pt x="4451" y="7048"/>
                  <a:pt x="4451" y="7048"/>
                </a:cubicBezTo>
                <a:cubicBezTo>
                  <a:pt x="4461" y="7048"/>
                  <a:pt x="4461" y="7048"/>
                  <a:pt x="4461" y="7048"/>
                </a:cubicBezTo>
                <a:cubicBezTo>
                  <a:pt x="4471" y="7048"/>
                  <a:pt x="4471" y="7048"/>
                  <a:pt x="4471" y="7048"/>
                </a:cubicBezTo>
                <a:cubicBezTo>
                  <a:pt x="4471" y="7069"/>
                  <a:pt x="4480" y="7048"/>
                  <a:pt x="4480" y="7048"/>
                </a:cubicBezTo>
                <a:cubicBezTo>
                  <a:pt x="4480" y="7048"/>
                  <a:pt x="4490" y="7048"/>
                  <a:pt x="4490" y="7028"/>
                </a:cubicBezTo>
                <a:cubicBezTo>
                  <a:pt x="4500" y="7007"/>
                  <a:pt x="4480" y="7007"/>
                  <a:pt x="4480" y="7007"/>
                </a:cubicBezTo>
                <a:cubicBezTo>
                  <a:pt x="4480" y="7007"/>
                  <a:pt x="4480" y="7007"/>
                  <a:pt x="4480" y="7007"/>
                </a:cubicBezTo>
                <a:cubicBezTo>
                  <a:pt x="4480" y="6986"/>
                  <a:pt x="4471" y="6986"/>
                  <a:pt x="4471" y="6986"/>
                </a:cubicBezTo>
                <a:cubicBezTo>
                  <a:pt x="4471" y="6986"/>
                  <a:pt x="4471" y="6966"/>
                  <a:pt x="4471" y="6966"/>
                </a:cubicBezTo>
                <a:cubicBezTo>
                  <a:pt x="4471" y="6966"/>
                  <a:pt x="4471" y="6945"/>
                  <a:pt x="4480" y="6945"/>
                </a:cubicBezTo>
                <a:cubicBezTo>
                  <a:pt x="4480" y="6924"/>
                  <a:pt x="4480" y="6924"/>
                  <a:pt x="4490" y="6924"/>
                </a:cubicBezTo>
                <a:cubicBezTo>
                  <a:pt x="4490" y="6945"/>
                  <a:pt x="4500" y="6945"/>
                  <a:pt x="4500" y="6966"/>
                </a:cubicBezTo>
                <a:cubicBezTo>
                  <a:pt x="4510" y="6966"/>
                  <a:pt x="4510" y="6945"/>
                  <a:pt x="4520" y="6945"/>
                </a:cubicBezTo>
                <a:cubicBezTo>
                  <a:pt x="4530" y="6924"/>
                  <a:pt x="4530" y="6924"/>
                  <a:pt x="4540" y="6904"/>
                </a:cubicBezTo>
                <a:cubicBezTo>
                  <a:pt x="4540" y="6904"/>
                  <a:pt x="4550" y="6904"/>
                  <a:pt x="4550" y="6883"/>
                </a:cubicBezTo>
                <a:cubicBezTo>
                  <a:pt x="4550" y="6883"/>
                  <a:pt x="4550" y="6883"/>
                  <a:pt x="4550" y="6883"/>
                </a:cubicBezTo>
                <a:cubicBezTo>
                  <a:pt x="4550" y="6862"/>
                  <a:pt x="4550" y="6862"/>
                  <a:pt x="4550" y="6862"/>
                </a:cubicBezTo>
                <a:cubicBezTo>
                  <a:pt x="4540" y="6862"/>
                  <a:pt x="4540" y="6862"/>
                  <a:pt x="4530" y="6862"/>
                </a:cubicBezTo>
                <a:cubicBezTo>
                  <a:pt x="4530" y="6862"/>
                  <a:pt x="4530" y="6862"/>
                  <a:pt x="4530" y="6842"/>
                </a:cubicBezTo>
                <a:cubicBezTo>
                  <a:pt x="4530" y="6842"/>
                  <a:pt x="4520" y="6862"/>
                  <a:pt x="4520" y="6842"/>
                </a:cubicBezTo>
                <a:cubicBezTo>
                  <a:pt x="4520" y="6842"/>
                  <a:pt x="4510" y="6842"/>
                  <a:pt x="4510" y="6842"/>
                </a:cubicBezTo>
                <a:cubicBezTo>
                  <a:pt x="4500" y="6842"/>
                  <a:pt x="4500" y="6821"/>
                  <a:pt x="4490" y="6821"/>
                </a:cubicBezTo>
                <a:cubicBezTo>
                  <a:pt x="4490" y="6821"/>
                  <a:pt x="4480" y="6800"/>
                  <a:pt x="4490" y="6800"/>
                </a:cubicBezTo>
                <a:cubicBezTo>
                  <a:pt x="4490" y="6800"/>
                  <a:pt x="4490" y="6800"/>
                  <a:pt x="4490" y="6800"/>
                </a:cubicBezTo>
                <a:cubicBezTo>
                  <a:pt x="4500" y="6821"/>
                  <a:pt x="4500" y="6821"/>
                  <a:pt x="4510" y="6821"/>
                </a:cubicBezTo>
                <a:cubicBezTo>
                  <a:pt x="4510" y="6821"/>
                  <a:pt x="4510" y="6800"/>
                  <a:pt x="4510" y="6821"/>
                </a:cubicBezTo>
                <a:cubicBezTo>
                  <a:pt x="4510" y="6821"/>
                  <a:pt x="4510" y="6821"/>
                  <a:pt x="4520" y="6821"/>
                </a:cubicBezTo>
                <a:cubicBezTo>
                  <a:pt x="4520" y="6821"/>
                  <a:pt x="4530" y="6821"/>
                  <a:pt x="4530" y="6821"/>
                </a:cubicBezTo>
                <a:cubicBezTo>
                  <a:pt x="4540" y="6800"/>
                  <a:pt x="4540" y="6821"/>
                  <a:pt x="4540" y="6821"/>
                </a:cubicBezTo>
                <a:cubicBezTo>
                  <a:pt x="4550" y="6800"/>
                  <a:pt x="4550" y="6800"/>
                  <a:pt x="4550" y="6780"/>
                </a:cubicBezTo>
                <a:cubicBezTo>
                  <a:pt x="4550" y="6780"/>
                  <a:pt x="4550" y="6759"/>
                  <a:pt x="4550" y="6759"/>
                </a:cubicBezTo>
                <a:cubicBezTo>
                  <a:pt x="4550" y="6738"/>
                  <a:pt x="4550" y="6738"/>
                  <a:pt x="4550" y="6738"/>
                </a:cubicBezTo>
                <a:cubicBezTo>
                  <a:pt x="4550" y="6738"/>
                  <a:pt x="4550" y="6718"/>
                  <a:pt x="4550" y="6718"/>
                </a:cubicBezTo>
                <a:cubicBezTo>
                  <a:pt x="4550" y="6718"/>
                  <a:pt x="4540" y="6718"/>
                  <a:pt x="4540" y="6697"/>
                </a:cubicBezTo>
                <a:cubicBezTo>
                  <a:pt x="4530" y="6697"/>
                  <a:pt x="4530" y="6697"/>
                  <a:pt x="4530" y="6697"/>
                </a:cubicBezTo>
                <a:cubicBezTo>
                  <a:pt x="4530" y="6697"/>
                  <a:pt x="4520" y="6676"/>
                  <a:pt x="4520" y="6676"/>
                </a:cubicBezTo>
                <a:cubicBezTo>
                  <a:pt x="4530" y="6676"/>
                  <a:pt x="4530" y="6676"/>
                  <a:pt x="4540" y="6676"/>
                </a:cubicBezTo>
                <a:cubicBezTo>
                  <a:pt x="4540" y="6656"/>
                  <a:pt x="4530" y="6656"/>
                  <a:pt x="4530" y="6656"/>
                </a:cubicBezTo>
                <a:cubicBezTo>
                  <a:pt x="4530" y="6635"/>
                  <a:pt x="4530" y="6635"/>
                  <a:pt x="4540" y="6635"/>
                </a:cubicBezTo>
                <a:cubicBezTo>
                  <a:pt x="4540" y="6635"/>
                  <a:pt x="4540" y="6614"/>
                  <a:pt x="4540" y="6614"/>
                </a:cubicBezTo>
                <a:cubicBezTo>
                  <a:pt x="4540" y="6594"/>
                  <a:pt x="4540" y="6594"/>
                  <a:pt x="4540" y="6594"/>
                </a:cubicBezTo>
                <a:cubicBezTo>
                  <a:pt x="4550" y="6594"/>
                  <a:pt x="4550" y="6594"/>
                  <a:pt x="4550" y="6573"/>
                </a:cubicBezTo>
                <a:cubicBezTo>
                  <a:pt x="4550" y="6573"/>
                  <a:pt x="4550" y="6573"/>
                  <a:pt x="4540" y="6573"/>
                </a:cubicBezTo>
                <a:cubicBezTo>
                  <a:pt x="4540" y="6552"/>
                  <a:pt x="4550" y="6552"/>
                  <a:pt x="4560" y="6552"/>
                </a:cubicBezTo>
                <a:cubicBezTo>
                  <a:pt x="4560" y="6552"/>
                  <a:pt x="4550" y="6532"/>
                  <a:pt x="4550" y="6532"/>
                </a:cubicBezTo>
                <a:cubicBezTo>
                  <a:pt x="4540" y="6532"/>
                  <a:pt x="4540" y="6532"/>
                  <a:pt x="4540" y="6532"/>
                </a:cubicBezTo>
                <a:cubicBezTo>
                  <a:pt x="4540" y="6511"/>
                  <a:pt x="4540" y="6511"/>
                  <a:pt x="4540" y="6511"/>
                </a:cubicBezTo>
                <a:cubicBezTo>
                  <a:pt x="4540" y="6511"/>
                  <a:pt x="4550" y="6511"/>
                  <a:pt x="4550" y="6511"/>
                </a:cubicBezTo>
                <a:cubicBezTo>
                  <a:pt x="4550" y="6511"/>
                  <a:pt x="4540" y="6490"/>
                  <a:pt x="4540" y="6490"/>
                </a:cubicBezTo>
                <a:cubicBezTo>
                  <a:pt x="4530" y="6490"/>
                  <a:pt x="4530" y="6470"/>
                  <a:pt x="4520" y="6470"/>
                </a:cubicBezTo>
                <a:cubicBezTo>
                  <a:pt x="4520" y="6470"/>
                  <a:pt x="4510" y="6449"/>
                  <a:pt x="4520" y="6428"/>
                </a:cubicBezTo>
                <a:cubicBezTo>
                  <a:pt x="4520" y="6428"/>
                  <a:pt x="4530" y="6428"/>
                  <a:pt x="4530" y="6449"/>
                </a:cubicBezTo>
                <a:cubicBezTo>
                  <a:pt x="4540" y="6449"/>
                  <a:pt x="4540" y="6470"/>
                  <a:pt x="4540" y="6470"/>
                </a:cubicBezTo>
                <a:cubicBezTo>
                  <a:pt x="4550" y="6470"/>
                  <a:pt x="4550" y="6470"/>
                  <a:pt x="4550" y="6470"/>
                </a:cubicBezTo>
                <a:cubicBezTo>
                  <a:pt x="4550" y="6470"/>
                  <a:pt x="4550" y="6490"/>
                  <a:pt x="4550" y="6490"/>
                </a:cubicBezTo>
                <a:cubicBezTo>
                  <a:pt x="4550" y="6490"/>
                  <a:pt x="4550" y="6490"/>
                  <a:pt x="4550" y="6490"/>
                </a:cubicBezTo>
                <a:cubicBezTo>
                  <a:pt x="4560" y="6490"/>
                  <a:pt x="4560" y="6490"/>
                  <a:pt x="4560" y="6490"/>
                </a:cubicBezTo>
                <a:cubicBezTo>
                  <a:pt x="4560" y="6490"/>
                  <a:pt x="4570" y="6470"/>
                  <a:pt x="4560" y="6470"/>
                </a:cubicBezTo>
                <a:cubicBezTo>
                  <a:pt x="4560" y="6470"/>
                  <a:pt x="4560" y="6449"/>
                  <a:pt x="4560" y="6449"/>
                </a:cubicBezTo>
                <a:cubicBezTo>
                  <a:pt x="4560" y="6449"/>
                  <a:pt x="4560" y="6449"/>
                  <a:pt x="4570" y="6449"/>
                </a:cubicBezTo>
                <a:cubicBezTo>
                  <a:pt x="4570" y="6449"/>
                  <a:pt x="4570" y="6428"/>
                  <a:pt x="4570" y="6428"/>
                </a:cubicBezTo>
                <a:cubicBezTo>
                  <a:pt x="4570" y="6428"/>
                  <a:pt x="4570" y="6428"/>
                  <a:pt x="4570" y="6428"/>
                </a:cubicBezTo>
                <a:cubicBezTo>
                  <a:pt x="4560" y="6408"/>
                  <a:pt x="4570" y="6408"/>
                  <a:pt x="4570" y="6408"/>
                </a:cubicBezTo>
                <a:cubicBezTo>
                  <a:pt x="4570" y="6387"/>
                  <a:pt x="4570" y="6387"/>
                  <a:pt x="4570" y="6387"/>
                </a:cubicBezTo>
                <a:cubicBezTo>
                  <a:pt x="4570" y="6387"/>
                  <a:pt x="4580" y="6387"/>
                  <a:pt x="4580" y="6366"/>
                </a:cubicBezTo>
                <a:cubicBezTo>
                  <a:pt x="4580" y="6366"/>
                  <a:pt x="4570" y="6366"/>
                  <a:pt x="4570" y="6366"/>
                </a:cubicBezTo>
                <a:cubicBezTo>
                  <a:pt x="4570" y="6366"/>
                  <a:pt x="4580" y="6346"/>
                  <a:pt x="4580" y="6346"/>
                </a:cubicBezTo>
                <a:cubicBezTo>
                  <a:pt x="4580" y="6346"/>
                  <a:pt x="4580" y="6325"/>
                  <a:pt x="4589" y="6325"/>
                </a:cubicBezTo>
                <a:cubicBezTo>
                  <a:pt x="4589" y="6325"/>
                  <a:pt x="4599" y="6304"/>
                  <a:pt x="4599" y="6304"/>
                </a:cubicBezTo>
                <a:cubicBezTo>
                  <a:pt x="4609" y="6304"/>
                  <a:pt x="4609" y="6304"/>
                  <a:pt x="4609" y="6304"/>
                </a:cubicBezTo>
                <a:cubicBezTo>
                  <a:pt x="4609" y="6304"/>
                  <a:pt x="4609" y="6325"/>
                  <a:pt x="4609" y="6325"/>
                </a:cubicBezTo>
                <a:cubicBezTo>
                  <a:pt x="4609" y="6325"/>
                  <a:pt x="4599" y="6346"/>
                  <a:pt x="4599" y="6346"/>
                </a:cubicBezTo>
                <a:cubicBezTo>
                  <a:pt x="4599" y="6366"/>
                  <a:pt x="4599" y="6366"/>
                  <a:pt x="4599" y="6366"/>
                </a:cubicBezTo>
                <a:cubicBezTo>
                  <a:pt x="4599" y="6366"/>
                  <a:pt x="4589" y="6387"/>
                  <a:pt x="4589" y="6387"/>
                </a:cubicBezTo>
                <a:cubicBezTo>
                  <a:pt x="4589" y="6387"/>
                  <a:pt x="4589" y="6387"/>
                  <a:pt x="4589" y="6387"/>
                </a:cubicBezTo>
                <a:cubicBezTo>
                  <a:pt x="4589" y="6408"/>
                  <a:pt x="4589" y="6408"/>
                  <a:pt x="4589" y="6408"/>
                </a:cubicBezTo>
                <a:cubicBezTo>
                  <a:pt x="4589" y="6408"/>
                  <a:pt x="4589" y="6408"/>
                  <a:pt x="4599" y="6428"/>
                </a:cubicBezTo>
                <a:cubicBezTo>
                  <a:pt x="4599" y="6428"/>
                  <a:pt x="4599" y="6428"/>
                  <a:pt x="4589" y="6428"/>
                </a:cubicBezTo>
                <a:cubicBezTo>
                  <a:pt x="4589" y="6449"/>
                  <a:pt x="4599" y="6449"/>
                  <a:pt x="4589" y="6449"/>
                </a:cubicBezTo>
                <a:cubicBezTo>
                  <a:pt x="4589" y="6449"/>
                  <a:pt x="4580" y="6449"/>
                  <a:pt x="4580" y="6470"/>
                </a:cubicBezTo>
                <a:cubicBezTo>
                  <a:pt x="4580" y="6470"/>
                  <a:pt x="4589" y="6470"/>
                  <a:pt x="4589" y="6470"/>
                </a:cubicBezTo>
                <a:cubicBezTo>
                  <a:pt x="4589" y="6470"/>
                  <a:pt x="4589" y="6490"/>
                  <a:pt x="4589" y="6490"/>
                </a:cubicBezTo>
                <a:cubicBezTo>
                  <a:pt x="4589" y="6490"/>
                  <a:pt x="4589" y="6490"/>
                  <a:pt x="4599" y="6511"/>
                </a:cubicBezTo>
                <a:cubicBezTo>
                  <a:pt x="4599" y="6511"/>
                  <a:pt x="4599" y="6511"/>
                  <a:pt x="4599" y="6511"/>
                </a:cubicBezTo>
                <a:cubicBezTo>
                  <a:pt x="4599" y="6511"/>
                  <a:pt x="4599" y="6511"/>
                  <a:pt x="4599" y="6532"/>
                </a:cubicBezTo>
                <a:cubicBezTo>
                  <a:pt x="4589" y="6532"/>
                  <a:pt x="4589" y="6532"/>
                  <a:pt x="4589" y="6552"/>
                </a:cubicBezTo>
                <a:cubicBezTo>
                  <a:pt x="4589" y="6552"/>
                  <a:pt x="4580" y="6573"/>
                  <a:pt x="4580" y="6573"/>
                </a:cubicBezTo>
                <a:cubicBezTo>
                  <a:pt x="4580" y="6594"/>
                  <a:pt x="4580" y="6594"/>
                  <a:pt x="4580" y="6594"/>
                </a:cubicBezTo>
                <a:cubicBezTo>
                  <a:pt x="4580" y="6614"/>
                  <a:pt x="4570" y="6614"/>
                  <a:pt x="4570" y="6614"/>
                </a:cubicBezTo>
                <a:cubicBezTo>
                  <a:pt x="4570" y="6635"/>
                  <a:pt x="4570" y="6656"/>
                  <a:pt x="4570" y="6656"/>
                </a:cubicBezTo>
                <a:cubicBezTo>
                  <a:pt x="4570" y="6656"/>
                  <a:pt x="4580" y="6635"/>
                  <a:pt x="4580" y="6635"/>
                </a:cubicBezTo>
                <a:cubicBezTo>
                  <a:pt x="4589" y="6614"/>
                  <a:pt x="4589" y="6614"/>
                  <a:pt x="4589" y="6594"/>
                </a:cubicBezTo>
                <a:cubicBezTo>
                  <a:pt x="4599" y="6594"/>
                  <a:pt x="4589" y="6594"/>
                  <a:pt x="4599" y="6594"/>
                </a:cubicBezTo>
                <a:cubicBezTo>
                  <a:pt x="4599" y="6573"/>
                  <a:pt x="4609" y="6573"/>
                  <a:pt x="4609" y="6552"/>
                </a:cubicBezTo>
                <a:cubicBezTo>
                  <a:pt x="4609" y="6552"/>
                  <a:pt x="4609" y="6552"/>
                  <a:pt x="4609" y="6552"/>
                </a:cubicBezTo>
                <a:cubicBezTo>
                  <a:pt x="4619" y="6532"/>
                  <a:pt x="4619" y="6532"/>
                  <a:pt x="4619" y="6532"/>
                </a:cubicBezTo>
                <a:cubicBezTo>
                  <a:pt x="4619" y="6511"/>
                  <a:pt x="4629" y="6511"/>
                  <a:pt x="4629" y="6490"/>
                </a:cubicBezTo>
                <a:cubicBezTo>
                  <a:pt x="4639" y="6490"/>
                  <a:pt x="4639" y="6470"/>
                  <a:pt x="4639" y="6470"/>
                </a:cubicBezTo>
                <a:cubicBezTo>
                  <a:pt x="4649" y="6449"/>
                  <a:pt x="4649" y="6449"/>
                  <a:pt x="4649" y="6449"/>
                </a:cubicBezTo>
                <a:cubicBezTo>
                  <a:pt x="4649" y="6428"/>
                  <a:pt x="4659" y="6428"/>
                  <a:pt x="4659" y="6428"/>
                </a:cubicBezTo>
                <a:cubicBezTo>
                  <a:pt x="4659" y="6428"/>
                  <a:pt x="4659" y="6428"/>
                  <a:pt x="4659" y="6408"/>
                </a:cubicBezTo>
                <a:cubicBezTo>
                  <a:pt x="4659" y="6408"/>
                  <a:pt x="4659" y="6408"/>
                  <a:pt x="4659" y="6408"/>
                </a:cubicBezTo>
                <a:cubicBezTo>
                  <a:pt x="4659" y="6408"/>
                  <a:pt x="4659" y="6408"/>
                  <a:pt x="4659" y="6387"/>
                </a:cubicBezTo>
                <a:cubicBezTo>
                  <a:pt x="4649" y="6387"/>
                  <a:pt x="4639" y="6366"/>
                  <a:pt x="4649" y="6346"/>
                </a:cubicBezTo>
                <a:cubicBezTo>
                  <a:pt x="4649" y="6346"/>
                  <a:pt x="4649" y="6346"/>
                  <a:pt x="4649" y="6346"/>
                </a:cubicBezTo>
                <a:cubicBezTo>
                  <a:pt x="4649" y="6325"/>
                  <a:pt x="4649" y="6325"/>
                  <a:pt x="4649" y="6325"/>
                </a:cubicBezTo>
                <a:cubicBezTo>
                  <a:pt x="4649" y="6304"/>
                  <a:pt x="4649" y="6304"/>
                  <a:pt x="4649" y="6284"/>
                </a:cubicBezTo>
                <a:cubicBezTo>
                  <a:pt x="4649" y="6284"/>
                  <a:pt x="4649" y="6284"/>
                  <a:pt x="4649" y="6284"/>
                </a:cubicBezTo>
                <a:cubicBezTo>
                  <a:pt x="4649" y="6263"/>
                  <a:pt x="4659" y="6242"/>
                  <a:pt x="4659" y="6242"/>
                </a:cubicBezTo>
                <a:cubicBezTo>
                  <a:pt x="4669" y="6242"/>
                  <a:pt x="4659" y="6284"/>
                  <a:pt x="4669" y="6304"/>
                </a:cubicBezTo>
                <a:cubicBezTo>
                  <a:pt x="4669" y="6304"/>
                  <a:pt x="4669" y="6304"/>
                  <a:pt x="4669" y="6304"/>
                </a:cubicBezTo>
                <a:cubicBezTo>
                  <a:pt x="4669" y="6325"/>
                  <a:pt x="4659" y="6325"/>
                  <a:pt x="4669" y="6325"/>
                </a:cubicBezTo>
                <a:cubicBezTo>
                  <a:pt x="4669" y="6346"/>
                  <a:pt x="4669" y="6325"/>
                  <a:pt x="4679" y="6346"/>
                </a:cubicBezTo>
                <a:cubicBezTo>
                  <a:pt x="4679" y="6346"/>
                  <a:pt x="4679" y="6346"/>
                  <a:pt x="4679" y="6366"/>
                </a:cubicBezTo>
                <a:cubicBezTo>
                  <a:pt x="4679" y="6366"/>
                  <a:pt x="4679" y="6366"/>
                  <a:pt x="4679" y="6387"/>
                </a:cubicBezTo>
                <a:cubicBezTo>
                  <a:pt x="4679" y="6387"/>
                  <a:pt x="4679" y="6387"/>
                  <a:pt x="4679" y="6366"/>
                </a:cubicBezTo>
                <a:cubicBezTo>
                  <a:pt x="4689" y="6366"/>
                  <a:pt x="4689" y="6366"/>
                  <a:pt x="4689" y="6346"/>
                </a:cubicBezTo>
                <a:cubicBezTo>
                  <a:pt x="4698" y="6346"/>
                  <a:pt x="4698" y="6346"/>
                  <a:pt x="4698" y="6346"/>
                </a:cubicBezTo>
                <a:cubicBezTo>
                  <a:pt x="4698" y="6346"/>
                  <a:pt x="4698" y="6346"/>
                  <a:pt x="4708" y="6325"/>
                </a:cubicBezTo>
                <a:cubicBezTo>
                  <a:pt x="4708" y="6325"/>
                  <a:pt x="4708" y="6325"/>
                  <a:pt x="4718" y="6304"/>
                </a:cubicBezTo>
                <a:cubicBezTo>
                  <a:pt x="4718" y="6284"/>
                  <a:pt x="4718" y="6284"/>
                  <a:pt x="4718" y="6284"/>
                </a:cubicBezTo>
                <a:cubicBezTo>
                  <a:pt x="4718" y="6284"/>
                  <a:pt x="4728" y="6263"/>
                  <a:pt x="4728" y="6263"/>
                </a:cubicBezTo>
                <a:cubicBezTo>
                  <a:pt x="4728" y="6263"/>
                  <a:pt x="4738" y="6242"/>
                  <a:pt x="4738" y="6242"/>
                </a:cubicBezTo>
                <a:cubicBezTo>
                  <a:pt x="4738" y="6242"/>
                  <a:pt x="4748" y="6242"/>
                  <a:pt x="4748" y="6222"/>
                </a:cubicBezTo>
                <a:cubicBezTo>
                  <a:pt x="4748" y="6222"/>
                  <a:pt x="4758" y="6222"/>
                  <a:pt x="4758" y="6201"/>
                </a:cubicBezTo>
                <a:cubicBezTo>
                  <a:pt x="4758" y="6201"/>
                  <a:pt x="4758" y="6201"/>
                  <a:pt x="4758" y="6180"/>
                </a:cubicBezTo>
                <a:cubicBezTo>
                  <a:pt x="4768" y="6180"/>
                  <a:pt x="4768" y="6180"/>
                  <a:pt x="4768" y="6180"/>
                </a:cubicBezTo>
                <a:cubicBezTo>
                  <a:pt x="4778" y="6180"/>
                  <a:pt x="4778" y="6160"/>
                  <a:pt x="4778" y="6139"/>
                </a:cubicBezTo>
                <a:cubicBezTo>
                  <a:pt x="4778" y="6139"/>
                  <a:pt x="4768" y="6139"/>
                  <a:pt x="4768" y="6139"/>
                </a:cubicBezTo>
                <a:cubicBezTo>
                  <a:pt x="4758" y="6139"/>
                  <a:pt x="4758" y="6139"/>
                  <a:pt x="4758" y="6118"/>
                </a:cubicBezTo>
                <a:cubicBezTo>
                  <a:pt x="4758" y="6118"/>
                  <a:pt x="4758" y="6118"/>
                  <a:pt x="4758" y="6118"/>
                </a:cubicBezTo>
                <a:cubicBezTo>
                  <a:pt x="4758" y="6118"/>
                  <a:pt x="4758" y="6118"/>
                  <a:pt x="4758" y="6098"/>
                </a:cubicBezTo>
                <a:cubicBezTo>
                  <a:pt x="4758" y="6098"/>
                  <a:pt x="4768" y="6098"/>
                  <a:pt x="4768" y="6098"/>
                </a:cubicBezTo>
                <a:cubicBezTo>
                  <a:pt x="4768" y="6098"/>
                  <a:pt x="4778" y="6077"/>
                  <a:pt x="4778" y="6077"/>
                </a:cubicBezTo>
                <a:cubicBezTo>
                  <a:pt x="4778" y="6077"/>
                  <a:pt x="4778" y="6077"/>
                  <a:pt x="4778" y="6077"/>
                </a:cubicBezTo>
                <a:cubicBezTo>
                  <a:pt x="4778" y="6077"/>
                  <a:pt x="4778" y="6077"/>
                  <a:pt x="4788" y="6077"/>
                </a:cubicBezTo>
                <a:cubicBezTo>
                  <a:pt x="4788" y="6077"/>
                  <a:pt x="4788" y="6077"/>
                  <a:pt x="4788" y="6077"/>
                </a:cubicBezTo>
                <a:cubicBezTo>
                  <a:pt x="4788" y="6077"/>
                  <a:pt x="4788" y="6098"/>
                  <a:pt x="4788" y="6098"/>
                </a:cubicBezTo>
                <a:cubicBezTo>
                  <a:pt x="4798" y="6098"/>
                  <a:pt x="4798" y="6098"/>
                  <a:pt x="4798" y="6098"/>
                </a:cubicBezTo>
                <a:cubicBezTo>
                  <a:pt x="4807" y="6098"/>
                  <a:pt x="4807" y="6077"/>
                  <a:pt x="4807" y="6077"/>
                </a:cubicBezTo>
                <a:cubicBezTo>
                  <a:pt x="4807" y="6098"/>
                  <a:pt x="4807" y="6098"/>
                  <a:pt x="4807" y="6098"/>
                </a:cubicBezTo>
                <a:cubicBezTo>
                  <a:pt x="4807" y="6098"/>
                  <a:pt x="4807" y="6098"/>
                  <a:pt x="4807" y="6098"/>
                </a:cubicBezTo>
                <a:cubicBezTo>
                  <a:pt x="4807" y="6098"/>
                  <a:pt x="4817" y="6098"/>
                  <a:pt x="4817" y="6098"/>
                </a:cubicBezTo>
                <a:cubicBezTo>
                  <a:pt x="4817" y="6098"/>
                  <a:pt x="4827" y="6098"/>
                  <a:pt x="4837" y="6077"/>
                </a:cubicBezTo>
                <a:cubicBezTo>
                  <a:pt x="4837" y="6077"/>
                  <a:pt x="4837" y="6077"/>
                  <a:pt x="4837" y="6077"/>
                </a:cubicBezTo>
                <a:cubicBezTo>
                  <a:pt x="4837" y="6077"/>
                  <a:pt x="4827" y="6077"/>
                  <a:pt x="4827" y="6056"/>
                </a:cubicBezTo>
                <a:cubicBezTo>
                  <a:pt x="4827" y="6056"/>
                  <a:pt x="4827" y="6056"/>
                  <a:pt x="4827" y="6056"/>
                </a:cubicBezTo>
                <a:cubicBezTo>
                  <a:pt x="4817" y="6056"/>
                  <a:pt x="4827" y="6036"/>
                  <a:pt x="4837" y="6036"/>
                </a:cubicBezTo>
                <a:cubicBezTo>
                  <a:pt x="4837" y="6036"/>
                  <a:pt x="4847" y="6036"/>
                  <a:pt x="4847" y="6015"/>
                </a:cubicBezTo>
                <a:cubicBezTo>
                  <a:pt x="4857" y="6015"/>
                  <a:pt x="4857" y="6015"/>
                  <a:pt x="4857" y="6015"/>
                </a:cubicBezTo>
                <a:cubicBezTo>
                  <a:pt x="4867" y="6015"/>
                  <a:pt x="4867" y="6015"/>
                  <a:pt x="4867" y="6015"/>
                </a:cubicBezTo>
                <a:cubicBezTo>
                  <a:pt x="4877" y="5994"/>
                  <a:pt x="4877" y="5994"/>
                  <a:pt x="4877" y="6015"/>
                </a:cubicBezTo>
                <a:cubicBezTo>
                  <a:pt x="4887" y="6015"/>
                  <a:pt x="4887" y="6015"/>
                  <a:pt x="4887" y="6015"/>
                </a:cubicBezTo>
                <a:cubicBezTo>
                  <a:pt x="4887" y="6015"/>
                  <a:pt x="4897" y="6015"/>
                  <a:pt x="4897" y="5994"/>
                </a:cubicBezTo>
                <a:cubicBezTo>
                  <a:pt x="4897" y="5994"/>
                  <a:pt x="4906" y="5994"/>
                  <a:pt x="4906" y="5994"/>
                </a:cubicBezTo>
                <a:cubicBezTo>
                  <a:pt x="4906" y="5994"/>
                  <a:pt x="4906" y="5994"/>
                  <a:pt x="4916" y="5994"/>
                </a:cubicBezTo>
                <a:cubicBezTo>
                  <a:pt x="4916" y="5994"/>
                  <a:pt x="4916" y="5994"/>
                  <a:pt x="4916" y="5994"/>
                </a:cubicBezTo>
                <a:cubicBezTo>
                  <a:pt x="4916" y="5994"/>
                  <a:pt x="4916" y="5994"/>
                  <a:pt x="4916" y="5994"/>
                </a:cubicBezTo>
                <a:cubicBezTo>
                  <a:pt x="4926" y="5994"/>
                  <a:pt x="4926" y="5974"/>
                  <a:pt x="4926" y="5974"/>
                </a:cubicBezTo>
                <a:cubicBezTo>
                  <a:pt x="4926" y="5974"/>
                  <a:pt x="4926" y="5974"/>
                  <a:pt x="4926" y="5974"/>
                </a:cubicBezTo>
                <a:cubicBezTo>
                  <a:pt x="4936" y="5974"/>
                  <a:pt x="4936" y="5974"/>
                  <a:pt x="4936" y="5974"/>
                </a:cubicBezTo>
                <a:cubicBezTo>
                  <a:pt x="4946" y="5974"/>
                  <a:pt x="4956" y="5953"/>
                  <a:pt x="4956" y="5953"/>
                </a:cubicBezTo>
                <a:cubicBezTo>
                  <a:pt x="4956" y="5953"/>
                  <a:pt x="4966" y="5953"/>
                  <a:pt x="4966" y="5932"/>
                </a:cubicBezTo>
                <a:cubicBezTo>
                  <a:pt x="4966" y="5932"/>
                  <a:pt x="4966" y="5932"/>
                  <a:pt x="4966" y="5932"/>
                </a:cubicBezTo>
                <a:cubicBezTo>
                  <a:pt x="4966" y="5932"/>
                  <a:pt x="4976" y="5932"/>
                  <a:pt x="4976" y="5932"/>
                </a:cubicBezTo>
                <a:cubicBezTo>
                  <a:pt x="4986" y="5932"/>
                  <a:pt x="4986" y="5932"/>
                  <a:pt x="4996" y="5932"/>
                </a:cubicBezTo>
                <a:cubicBezTo>
                  <a:pt x="4996" y="5953"/>
                  <a:pt x="4996" y="5953"/>
                  <a:pt x="4996" y="5953"/>
                </a:cubicBezTo>
                <a:cubicBezTo>
                  <a:pt x="4996" y="5953"/>
                  <a:pt x="5006" y="5953"/>
                  <a:pt x="5006" y="5953"/>
                </a:cubicBezTo>
                <a:cubicBezTo>
                  <a:pt x="5015" y="5932"/>
                  <a:pt x="5015" y="5932"/>
                  <a:pt x="5025" y="5932"/>
                </a:cubicBezTo>
                <a:cubicBezTo>
                  <a:pt x="5015" y="5932"/>
                  <a:pt x="5006" y="5953"/>
                  <a:pt x="5015" y="5953"/>
                </a:cubicBezTo>
                <a:cubicBezTo>
                  <a:pt x="5025" y="5953"/>
                  <a:pt x="5035" y="5932"/>
                  <a:pt x="5035" y="5932"/>
                </a:cubicBezTo>
                <a:cubicBezTo>
                  <a:pt x="5035" y="5912"/>
                  <a:pt x="5035" y="5912"/>
                  <a:pt x="5035" y="5912"/>
                </a:cubicBezTo>
                <a:cubicBezTo>
                  <a:pt x="5025" y="5912"/>
                  <a:pt x="5025" y="5912"/>
                  <a:pt x="5025" y="5912"/>
                </a:cubicBezTo>
                <a:cubicBezTo>
                  <a:pt x="5025" y="5912"/>
                  <a:pt x="5035" y="5891"/>
                  <a:pt x="5035" y="5891"/>
                </a:cubicBezTo>
                <a:cubicBezTo>
                  <a:pt x="5035" y="5870"/>
                  <a:pt x="5015" y="5870"/>
                  <a:pt x="5015" y="5870"/>
                </a:cubicBezTo>
                <a:cubicBezTo>
                  <a:pt x="5025" y="5850"/>
                  <a:pt x="5025" y="5850"/>
                  <a:pt x="5025" y="5829"/>
                </a:cubicBezTo>
                <a:cubicBezTo>
                  <a:pt x="5025" y="5829"/>
                  <a:pt x="5025" y="5829"/>
                  <a:pt x="5025" y="5808"/>
                </a:cubicBezTo>
                <a:cubicBezTo>
                  <a:pt x="5025" y="5808"/>
                  <a:pt x="5035" y="5788"/>
                  <a:pt x="5035" y="5788"/>
                </a:cubicBezTo>
                <a:cubicBezTo>
                  <a:pt x="5045" y="5788"/>
                  <a:pt x="5055" y="5788"/>
                  <a:pt x="5055" y="5788"/>
                </a:cubicBezTo>
                <a:cubicBezTo>
                  <a:pt x="5055" y="5767"/>
                  <a:pt x="5035" y="5746"/>
                  <a:pt x="5035" y="5746"/>
                </a:cubicBezTo>
                <a:cubicBezTo>
                  <a:pt x="5035" y="5726"/>
                  <a:pt x="5035" y="5726"/>
                  <a:pt x="5045" y="5726"/>
                </a:cubicBezTo>
                <a:cubicBezTo>
                  <a:pt x="5045" y="5705"/>
                  <a:pt x="5055" y="5705"/>
                  <a:pt x="5055" y="5705"/>
                </a:cubicBezTo>
                <a:cubicBezTo>
                  <a:pt x="5065" y="5684"/>
                  <a:pt x="5065" y="5684"/>
                  <a:pt x="5075" y="5664"/>
                </a:cubicBezTo>
                <a:cubicBezTo>
                  <a:pt x="5075" y="5664"/>
                  <a:pt x="5075" y="5643"/>
                  <a:pt x="5075" y="5643"/>
                </a:cubicBezTo>
                <a:cubicBezTo>
                  <a:pt x="5085" y="5643"/>
                  <a:pt x="5085" y="5622"/>
                  <a:pt x="5095" y="5622"/>
                </a:cubicBezTo>
                <a:cubicBezTo>
                  <a:pt x="5095" y="5622"/>
                  <a:pt x="5095" y="5622"/>
                  <a:pt x="5105" y="5602"/>
                </a:cubicBezTo>
                <a:cubicBezTo>
                  <a:pt x="5105" y="5602"/>
                  <a:pt x="5115" y="5581"/>
                  <a:pt x="5115" y="5581"/>
                </a:cubicBezTo>
                <a:cubicBezTo>
                  <a:pt x="5124" y="5602"/>
                  <a:pt x="5124" y="5602"/>
                  <a:pt x="5124" y="5602"/>
                </a:cubicBezTo>
                <a:cubicBezTo>
                  <a:pt x="5134" y="5602"/>
                  <a:pt x="5134" y="5602"/>
                  <a:pt x="5134" y="5602"/>
                </a:cubicBezTo>
                <a:cubicBezTo>
                  <a:pt x="5134" y="5602"/>
                  <a:pt x="5134" y="5602"/>
                  <a:pt x="5144" y="5602"/>
                </a:cubicBezTo>
                <a:cubicBezTo>
                  <a:pt x="5144" y="5581"/>
                  <a:pt x="5154" y="5581"/>
                  <a:pt x="5154" y="5581"/>
                </a:cubicBezTo>
                <a:cubicBezTo>
                  <a:pt x="5164" y="5560"/>
                  <a:pt x="5164" y="5560"/>
                  <a:pt x="5174" y="5540"/>
                </a:cubicBezTo>
                <a:cubicBezTo>
                  <a:pt x="5174" y="5540"/>
                  <a:pt x="5174" y="5540"/>
                  <a:pt x="5184" y="5540"/>
                </a:cubicBezTo>
                <a:cubicBezTo>
                  <a:pt x="5184" y="5540"/>
                  <a:pt x="5194" y="5519"/>
                  <a:pt x="5194" y="5519"/>
                </a:cubicBezTo>
                <a:cubicBezTo>
                  <a:pt x="5204" y="5519"/>
                  <a:pt x="5214" y="5519"/>
                  <a:pt x="5224" y="5498"/>
                </a:cubicBezTo>
                <a:cubicBezTo>
                  <a:pt x="5224" y="5498"/>
                  <a:pt x="5233" y="5498"/>
                  <a:pt x="5233" y="5498"/>
                </a:cubicBezTo>
                <a:cubicBezTo>
                  <a:pt x="5243" y="5478"/>
                  <a:pt x="5243" y="5478"/>
                  <a:pt x="5253" y="5478"/>
                </a:cubicBezTo>
                <a:cubicBezTo>
                  <a:pt x="5253" y="5478"/>
                  <a:pt x="5253" y="5478"/>
                  <a:pt x="5253" y="5478"/>
                </a:cubicBezTo>
                <a:cubicBezTo>
                  <a:pt x="5263" y="5478"/>
                  <a:pt x="5263" y="5478"/>
                  <a:pt x="5263" y="5478"/>
                </a:cubicBezTo>
                <a:cubicBezTo>
                  <a:pt x="5273" y="5478"/>
                  <a:pt x="5283" y="5478"/>
                  <a:pt x="5283" y="5457"/>
                </a:cubicBezTo>
                <a:cubicBezTo>
                  <a:pt x="5293" y="5457"/>
                  <a:pt x="5303" y="5457"/>
                  <a:pt x="5303" y="5457"/>
                </a:cubicBezTo>
                <a:cubicBezTo>
                  <a:pt x="5313" y="5436"/>
                  <a:pt x="5323" y="5436"/>
                  <a:pt x="5323" y="5436"/>
                </a:cubicBezTo>
                <a:cubicBezTo>
                  <a:pt x="5323" y="5436"/>
                  <a:pt x="5323" y="5436"/>
                  <a:pt x="5333" y="5436"/>
                </a:cubicBezTo>
                <a:cubicBezTo>
                  <a:pt x="5333" y="5436"/>
                  <a:pt x="5333" y="5436"/>
                  <a:pt x="5333" y="5436"/>
                </a:cubicBezTo>
                <a:cubicBezTo>
                  <a:pt x="5342" y="5436"/>
                  <a:pt x="5342" y="5436"/>
                  <a:pt x="5342" y="5436"/>
                </a:cubicBezTo>
                <a:cubicBezTo>
                  <a:pt x="5342" y="5436"/>
                  <a:pt x="5342" y="5416"/>
                  <a:pt x="5342" y="5416"/>
                </a:cubicBezTo>
                <a:cubicBezTo>
                  <a:pt x="5342" y="5416"/>
                  <a:pt x="5342" y="5395"/>
                  <a:pt x="5342" y="5395"/>
                </a:cubicBezTo>
                <a:cubicBezTo>
                  <a:pt x="5342" y="5395"/>
                  <a:pt x="5352" y="5395"/>
                  <a:pt x="5352" y="5374"/>
                </a:cubicBezTo>
                <a:cubicBezTo>
                  <a:pt x="5352" y="5374"/>
                  <a:pt x="5362" y="5374"/>
                  <a:pt x="5362" y="5374"/>
                </a:cubicBezTo>
                <a:cubicBezTo>
                  <a:pt x="5372" y="5395"/>
                  <a:pt x="5372" y="5395"/>
                  <a:pt x="5382" y="5374"/>
                </a:cubicBezTo>
                <a:cubicBezTo>
                  <a:pt x="5382" y="5374"/>
                  <a:pt x="5392" y="5374"/>
                  <a:pt x="5392" y="5374"/>
                </a:cubicBezTo>
                <a:cubicBezTo>
                  <a:pt x="5402" y="5374"/>
                  <a:pt x="5402" y="5374"/>
                  <a:pt x="5412" y="5353"/>
                </a:cubicBezTo>
                <a:cubicBezTo>
                  <a:pt x="5412" y="5353"/>
                  <a:pt x="5422" y="5353"/>
                  <a:pt x="5422" y="5353"/>
                </a:cubicBezTo>
                <a:cubicBezTo>
                  <a:pt x="5422" y="5353"/>
                  <a:pt x="5422" y="5353"/>
                  <a:pt x="5422" y="5353"/>
                </a:cubicBezTo>
                <a:cubicBezTo>
                  <a:pt x="5432" y="5353"/>
                  <a:pt x="5432" y="5353"/>
                  <a:pt x="5432" y="5353"/>
                </a:cubicBezTo>
                <a:cubicBezTo>
                  <a:pt x="5432" y="5353"/>
                  <a:pt x="5432" y="5353"/>
                  <a:pt x="5432" y="5353"/>
                </a:cubicBezTo>
                <a:cubicBezTo>
                  <a:pt x="5432" y="5353"/>
                  <a:pt x="5442" y="5353"/>
                  <a:pt x="5442" y="5353"/>
                </a:cubicBezTo>
                <a:cubicBezTo>
                  <a:pt x="5451" y="5353"/>
                  <a:pt x="5461" y="5333"/>
                  <a:pt x="5461" y="5333"/>
                </a:cubicBezTo>
                <a:cubicBezTo>
                  <a:pt x="5471" y="5312"/>
                  <a:pt x="5491" y="5312"/>
                  <a:pt x="5501" y="5291"/>
                </a:cubicBezTo>
                <a:cubicBezTo>
                  <a:pt x="5501" y="5271"/>
                  <a:pt x="5501" y="5271"/>
                  <a:pt x="5511" y="5271"/>
                </a:cubicBezTo>
                <a:cubicBezTo>
                  <a:pt x="5511" y="5271"/>
                  <a:pt x="5521" y="5250"/>
                  <a:pt x="5521" y="5271"/>
                </a:cubicBezTo>
                <a:cubicBezTo>
                  <a:pt x="5531" y="5271"/>
                  <a:pt x="5511" y="5291"/>
                  <a:pt x="5511" y="5291"/>
                </a:cubicBezTo>
                <a:cubicBezTo>
                  <a:pt x="5501" y="5312"/>
                  <a:pt x="5491" y="5312"/>
                  <a:pt x="5491" y="5333"/>
                </a:cubicBezTo>
                <a:cubicBezTo>
                  <a:pt x="5491" y="5333"/>
                  <a:pt x="5481" y="5333"/>
                  <a:pt x="5481" y="5353"/>
                </a:cubicBezTo>
                <a:cubicBezTo>
                  <a:pt x="5481" y="5353"/>
                  <a:pt x="5491" y="5353"/>
                  <a:pt x="5491" y="5353"/>
                </a:cubicBezTo>
                <a:cubicBezTo>
                  <a:pt x="5501" y="5353"/>
                  <a:pt x="5501" y="5333"/>
                  <a:pt x="5511" y="5333"/>
                </a:cubicBezTo>
                <a:cubicBezTo>
                  <a:pt x="5521" y="5333"/>
                  <a:pt x="5531" y="5333"/>
                  <a:pt x="5541" y="5333"/>
                </a:cubicBezTo>
                <a:cubicBezTo>
                  <a:pt x="5541" y="5333"/>
                  <a:pt x="5551" y="5333"/>
                  <a:pt x="5551" y="5333"/>
                </a:cubicBezTo>
                <a:cubicBezTo>
                  <a:pt x="5551" y="5353"/>
                  <a:pt x="5551" y="5353"/>
                  <a:pt x="5551" y="5353"/>
                </a:cubicBezTo>
                <a:cubicBezTo>
                  <a:pt x="5541" y="5353"/>
                  <a:pt x="5541" y="5353"/>
                  <a:pt x="5531" y="5353"/>
                </a:cubicBezTo>
                <a:cubicBezTo>
                  <a:pt x="5531" y="5374"/>
                  <a:pt x="5521" y="5374"/>
                  <a:pt x="5521" y="5395"/>
                </a:cubicBezTo>
                <a:cubicBezTo>
                  <a:pt x="5511" y="5395"/>
                  <a:pt x="5511" y="5395"/>
                  <a:pt x="5501" y="5395"/>
                </a:cubicBezTo>
                <a:cubicBezTo>
                  <a:pt x="5501" y="5395"/>
                  <a:pt x="5501" y="5374"/>
                  <a:pt x="5501" y="5374"/>
                </a:cubicBezTo>
                <a:cubicBezTo>
                  <a:pt x="5501" y="5374"/>
                  <a:pt x="5491" y="5374"/>
                  <a:pt x="5491" y="5374"/>
                </a:cubicBezTo>
                <a:cubicBezTo>
                  <a:pt x="5491" y="5374"/>
                  <a:pt x="5491" y="5374"/>
                  <a:pt x="5491" y="5374"/>
                </a:cubicBezTo>
                <a:cubicBezTo>
                  <a:pt x="5481" y="5374"/>
                  <a:pt x="5481" y="5374"/>
                  <a:pt x="5481" y="5374"/>
                </a:cubicBezTo>
                <a:cubicBezTo>
                  <a:pt x="5481" y="5374"/>
                  <a:pt x="5471" y="5395"/>
                  <a:pt x="5471" y="5395"/>
                </a:cubicBezTo>
                <a:cubicBezTo>
                  <a:pt x="5461" y="5395"/>
                  <a:pt x="5451" y="5395"/>
                  <a:pt x="5442" y="5416"/>
                </a:cubicBezTo>
                <a:cubicBezTo>
                  <a:pt x="5442" y="5416"/>
                  <a:pt x="5432" y="5416"/>
                  <a:pt x="5422" y="5436"/>
                </a:cubicBezTo>
                <a:cubicBezTo>
                  <a:pt x="5422" y="5436"/>
                  <a:pt x="5412" y="5457"/>
                  <a:pt x="5402" y="5457"/>
                </a:cubicBezTo>
                <a:cubicBezTo>
                  <a:pt x="5402" y="5457"/>
                  <a:pt x="5402" y="5457"/>
                  <a:pt x="5392" y="5457"/>
                </a:cubicBezTo>
                <a:cubicBezTo>
                  <a:pt x="5382" y="5457"/>
                  <a:pt x="5382" y="5478"/>
                  <a:pt x="5372" y="5478"/>
                </a:cubicBezTo>
                <a:cubicBezTo>
                  <a:pt x="5372" y="5498"/>
                  <a:pt x="5372" y="5498"/>
                  <a:pt x="5372" y="5498"/>
                </a:cubicBezTo>
                <a:cubicBezTo>
                  <a:pt x="5372" y="5519"/>
                  <a:pt x="5372" y="5519"/>
                  <a:pt x="5372" y="5519"/>
                </a:cubicBezTo>
                <a:cubicBezTo>
                  <a:pt x="5372" y="5540"/>
                  <a:pt x="5362" y="5540"/>
                  <a:pt x="5362" y="5560"/>
                </a:cubicBezTo>
                <a:cubicBezTo>
                  <a:pt x="5362" y="5560"/>
                  <a:pt x="5352" y="5560"/>
                  <a:pt x="5352" y="5581"/>
                </a:cubicBezTo>
                <a:cubicBezTo>
                  <a:pt x="5352" y="5581"/>
                  <a:pt x="5352" y="5581"/>
                  <a:pt x="5352" y="5602"/>
                </a:cubicBezTo>
                <a:cubicBezTo>
                  <a:pt x="5352" y="5602"/>
                  <a:pt x="5352" y="5602"/>
                  <a:pt x="5352" y="5602"/>
                </a:cubicBezTo>
                <a:cubicBezTo>
                  <a:pt x="5352" y="5602"/>
                  <a:pt x="5362" y="5602"/>
                  <a:pt x="5362" y="5602"/>
                </a:cubicBezTo>
                <a:cubicBezTo>
                  <a:pt x="5372" y="5602"/>
                  <a:pt x="5372" y="5581"/>
                  <a:pt x="5382" y="5581"/>
                </a:cubicBezTo>
                <a:cubicBezTo>
                  <a:pt x="5372" y="5602"/>
                  <a:pt x="5372" y="5602"/>
                  <a:pt x="5372" y="5622"/>
                </a:cubicBezTo>
                <a:cubicBezTo>
                  <a:pt x="5372" y="5622"/>
                  <a:pt x="5372" y="5622"/>
                  <a:pt x="5372" y="5622"/>
                </a:cubicBezTo>
                <a:cubicBezTo>
                  <a:pt x="5372" y="5622"/>
                  <a:pt x="5382" y="5622"/>
                  <a:pt x="5382" y="5643"/>
                </a:cubicBezTo>
                <a:cubicBezTo>
                  <a:pt x="5382" y="5643"/>
                  <a:pt x="5382" y="5622"/>
                  <a:pt x="5392" y="5643"/>
                </a:cubicBezTo>
                <a:cubicBezTo>
                  <a:pt x="5392" y="5643"/>
                  <a:pt x="5392" y="5643"/>
                  <a:pt x="5392" y="5643"/>
                </a:cubicBezTo>
                <a:cubicBezTo>
                  <a:pt x="5402" y="5643"/>
                  <a:pt x="5412" y="5622"/>
                  <a:pt x="5412" y="5622"/>
                </a:cubicBezTo>
                <a:cubicBezTo>
                  <a:pt x="5422" y="5602"/>
                  <a:pt x="5442" y="5581"/>
                  <a:pt x="5451" y="5560"/>
                </a:cubicBezTo>
                <a:cubicBezTo>
                  <a:pt x="5461" y="5540"/>
                  <a:pt x="5471" y="5540"/>
                  <a:pt x="5471" y="5540"/>
                </a:cubicBezTo>
                <a:cubicBezTo>
                  <a:pt x="5481" y="5519"/>
                  <a:pt x="5491" y="5498"/>
                  <a:pt x="5491" y="5498"/>
                </a:cubicBezTo>
                <a:cubicBezTo>
                  <a:pt x="5501" y="5498"/>
                  <a:pt x="5511" y="5478"/>
                  <a:pt x="5511" y="5478"/>
                </a:cubicBezTo>
                <a:cubicBezTo>
                  <a:pt x="5511" y="5457"/>
                  <a:pt x="5511" y="5457"/>
                  <a:pt x="5511" y="5457"/>
                </a:cubicBezTo>
                <a:cubicBezTo>
                  <a:pt x="5511" y="5457"/>
                  <a:pt x="5521" y="5457"/>
                  <a:pt x="5521" y="5457"/>
                </a:cubicBezTo>
                <a:cubicBezTo>
                  <a:pt x="5521" y="5457"/>
                  <a:pt x="5521" y="5457"/>
                  <a:pt x="5521" y="5457"/>
                </a:cubicBezTo>
                <a:cubicBezTo>
                  <a:pt x="5521" y="5457"/>
                  <a:pt x="5531" y="5457"/>
                  <a:pt x="5541" y="5457"/>
                </a:cubicBezTo>
                <a:cubicBezTo>
                  <a:pt x="5541" y="5457"/>
                  <a:pt x="5551" y="5457"/>
                  <a:pt x="5551" y="5436"/>
                </a:cubicBezTo>
                <a:cubicBezTo>
                  <a:pt x="5551" y="5436"/>
                  <a:pt x="5551" y="5436"/>
                  <a:pt x="5551" y="5457"/>
                </a:cubicBezTo>
                <a:cubicBezTo>
                  <a:pt x="5551" y="5457"/>
                  <a:pt x="5560" y="5457"/>
                  <a:pt x="5560" y="5457"/>
                </a:cubicBezTo>
                <a:cubicBezTo>
                  <a:pt x="5560" y="5457"/>
                  <a:pt x="5570" y="5436"/>
                  <a:pt x="5580" y="5436"/>
                </a:cubicBezTo>
                <a:cubicBezTo>
                  <a:pt x="5590" y="5436"/>
                  <a:pt x="5600" y="5416"/>
                  <a:pt x="5620" y="5416"/>
                </a:cubicBezTo>
                <a:cubicBezTo>
                  <a:pt x="5620" y="5395"/>
                  <a:pt x="5630" y="5395"/>
                  <a:pt x="5630" y="5395"/>
                </a:cubicBezTo>
                <a:cubicBezTo>
                  <a:pt x="5630" y="5395"/>
                  <a:pt x="5640" y="5395"/>
                  <a:pt x="5640" y="5395"/>
                </a:cubicBezTo>
                <a:cubicBezTo>
                  <a:pt x="5640" y="5395"/>
                  <a:pt x="5640" y="5395"/>
                  <a:pt x="5640" y="5395"/>
                </a:cubicBezTo>
                <a:cubicBezTo>
                  <a:pt x="5660" y="5395"/>
                  <a:pt x="5669" y="5374"/>
                  <a:pt x="5679" y="5374"/>
                </a:cubicBezTo>
                <a:cubicBezTo>
                  <a:pt x="5679" y="5374"/>
                  <a:pt x="5679" y="5374"/>
                  <a:pt x="5679" y="5374"/>
                </a:cubicBezTo>
                <a:cubicBezTo>
                  <a:pt x="5689" y="5374"/>
                  <a:pt x="5689" y="5374"/>
                  <a:pt x="5699" y="5374"/>
                </a:cubicBezTo>
                <a:cubicBezTo>
                  <a:pt x="5699" y="5374"/>
                  <a:pt x="5709" y="5374"/>
                  <a:pt x="5719" y="5353"/>
                </a:cubicBezTo>
                <a:cubicBezTo>
                  <a:pt x="5719" y="5353"/>
                  <a:pt x="5719" y="5333"/>
                  <a:pt x="5719" y="5333"/>
                </a:cubicBezTo>
                <a:cubicBezTo>
                  <a:pt x="5719" y="5333"/>
                  <a:pt x="5719" y="5333"/>
                  <a:pt x="5719" y="5333"/>
                </a:cubicBezTo>
                <a:cubicBezTo>
                  <a:pt x="5709" y="5312"/>
                  <a:pt x="5699" y="5333"/>
                  <a:pt x="5699" y="5333"/>
                </a:cubicBezTo>
                <a:cubicBezTo>
                  <a:pt x="5709" y="5312"/>
                  <a:pt x="5719" y="5291"/>
                  <a:pt x="5729" y="5271"/>
                </a:cubicBezTo>
                <a:cubicBezTo>
                  <a:pt x="5729" y="5271"/>
                  <a:pt x="5729" y="5271"/>
                  <a:pt x="5729" y="5271"/>
                </a:cubicBezTo>
                <a:cubicBezTo>
                  <a:pt x="5739" y="5271"/>
                  <a:pt x="5739" y="5250"/>
                  <a:pt x="5739" y="5250"/>
                </a:cubicBezTo>
                <a:cubicBezTo>
                  <a:pt x="5749" y="5229"/>
                  <a:pt x="5759" y="5229"/>
                  <a:pt x="5759" y="5250"/>
                </a:cubicBezTo>
                <a:cubicBezTo>
                  <a:pt x="5759" y="5271"/>
                  <a:pt x="5739" y="5291"/>
                  <a:pt x="5739" y="5312"/>
                </a:cubicBezTo>
                <a:cubicBezTo>
                  <a:pt x="5759" y="5291"/>
                  <a:pt x="5769" y="5271"/>
                  <a:pt x="5778" y="5250"/>
                </a:cubicBezTo>
                <a:cubicBezTo>
                  <a:pt x="5788" y="5250"/>
                  <a:pt x="5788" y="5250"/>
                  <a:pt x="5788" y="5250"/>
                </a:cubicBezTo>
                <a:cubicBezTo>
                  <a:pt x="5798" y="5250"/>
                  <a:pt x="5798" y="5229"/>
                  <a:pt x="5798" y="5229"/>
                </a:cubicBezTo>
                <a:cubicBezTo>
                  <a:pt x="5808" y="5229"/>
                  <a:pt x="5808" y="5209"/>
                  <a:pt x="5808" y="5209"/>
                </a:cubicBezTo>
                <a:cubicBezTo>
                  <a:pt x="5808" y="5209"/>
                  <a:pt x="5798" y="5209"/>
                  <a:pt x="5798" y="5209"/>
                </a:cubicBezTo>
                <a:cubicBezTo>
                  <a:pt x="5788" y="5209"/>
                  <a:pt x="5788" y="5209"/>
                  <a:pt x="5778" y="5209"/>
                </a:cubicBezTo>
                <a:cubicBezTo>
                  <a:pt x="5778" y="5209"/>
                  <a:pt x="5788" y="5188"/>
                  <a:pt x="5788" y="5188"/>
                </a:cubicBezTo>
                <a:cubicBezTo>
                  <a:pt x="5788" y="5188"/>
                  <a:pt x="5788" y="5188"/>
                  <a:pt x="5778" y="5188"/>
                </a:cubicBezTo>
                <a:cubicBezTo>
                  <a:pt x="5778" y="5167"/>
                  <a:pt x="5778" y="5167"/>
                  <a:pt x="5788" y="5167"/>
                </a:cubicBezTo>
                <a:cubicBezTo>
                  <a:pt x="5788" y="5147"/>
                  <a:pt x="5788" y="5147"/>
                  <a:pt x="5788" y="5126"/>
                </a:cubicBezTo>
                <a:cubicBezTo>
                  <a:pt x="5798" y="5105"/>
                  <a:pt x="5808" y="5085"/>
                  <a:pt x="5798" y="5064"/>
                </a:cubicBezTo>
                <a:cubicBezTo>
                  <a:pt x="5798" y="5064"/>
                  <a:pt x="5788" y="5064"/>
                  <a:pt x="5788" y="5064"/>
                </a:cubicBezTo>
                <a:cubicBezTo>
                  <a:pt x="5778" y="5085"/>
                  <a:pt x="5769" y="5105"/>
                  <a:pt x="5769" y="5126"/>
                </a:cubicBezTo>
                <a:cubicBezTo>
                  <a:pt x="5759" y="5126"/>
                  <a:pt x="5759" y="5147"/>
                  <a:pt x="5749" y="5147"/>
                </a:cubicBezTo>
                <a:cubicBezTo>
                  <a:pt x="5749" y="5147"/>
                  <a:pt x="5749" y="5167"/>
                  <a:pt x="5739" y="5167"/>
                </a:cubicBezTo>
                <a:cubicBezTo>
                  <a:pt x="5739" y="5167"/>
                  <a:pt x="5729" y="5188"/>
                  <a:pt x="5719" y="5188"/>
                </a:cubicBezTo>
                <a:cubicBezTo>
                  <a:pt x="5719" y="5209"/>
                  <a:pt x="5719" y="5209"/>
                  <a:pt x="5709" y="5209"/>
                </a:cubicBezTo>
                <a:cubicBezTo>
                  <a:pt x="5709" y="5209"/>
                  <a:pt x="5699" y="5229"/>
                  <a:pt x="5699" y="5229"/>
                </a:cubicBezTo>
                <a:cubicBezTo>
                  <a:pt x="5699" y="5229"/>
                  <a:pt x="5689" y="5229"/>
                  <a:pt x="5689" y="5229"/>
                </a:cubicBezTo>
                <a:cubicBezTo>
                  <a:pt x="5689" y="5250"/>
                  <a:pt x="5689" y="5250"/>
                  <a:pt x="5699" y="5250"/>
                </a:cubicBezTo>
                <a:cubicBezTo>
                  <a:pt x="5699" y="5250"/>
                  <a:pt x="5699" y="5271"/>
                  <a:pt x="5699" y="5271"/>
                </a:cubicBezTo>
                <a:cubicBezTo>
                  <a:pt x="5709" y="5271"/>
                  <a:pt x="5699" y="5291"/>
                  <a:pt x="5689" y="5291"/>
                </a:cubicBezTo>
                <a:cubicBezTo>
                  <a:pt x="5689" y="5291"/>
                  <a:pt x="5689" y="5312"/>
                  <a:pt x="5679" y="5312"/>
                </a:cubicBezTo>
                <a:cubicBezTo>
                  <a:pt x="5679" y="5312"/>
                  <a:pt x="5679" y="5312"/>
                  <a:pt x="5679" y="5312"/>
                </a:cubicBezTo>
                <a:cubicBezTo>
                  <a:pt x="5679" y="5312"/>
                  <a:pt x="5679" y="5312"/>
                  <a:pt x="5679" y="5291"/>
                </a:cubicBezTo>
                <a:cubicBezTo>
                  <a:pt x="5669" y="5291"/>
                  <a:pt x="5669" y="5291"/>
                  <a:pt x="5660" y="5291"/>
                </a:cubicBezTo>
                <a:cubicBezTo>
                  <a:pt x="5660" y="5291"/>
                  <a:pt x="5660" y="5291"/>
                  <a:pt x="5650" y="5291"/>
                </a:cubicBezTo>
                <a:cubicBezTo>
                  <a:pt x="5650" y="5291"/>
                  <a:pt x="5650" y="5291"/>
                  <a:pt x="5650" y="5291"/>
                </a:cubicBezTo>
                <a:cubicBezTo>
                  <a:pt x="5650" y="5291"/>
                  <a:pt x="5650" y="5291"/>
                  <a:pt x="5640" y="5291"/>
                </a:cubicBezTo>
                <a:cubicBezTo>
                  <a:pt x="5640" y="5312"/>
                  <a:pt x="5640" y="5312"/>
                  <a:pt x="5640" y="5312"/>
                </a:cubicBezTo>
                <a:cubicBezTo>
                  <a:pt x="5630" y="5312"/>
                  <a:pt x="5630" y="5312"/>
                  <a:pt x="5620" y="5312"/>
                </a:cubicBezTo>
                <a:cubicBezTo>
                  <a:pt x="5620" y="5312"/>
                  <a:pt x="5610" y="5312"/>
                  <a:pt x="5610" y="5291"/>
                </a:cubicBezTo>
                <a:cubicBezTo>
                  <a:pt x="5610" y="5271"/>
                  <a:pt x="5590" y="5291"/>
                  <a:pt x="5580" y="5291"/>
                </a:cubicBezTo>
                <a:cubicBezTo>
                  <a:pt x="5580" y="5291"/>
                  <a:pt x="5580" y="5271"/>
                  <a:pt x="5580" y="5271"/>
                </a:cubicBezTo>
                <a:cubicBezTo>
                  <a:pt x="5580" y="5271"/>
                  <a:pt x="5570" y="5271"/>
                  <a:pt x="5560" y="5271"/>
                </a:cubicBezTo>
                <a:cubicBezTo>
                  <a:pt x="5560" y="5271"/>
                  <a:pt x="5551" y="5271"/>
                  <a:pt x="5551" y="5271"/>
                </a:cubicBezTo>
                <a:cubicBezTo>
                  <a:pt x="5551" y="5271"/>
                  <a:pt x="5541" y="5271"/>
                  <a:pt x="5541" y="5271"/>
                </a:cubicBezTo>
                <a:cubicBezTo>
                  <a:pt x="5541" y="5271"/>
                  <a:pt x="5541" y="5271"/>
                  <a:pt x="5541" y="5250"/>
                </a:cubicBezTo>
                <a:cubicBezTo>
                  <a:pt x="5541" y="5250"/>
                  <a:pt x="5541" y="5250"/>
                  <a:pt x="5541" y="5250"/>
                </a:cubicBezTo>
                <a:cubicBezTo>
                  <a:pt x="5541" y="5229"/>
                  <a:pt x="5551" y="5229"/>
                  <a:pt x="5551" y="5229"/>
                </a:cubicBezTo>
                <a:cubicBezTo>
                  <a:pt x="5551" y="5229"/>
                  <a:pt x="5560" y="5229"/>
                  <a:pt x="5560" y="5209"/>
                </a:cubicBezTo>
                <a:cubicBezTo>
                  <a:pt x="5570" y="5209"/>
                  <a:pt x="5560" y="5209"/>
                  <a:pt x="5560" y="5209"/>
                </a:cubicBezTo>
                <a:cubicBezTo>
                  <a:pt x="5551" y="5209"/>
                  <a:pt x="5541" y="5209"/>
                  <a:pt x="5531" y="5209"/>
                </a:cubicBezTo>
                <a:cubicBezTo>
                  <a:pt x="5531" y="5209"/>
                  <a:pt x="5521" y="5188"/>
                  <a:pt x="5521" y="5188"/>
                </a:cubicBezTo>
                <a:cubicBezTo>
                  <a:pt x="5521" y="5188"/>
                  <a:pt x="5521" y="5167"/>
                  <a:pt x="5521" y="5167"/>
                </a:cubicBezTo>
                <a:cubicBezTo>
                  <a:pt x="5521" y="5167"/>
                  <a:pt x="5521" y="5147"/>
                  <a:pt x="5521" y="5147"/>
                </a:cubicBezTo>
                <a:cubicBezTo>
                  <a:pt x="5511" y="5126"/>
                  <a:pt x="5521" y="5105"/>
                  <a:pt x="5521" y="5105"/>
                </a:cubicBezTo>
                <a:cubicBezTo>
                  <a:pt x="5521" y="5085"/>
                  <a:pt x="5521" y="5085"/>
                  <a:pt x="5521" y="5064"/>
                </a:cubicBezTo>
                <a:cubicBezTo>
                  <a:pt x="5511" y="5064"/>
                  <a:pt x="5511" y="5064"/>
                  <a:pt x="5501" y="5064"/>
                </a:cubicBezTo>
                <a:cubicBezTo>
                  <a:pt x="5501" y="5064"/>
                  <a:pt x="5511" y="5043"/>
                  <a:pt x="5511" y="5043"/>
                </a:cubicBezTo>
                <a:cubicBezTo>
                  <a:pt x="5511" y="5043"/>
                  <a:pt x="5521" y="5023"/>
                  <a:pt x="5521" y="5023"/>
                </a:cubicBezTo>
                <a:cubicBezTo>
                  <a:pt x="5521" y="5023"/>
                  <a:pt x="5531" y="5023"/>
                  <a:pt x="5531" y="5023"/>
                </a:cubicBezTo>
                <a:cubicBezTo>
                  <a:pt x="5531" y="5023"/>
                  <a:pt x="5541" y="5023"/>
                  <a:pt x="5541" y="5002"/>
                </a:cubicBezTo>
                <a:cubicBezTo>
                  <a:pt x="5551" y="5002"/>
                  <a:pt x="5560" y="4981"/>
                  <a:pt x="5560" y="4961"/>
                </a:cubicBezTo>
                <a:cubicBezTo>
                  <a:pt x="5570" y="4961"/>
                  <a:pt x="5570" y="4961"/>
                  <a:pt x="5580" y="4940"/>
                </a:cubicBezTo>
                <a:cubicBezTo>
                  <a:pt x="5580" y="4940"/>
                  <a:pt x="5560" y="4961"/>
                  <a:pt x="5551" y="4961"/>
                </a:cubicBezTo>
                <a:cubicBezTo>
                  <a:pt x="5551" y="4961"/>
                  <a:pt x="5541" y="4961"/>
                  <a:pt x="5531" y="4961"/>
                </a:cubicBezTo>
                <a:cubicBezTo>
                  <a:pt x="5531" y="4961"/>
                  <a:pt x="5521" y="4961"/>
                  <a:pt x="5521" y="4961"/>
                </a:cubicBezTo>
                <a:cubicBezTo>
                  <a:pt x="5511" y="4961"/>
                  <a:pt x="5511" y="4961"/>
                  <a:pt x="5501" y="4981"/>
                </a:cubicBezTo>
                <a:cubicBezTo>
                  <a:pt x="5501" y="4961"/>
                  <a:pt x="5501" y="4961"/>
                  <a:pt x="5491" y="4940"/>
                </a:cubicBezTo>
                <a:cubicBezTo>
                  <a:pt x="5491" y="4940"/>
                  <a:pt x="5491" y="4940"/>
                  <a:pt x="5481" y="4940"/>
                </a:cubicBezTo>
                <a:cubicBezTo>
                  <a:pt x="5481" y="4919"/>
                  <a:pt x="5471" y="4919"/>
                  <a:pt x="5461" y="4919"/>
                </a:cubicBezTo>
                <a:cubicBezTo>
                  <a:pt x="5461" y="4919"/>
                  <a:pt x="5451" y="4919"/>
                  <a:pt x="5442" y="4919"/>
                </a:cubicBezTo>
                <a:cubicBezTo>
                  <a:pt x="5451" y="4919"/>
                  <a:pt x="5461" y="4899"/>
                  <a:pt x="5471" y="4899"/>
                </a:cubicBezTo>
                <a:cubicBezTo>
                  <a:pt x="5471" y="4899"/>
                  <a:pt x="5481" y="4899"/>
                  <a:pt x="5481" y="4899"/>
                </a:cubicBezTo>
                <a:cubicBezTo>
                  <a:pt x="5491" y="4899"/>
                  <a:pt x="5491" y="4899"/>
                  <a:pt x="5491" y="4899"/>
                </a:cubicBezTo>
                <a:cubicBezTo>
                  <a:pt x="5491" y="4899"/>
                  <a:pt x="5501" y="4899"/>
                  <a:pt x="5501" y="4919"/>
                </a:cubicBezTo>
                <a:cubicBezTo>
                  <a:pt x="5501" y="4919"/>
                  <a:pt x="5511" y="4919"/>
                  <a:pt x="5501" y="4919"/>
                </a:cubicBezTo>
                <a:cubicBezTo>
                  <a:pt x="5511" y="4919"/>
                  <a:pt x="5511" y="4919"/>
                  <a:pt x="5521" y="4919"/>
                </a:cubicBezTo>
                <a:cubicBezTo>
                  <a:pt x="5521" y="4919"/>
                  <a:pt x="5521" y="4919"/>
                  <a:pt x="5521" y="4919"/>
                </a:cubicBezTo>
                <a:cubicBezTo>
                  <a:pt x="5531" y="4919"/>
                  <a:pt x="5551" y="4899"/>
                  <a:pt x="5560" y="4878"/>
                </a:cubicBezTo>
                <a:cubicBezTo>
                  <a:pt x="5560" y="4878"/>
                  <a:pt x="5570" y="4878"/>
                  <a:pt x="5580" y="4857"/>
                </a:cubicBezTo>
                <a:cubicBezTo>
                  <a:pt x="5580" y="4857"/>
                  <a:pt x="5580" y="4857"/>
                  <a:pt x="5580" y="4857"/>
                </a:cubicBezTo>
                <a:cubicBezTo>
                  <a:pt x="5580" y="4857"/>
                  <a:pt x="5590" y="4857"/>
                  <a:pt x="5590" y="4857"/>
                </a:cubicBezTo>
                <a:cubicBezTo>
                  <a:pt x="5590" y="4857"/>
                  <a:pt x="5600" y="4857"/>
                  <a:pt x="5600" y="4857"/>
                </a:cubicBezTo>
                <a:cubicBezTo>
                  <a:pt x="5610" y="4857"/>
                  <a:pt x="5610" y="4837"/>
                  <a:pt x="5610" y="4816"/>
                </a:cubicBezTo>
                <a:cubicBezTo>
                  <a:pt x="5610" y="4816"/>
                  <a:pt x="5610" y="4795"/>
                  <a:pt x="5610" y="4795"/>
                </a:cubicBezTo>
                <a:cubicBezTo>
                  <a:pt x="5610" y="4775"/>
                  <a:pt x="5610" y="4775"/>
                  <a:pt x="5610" y="4775"/>
                </a:cubicBezTo>
                <a:cubicBezTo>
                  <a:pt x="5610" y="4775"/>
                  <a:pt x="5620" y="4754"/>
                  <a:pt x="5620" y="4754"/>
                </a:cubicBezTo>
                <a:cubicBezTo>
                  <a:pt x="5620" y="4733"/>
                  <a:pt x="5600" y="4754"/>
                  <a:pt x="5590" y="4754"/>
                </a:cubicBezTo>
                <a:cubicBezTo>
                  <a:pt x="5580" y="4733"/>
                  <a:pt x="5570" y="4733"/>
                  <a:pt x="5560" y="4733"/>
                </a:cubicBezTo>
                <a:cubicBezTo>
                  <a:pt x="5551" y="4733"/>
                  <a:pt x="5551" y="4733"/>
                  <a:pt x="5541" y="4733"/>
                </a:cubicBezTo>
                <a:cubicBezTo>
                  <a:pt x="5531" y="4733"/>
                  <a:pt x="5521" y="4733"/>
                  <a:pt x="5501" y="4733"/>
                </a:cubicBezTo>
                <a:cubicBezTo>
                  <a:pt x="5491" y="4754"/>
                  <a:pt x="5471" y="4754"/>
                  <a:pt x="5451" y="4775"/>
                </a:cubicBezTo>
                <a:cubicBezTo>
                  <a:pt x="5442" y="4775"/>
                  <a:pt x="5442" y="4775"/>
                  <a:pt x="5432" y="4775"/>
                </a:cubicBezTo>
                <a:cubicBezTo>
                  <a:pt x="5422" y="4775"/>
                  <a:pt x="5422" y="4775"/>
                  <a:pt x="5412" y="4795"/>
                </a:cubicBezTo>
                <a:cubicBezTo>
                  <a:pt x="5402" y="4795"/>
                  <a:pt x="5392" y="4816"/>
                  <a:pt x="5372" y="4816"/>
                </a:cubicBezTo>
                <a:cubicBezTo>
                  <a:pt x="5362" y="4816"/>
                  <a:pt x="5352" y="4837"/>
                  <a:pt x="5342" y="4837"/>
                </a:cubicBezTo>
                <a:cubicBezTo>
                  <a:pt x="5333" y="4878"/>
                  <a:pt x="5313" y="4899"/>
                  <a:pt x="5293" y="4919"/>
                </a:cubicBezTo>
                <a:cubicBezTo>
                  <a:pt x="5273" y="4940"/>
                  <a:pt x="5253" y="4961"/>
                  <a:pt x="5233" y="4981"/>
                </a:cubicBezTo>
                <a:cubicBezTo>
                  <a:pt x="5233" y="5002"/>
                  <a:pt x="5224" y="5002"/>
                  <a:pt x="5214" y="5002"/>
                </a:cubicBezTo>
                <a:cubicBezTo>
                  <a:pt x="5214" y="5023"/>
                  <a:pt x="5204" y="5023"/>
                  <a:pt x="5204" y="5043"/>
                </a:cubicBezTo>
                <a:cubicBezTo>
                  <a:pt x="5194" y="5043"/>
                  <a:pt x="5194" y="5043"/>
                  <a:pt x="5194" y="5064"/>
                </a:cubicBezTo>
                <a:cubicBezTo>
                  <a:pt x="5184" y="5064"/>
                  <a:pt x="5174" y="5085"/>
                  <a:pt x="5154" y="5105"/>
                </a:cubicBezTo>
                <a:cubicBezTo>
                  <a:pt x="5154" y="5126"/>
                  <a:pt x="5144" y="5126"/>
                  <a:pt x="5134" y="5126"/>
                </a:cubicBezTo>
                <a:cubicBezTo>
                  <a:pt x="5144" y="5085"/>
                  <a:pt x="5164" y="5043"/>
                  <a:pt x="5184" y="5023"/>
                </a:cubicBezTo>
                <a:cubicBezTo>
                  <a:pt x="5184" y="5023"/>
                  <a:pt x="5184" y="5023"/>
                  <a:pt x="5194" y="5002"/>
                </a:cubicBezTo>
                <a:cubicBezTo>
                  <a:pt x="5194" y="5002"/>
                  <a:pt x="5204" y="4981"/>
                  <a:pt x="5214" y="4961"/>
                </a:cubicBezTo>
                <a:cubicBezTo>
                  <a:pt x="5224" y="4961"/>
                  <a:pt x="5233" y="4940"/>
                  <a:pt x="5243" y="4919"/>
                </a:cubicBezTo>
                <a:cubicBezTo>
                  <a:pt x="5253" y="4919"/>
                  <a:pt x="5263" y="4899"/>
                  <a:pt x="5273" y="4878"/>
                </a:cubicBezTo>
                <a:cubicBezTo>
                  <a:pt x="5303" y="4857"/>
                  <a:pt x="5323" y="4816"/>
                  <a:pt x="5352" y="4775"/>
                </a:cubicBezTo>
                <a:cubicBezTo>
                  <a:pt x="5362" y="4754"/>
                  <a:pt x="5372" y="4733"/>
                  <a:pt x="5392" y="4733"/>
                </a:cubicBezTo>
                <a:cubicBezTo>
                  <a:pt x="5392" y="4733"/>
                  <a:pt x="5392" y="4733"/>
                  <a:pt x="5402" y="4713"/>
                </a:cubicBezTo>
                <a:cubicBezTo>
                  <a:pt x="5402" y="4713"/>
                  <a:pt x="5412" y="4713"/>
                  <a:pt x="5412" y="4713"/>
                </a:cubicBezTo>
                <a:cubicBezTo>
                  <a:pt x="5422" y="4713"/>
                  <a:pt x="5422" y="4692"/>
                  <a:pt x="5422" y="4713"/>
                </a:cubicBezTo>
                <a:cubicBezTo>
                  <a:pt x="5432" y="4713"/>
                  <a:pt x="5432" y="4713"/>
                  <a:pt x="5442" y="4713"/>
                </a:cubicBezTo>
                <a:cubicBezTo>
                  <a:pt x="5442" y="4713"/>
                  <a:pt x="5451" y="4713"/>
                  <a:pt x="5461" y="4692"/>
                </a:cubicBezTo>
                <a:cubicBezTo>
                  <a:pt x="5471" y="4692"/>
                  <a:pt x="5481" y="4651"/>
                  <a:pt x="5491" y="4630"/>
                </a:cubicBezTo>
                <a:cubicBezTo>
                  <a:pt x="5491" y="4630"/>
                  <a:pt x="5501" y="4609"/>
                  <a:pt x="5501" y="4609"/>
                </a:cubicBezTo>
                <a:cubicBezTo>
                  <a:pt x="5501" y="4609"/>
                  <a:pt x="5511" y="4609"/>
                  <a:pt x="5511" y="4609"/>
                </a:cubicBezTo>
                <a:cubicBezTo>
                  <a:pt x="5521" y="4589"/>
                  <a:pt x="5531" y="4589"/>
                  <a:pt x="5531" y="4589"/>
                </a:cubicBezTo>
                <a:cubicBezTo>
                  <a:pt x="5541" y="4589"/>
                  <a:pt x="5551" y="4589"/>
                  <a:pt x="5560" y="4568"/>
                </a:cubicBezTo>
                <a:cubicBezTo>
                  <a:pt x="5570" y="4568"/>
                  <a:pt x="5580" y="4568"/>
                  <a:pt x="5590" y="4568"/>
                </a:cubicBezTo>
                <a:cubicBezTo>
                  <a:pt x="5590" y="4568"/>
                  <a:pt x="5600" y="4568"/>
                  <a:pt x="5610" y="4568"/>
                </a:cubicBezTo>
                <a:cubicBezTo>
                  <a:pt x="5620" y="4568"/>
                  <a:pt x="5630" y="4547"/>
                  <a:pt x="5650" y="4547"/>
                </a:cubicBezTo>
                <a:cubicBezTo>
                  <a:pt x="5650" y="4547"/>
                  <a:pt x="5660" y="4547"/>
                  <a:pt x="5669" y="4547"/>
                </a:cubicBezTo>
                <a:cubicBezTo>
                  <a:pt x="5669" y="4547"/>
                  <a:pt x="5669" y="4527"/>
                  <a:pt x="5679" y="4547"/>
                </a:cubicBezTo>
                <a:cubicBezTo>
                  <a:pt x="5679" y="4547"/>
                  <a:pt x="5679" y="4547"/>
                  <a:pt x="5679" y="4547"/>
                </a:cubicBezTo>
                <a:cubicBezTo>
                  <a:pt x="5689" y="4547"/>
                  <a:pt x="5689" y="4547"/>
                  <a:pt x="5689" y="4547"/>
                </a:cubicBezTo>
                <a:cubicBezTo>
                  <a:pt x="5699" y="4568"/>
                  <a:pt x="5709" y="4568"/>
                  <a:pt x="5719" y="4568"/>
                </a:cubicBezTo>
                <a:cubicBezTo>
                  <a:pt x="5729" y="4568"/>
                  <a:pt x="5739" y="4568"/>
                  <a:pt x="5749" y="4568"/>
                </a:cubicBezTo>
                <a:cubicBezTo>
                  <a:pt x="5749" y="4568"/>
                  <a:pt x="5759" y="4568"/>
                  <a:pt x="5769" y="4568"/>
                </a:cubicBezTo>
                <a:cubicBezTo>
                  <a:pt x="5778" y="4568"/>
                  <a:pt x="5778" y="4568"/>
                  <a:pt x="5778" y="4568"/>
                </a:cubicBezTo>
                <a:cubicBezTo>
                  <a:pt x="5788" y="4568"/>
                  <a:pt x="5788" y="4568"/>
                  <a:pt x="5798" y="4568"/>
                </a:cubicBezTo>
                <a:cubicBezTo>
                  <a:pt x="5788" y="4589"/>
                  <a:pt x="5798" y="4589"/>
                  <a:pt x="5798" y="4589"/>
                </a:cubicBezTo>
                <a:cubicBezTo>
                  <a:pt x="5818" y="4589"/>
                  <a:pt x="5828" y="4589"/>
                  <a:pt x="5838" y="4589"/>
                </a:cubicBezTo>
                <a:cubicBezTo>
                  <a:pt x="5848" y="4589"/>
                  <a:pt x="5848" y="4589"/>
                  <a:pt x="5858" y="4589"/>
                </a:cubicBezTo>
                <a:cubicBezTo>
                  <a:pt x="5868" y="4589"/>
                  <a:pt x="5868" y="4589"/>
                  <a:pt x="5878" y="4589"/>
                </a:cubicBezTo>
                <a:cubicBezTo>
                  <a:pt x="5878" y="4589"/>
                  <a:pt x="5887" y="4589"/>
                  <a:pt x="5887" y="4589"/>
                </a:cubicBezTo>
                <a:cubicBezTo>
                  <a:pt x="5897" y="4589"/>
                  <a:pt x="5897" y="4589"/>
                  <a:pt x="5897" y="4589"/>
                </a:cubicBezTo>
                <a:close/>
                <a:moveTo>
                  <a:pt x="5461" y="2542"/>
                </a:moveTo>
                <a:cubicBezTo>
                  <a:pt x="5461" y="2542"/>
                  <a:pt x="5471" y="2542"/>
                  <a:pt x="5481" y="2542"/>
                </a:cubicBezTo>
                <a:cubicBezTo>
                  <a:pt x="5481" y="2542"/>
                  <a:pt x="5481" y="2542"/>
                  <a:pt x="5491" y="2563"/>
                </a:cubicBezTo>
                <a:cubicBezTo>
                  <a:pt x="5491" y="2563"/>
                  <a:pt x="5491" y="2563"/>
                  <a:pt x="5491" y="2584"/>
                </a:cubicBezTo>
                <a:cubicBezTo>
                  <a:pt x="5491" y="2584"/>
                  <a:pt x="5481" y="2584"/>
                  <a:pt x="5481" y="2584"/>
                </a:cubicBezTo>
                <a:cubicBezTo>
                  <a:pt x="5481" y="2584"/>
                  <a:pt x="5471" y="2584"/>
                  <a:pt x="5471" y="2584"/>
                </a:cubicBezTo>
                <a:cubicBezTo>
                  <a:pt x="5471" y="2584"/>
                  <a:pt x="5471" y="2584"/>
                  <a:pt x="5471" y="2584"/>
                </a:cubicBezTo>
                <a:cubicBezTo>
                  <a:pt x="5471" y="2584"/>
                  <a:pt x="5461" y="2584"/>
                  <a:pt x="5461" y="2584"/>
                </a:cubicBezTo>
                <a:cubicBezTo>
                  <a:pt x="5461" y="2563"/>
                  <a:pt x="5461" y="2563"/>
                  <a:pt x="5461" y="2563"/>
                </a:cubicBezTo>
                <a:cubicBezTo>
                  <a:pt x="5451" y="2563"/>
                  <a:pt x="5451" y="2563"/>
                  <a:pt x="5451" y="2563"/>
                </a:cubicBezTo>
                <a:cubicBezTo>
                  <a:pt x="5451" y="2563"/>
                  <a:pt x="5451" y="2563"/>
                  <a:pt x="5451" y="2563"/>
                </a:cubicBezTo>
                <a:cubicBezTo>
                  <a:pt x="5451" y="2563"/>
                  <a:pt x="5451" y="2542"/>
                  <a:pt x="5461" y="2542"/>
                </a:cubicBezTo>
                <a:close/>
                <a:moveTo>
                  <a:pt x="5224" y="2832"/>
                </a:moveTo>
                <a:cubicBezTo>
                  <a:pt x="5224" y="2832"/>
                  <a:pt x="5224" y="2832"/>
                  <a:pt x="5224" y="2811"/>
                </a:cubicBezTo>
                <a:cubicBezTo>
                  <a:pt x="5224" y="2811"/>
                  <a:pt x="5204" y="2832"/>
                  <a:pt x="5204" y="2811"/>
                </a:cubicBezTo>
                <a:cubicBezTo>
                  <a:pt x="5204" y="2790"/>
                  <a:pt x="5214" y="2790"/>
                  <a:pt x="5224" y="2790"/>
                </a:cubicBezTo>
                <a:cubicBezTo>
                  <a:pt x="5224" y="2770"/>
                  <a:pt x="5224" y="2770"/>
                  <a:pt x="5233" y="2749"/>
                </a:cubicBezTo>
                <a:cubicBezTo>
                  <a:pt x="5233" y="2728"/>
                  <a:pt x="5243" y="2728"/>
                  <a:pt x="5253" y="2728"/>
                </a:cubicBezTo>
                <a:cubicBezTo>
                  <a:pt x="5263" y="2728"/>
                  <a:pt x="5263" y="2728"/>
                  <a:pt x="5263" y="2728"/>
                </a:cubicBezTo>
                <a:cubicBezTo>
                  <a:pt x="5273" y="2728"/>
                  <a:pt x="5273" y="2728"/>
                  <a:pt x="5273" y="2728"/>
                </a:cubicBezTo>
                <a:cubicBezTo>
                  <a:pt x="5283" y="2728"/>
                  <a:pt x="5283" y="2728"/>
                  <a:pt x="5283" y="2728"/>
                </a:cubicBezTo>
                <a:cubicBezTo>
                  <a:pt x="5293" y="2728"/>
                  <a:pt x="5283" y="2728"/>
                  <a:pt x="5293" y="2728"/>
                </a:cubicBezTo>
                <a:cubicBezTo>
                  <a:pt x="5293" y="2728"/>
                  <a:pt x="5293" y="2749"/>
                  <a:pt x="5293" y="2749"/>
                </a:cubicBezTo>
                <a:cubicBezTo>
                  <a:pt x="5293" y="2749"/>
                  <a:pt x="5283" y="2749"/>
                  <a:pt x="5283" y="2770"/>
                </a:cubicBezTo>
                <a:cubicBezTo>
                  <a:pt x="5283" y="2770"/>
                  <a:pt x="5283" y="2790"/>
                  <a:pt x="5273" y="2790"/>
                </a:cubicBezTo>
                <a:cubicBezTo>
                  <a:pt x="5273" y="2811"/>
                  <a:pt x="5263" y="2811"/>
                  <a:pt x="5253" y="2832"/>
                </a:cubicBezTo>
                <a:cubicBezTo>
                  <a:pt x="5253" y="2832"/>
                  <a:pt x="5243" y="2832"/>
                  <a:pt x="5243" y="2832"/>
                </a:cubicBezTo>
                <a:cubicBezTo>
                  <a:pt x="5243" y="2832"/>
                  <a:pt x="5233" y="2852"/>
                  <a:pt x="5233" y="2852"/>
                </a:cubicBezTo>
                <a:cubicBezTo>
                  <a:pt x="5233" y="2852"/>
                  <a:pt x="5233" y="2832"/>
                  <a:pt x="5233" y="2832"/>
                </a:cubicBezTo>
                <a:cubicBezTo>
                  <a:pt x="5233" y="2832"/>
                  <a:pt x="5224" y="2832"/>
                  <a:pt x="5224" y="2832"/>
                </a:cubicBezTo>
                <a:close/>
                <a:moveTo>
                  <a:pt x="5303" y="2542"/>
                </a:moveTo>
                <a:cubicBezTo>
                  <a:pt x="5293" y="2542"/>
                  <a:pt x="5293" y="2542"/>
                  <a:pt x="5283" y="2563"/>
                </a:cubicBezTo>
                <a:cubicBezTo>
                  <a:pt x="5283" y="2563"/>
                  <a:pt x="5283" y="2563"/>
                  <a:pt x="5273" y="2563"/>
                </a:cubicBezTo>
                <a:cubicBezTo>
                  <a:pt x="5273" y="2563"/>
                  <a:pt x="5263" y="2584"/>
                  <a:pt x="5263" y="2584"/>
                </a:cubicBezTo>
                <a:cubicBezTo>
                  <a:pt x="5263" y="2584"/>
                  <a:pt x="5263" y="2584"/>
                  <a:pt x="5253" y="2584"/>
                </a:cubicBezTo>
                <a:cubicBezTo>
                  <a:pt x="5253" y="2604"/>
                  <a:pt x="5253" y="2584"/>
                  <a:pt x="5253" y="2584"/>
                </a:cubicBezTo>
                <a:cubicBezTo>
                  <a:pt x="5243" y="2584"/>
                  <a:pt x="5243" y="2584"/>
                  <a:pt x="5243" y="2563"/>
                </a:cubicBezTo>
                <a:cubicBezTo>
                  <a:pt x="5233" y="2563"/>
                  <a:pt x="5233" y="2563"/>
                  <a:pt x="5224" y="2563"/>
                </a:cubicBezTo>
                <a:cubicBezTo>
                  <a:pt x="5224" y="2563"/>
                  <a:pt x="5224" y="2542"/>
                  <a:pt x="5224" y="2542"/>
                </a:cubicBezTo>
                <a:cubicBezTo>
                  <a:pt x="5224" y="2542"/>
                  <a:pt x="5214" y="2542"/>
                  <a:pt x="5214" y="2542"/>
                </a:cubicBezTo>
                <a:cubicBezTo>
                  <a:pt x="5204" y="2542"/>
                  <a:pt x="5194" y="2563"/>
                  <a:pt x="5184" y="2542"/>
                </a:cubicBezTo>
                <a:cubicBezTo>
                  <a:pt x="5184" y="2542"/>
                  <a:pt x="5194" y="2542"/>
                  <a:pt x="5194" y="2542"/>
                </a:cubicBezTo>
                <a:cubicBezTo>
                  <a:pt x="5194" y="2542"/>
                  <a:pt x="5194" y="2542"/>
                  <a:pt x="5194" y="2522"/>
                </a:cubicBezTo>
                <a:cubicBezTo>
                  <a:pt x="5194" y="2522"/>
                  <a:pt x="5194" y="2522"/>
                  <a:pt x="5204" y="2522"/>
                </a:cubicBezTo>
                <a:cubicBezTo>
                  <a:pt x="5204" y="2522"/>
                  <a:pt x="5204" y="2501"/>
                  <a:pt x="5204" y="2501"/>
                </a:cubicBezTo>
                <a:cubicBezTo>
                  <a:pt x="5204" y="2501"/>
                  <a:pt x="5184" y="2501"/>
                  <a:pt x="5184" y="2501"/>
                </a:cubicBezTo>
                <a:cubicBezTo>
                  <a:pt x="5184" y="2501"/>
                  <a:pt x="5174" y="2501"/>
                  <a:pt x="5164" y="2501"/>
                </a:cubicBezTo>
                <a:cubicBezTo>
                  <a:pt x="5174" y="2501"/>
                  <a:pt x="5174" y="2501"/>
                  <a:pt x="5174" y="2480"/>
                </a:cubicBezTo>
                <a:cubicBezTo>
                  <a:pt x="5164" y="2480"/>
                  <a:pt x="5144" y="2501"/>
                  <a:pt x="5134" y="2522"/>
                </a:cubicBezTo>
                <a:cubicBezTo>
                  <a:pt x="5134" y="2522"/>
                  <a:pt x="5134" y="2542"/>
                  <a:pt x="5124" y="2542"/>
                </a:cubicBezTo>
                <a:cubicBezTo>
                  <a:pt x="5124" y="2542"/>
                  <a:pt x="5124" y="2542"/>
                  <a:pt x="5115" y="2542"/>
                </a:cubicBezTo>
                <a:cubicBezTo>
                  <a:pt x="5115" y="2542"/>
                  <a:pt x="5115" y="2542"/>
                  <a:pt x="5115" y="2542"/>
                </a:cubicBezTo>
                <a:cubicBezTo>
                  <a:pt x="5105" y="2542"/>
                  <a:pt x="5105" y="2563"/>
                  <a:pt x="5105" y="2563"/>
                </a:cubicBezTo>
                <a:cubicBezTo>
                  <a:pt x="5095" y="2563"/>
                  <a:pt x="5085" y="2563"/>
                  <a:pt x="5085" y="2584"/>
                </a:cubicBezTo>
                <a:cubicBezTo>
                  <a:pt x="5075" y="2584"/>
                  <a:pt x="5075" y="2584"/>
                  <a:pt x="5065" y="2584"/>
                </a:cubicBezTo>
                <a:cubicBezTo>
                  <a:pt x="5065" y="2584"/>
                  <a:pt x="5055" y="2584"/>
                  <a:pt x="5055" y="2604"/>
                </a:cubicBezTo>
                <a:cubicBezTo>
                  <a:pt x="5045" y="2604"/>
                  <a:pt x="5035" y="2625"/>
                  <a:pt x="5025" y="2625"/>
                </a:cubicBezTo>
                <a:cubicBezTo>
                  <a:pt x="5015" y="2625"/>
                  <a:pt x="5015" y="2625"/>
                  <a:pt x="5015" y="2625"/>
                </a:cubicBezTo>
                <a:cubicBezTo>
                  <a:pt x="5006" y="2625"/>
                  <a:pt x="4996" y="2625"/>
                  <a:pt x="4996" y="2625"/>
                </a:cubicBezTo>
                <a:cubicBezTo>
                  <a:pt x="4996" y="2625"/>
                  <a:pt x="4996" y="2604"/>
                  <a:pt x="5006" y="2584"/>
                </a:cubicBezTo>
                <a:cubicBezTo>
                  <a:pt x="5006" y="2584"/>
                  <a:pt x="5025" y="2563"/>
                  <a:pt x="5015" y="2542"/>
                </a:cubicBezTo>
                <a:cubicBezTo>
                  <a:pt x="5015" y="2542"/>
                  <a:pt x="5006" y="2542"/>
                  <a:pt x="5006" y="2542"/>
                </a:cubicBezTo>
                <a:cubicBezTo>
                  <a:pt x="4996" y="2542"/>
                  <a:pt x="4996" y="2542"/>
                  <a:pt x="4996" y="2563"/>
                </a:cubicBezTo>
                <a:cubicBezTo>
                  <a:pt x="4986" y="2563"/>
                  <a:pt x="4986" y="2563"/>
                  <a:pt x="4986" y="2563"/>
                </a:cubicBezTo>
                <a:cubicBezTo>
                  <a:pt x="4986" y="2563"/>
                  <a:pt x="4976" y="2563"/>
                  <a:pt x="4976" y="2563"/>
                </a:cubicBezTo>
                <a:cubicBezTo>
                  <a:pt x="4976" y="2563"/>
                  <a:pt x="4976" y="2563"/>
                  <a:pt x="4966" y="2563"/>
                </a:cubicBezTo>
                <a:cubicBezTo>
                  <a:pt x="4956" y="2563"/>
                  <a:pt x="4936" y="2584"/>
                  <a:pt x="4926" y="2584"/>
                </a:cubicBezTo>
                <a:cubicBezTo>
                  <a:pt x="4926" y="2584"/>
                  <a:pt x="4926" y="2584"/>
                  <a:pt x="4926" y="2584"/>
                </a:cubicBezTo>
                <a:cubicBezTo>
                  <a:pt x="4936" y="2563"/>
                  <a:pt x="4936" y="2563"/>
                  <a:pt x="4936" y="2563"/>
                </a:cubicBezTo>
                <a:cubicBezTo>
                  <a:pt x="4936" y="2563"/>
                  <a:pt x="4936" y="2542"/>
                  <a:pt x="4946" y="2542"/>
                </a:cubicBezTo>
                <a:cubicBezTo>
                  <a:pt x="4946" y="2522"/>
                  <a:pt x="4946" y="2522"/>
                  <a:pt x="4946" y="2522"/>
                </a:cubicBezTo>
                <a:cubicBezTo>
                  <a:pt x="4956" y="2522"/>
                  <a:pt x="4956" y="2522"/>
                  <a:pt x="4966" y="2522"/>
                </a:cubicBezTo>
                <a:cubicBezTo>
                  <a:pt x="4966" y="2522"/>
                  <a:pt x="4966" y="2501"/>
                  <a:pt x="4976" y="2501"/>
                </a:cubicBezTo>
                <a:cubicBezTo>
                  <a:pt x="4986" y="2501"/>
                  <a:pt x="4986" y="2480"/>
                  <a:pt x="4996" y="2480"/>
                </a:cubicBezTo>
                <a:cubicBezTo>
                  <a:pt x="5006" y="2480"/>
                  <a:pt x="5006" y="2480"/>
                  <a:pt x="5015" y="2480"/>
                </a:cubicBezTo>
                <a:cubicBezTo>
                  <a:pt x="5015" y="2460"/>
                  <a:pt x="5015" y="2460"/>
                  <a:pt x="5015" y="2460"/>
                </a:cubicBezTo>
                <a:cubicBezTo>
                  <a:pt x="5015" y="2460"/>
                  <a:pt x="5015" y="2439"/>
                  <a:pt x="5015" y="2439"/>
                </a:cubicBezTo>
                <a:cubicBezTo>
                  <a:pt x="5025" y="2439"/>
                  <a:pt x="5025" y="2439"/>
                  <a:pt x="5025" y="2418"/>
                </a:cubicBezTo>
                <a:cubicBezTo>
                  <a:pt x="5025" y="2418"/>
                  <a:pt x="5035" y="2398"/>
                  <a:pt x="5045" y="2398"/>
                </a:cubicBezTo>
                <a:cubicBezTo>
                  <a:pt x="5045" y="2377"/>
                  <a:pt x="5055" y="2356"/>
                  <a:pt x="5055" y="2356"/>
                </a:cubicBezTo>
                <a:cubicBezTo>
                  <a:pt x="5065" y="2336"/>
                  <a:pt x="5065" y="2336"/>
                  <a:pt x="5065" y="2336"/>
                </a:cubicBezTo>
                <a:cubicBezTo>
                  <a:pt x="5065" y="2315"/>
                  <a:pt x="5075" y="2336"/>
                  <a:pt x="5075" y="2315"/>
                </a:cubicBezTo>
                <a:cubicBezTo>
                  <a:pt x="5075" y="2315"/>
                  <a:pt x="5075" y="2315"/>
                  <a:pt x="5085" y="2315"/>
                </a:cubicBezTo>
                <a:cubicBezTo>
                  <a:pt x="5085" y="2294"/>
                  <a:pt x="5085" y="2294"/>
                  <a:pt x="5095" y="2294"/>
                </a:cubicBezTo>
                <a:cubicBezTo>
                  <a:pt x="5095" y="2294"/>
                  <a:pt x="5095" y="2294"/>
                  <a:pt x="5105" y="2274"/>
                </a:cubicBezTo>
                <a:cubicBezTo>
                  <a:pt x="5105" y="2274"/>
                  <a:pt x="5105" y="2274"/>
                  <a:pt x="5105" y="2253"/>
                </a:cubicBezTo>
                <a:cubicBezTo>
                  <a:pt x="5115" y="2253"/>
                  <a:pt x="5115" y="2253"/>
                  <a:pt x="5124" y="2253"/>
                </a:cubicBezTo>
                <a:cubicBezTo>
                  <a:pt x="5124" y="2232"/>
                  <a:pt x="5134" y="2253"/>
                  <a:pt x="5134" y="2253"/>
                </a:cubicBezTo>
                <a:cubicBezTo>
                  <a:pt x="5134" y="2253"/>
                  <a:pt x="5144" y="2253"/>
                  <a:pt x="5144" y="2253"/>
                </a:cubicBezTo>
                <a:cubicBezTo>
                  <a:pt x="5154" y="2253"/>
                  <a:pt x="5154" y="2253"/>
                  <a:pt x="5144" y="2274"/>
                </a:cubicBezTo>
                <a:cubicBezTo>
                  <a:pt x="5144" y="2274"/>
                  <a:pt x="5144" y="2274"/>
                  <a:pt x="5144" y="2274"/>
                </a:cubicBezTo>
                <a:cubicBezTo>
                  <a:pt x="5144" y="2274"/>
                  <a:pt x="5144" y="2274"/>
                  <a:pt x="5144" y="2294"/>
                </a:cubicBezTo>
                <a:cubicBezTo>
                  <a:pt x="5144" y="2294"/>
                  <a:pt x="5134" y="2294"/>
                  <a:pt x="5134" y="2294"/>
                </a:cubicBezTo>
                <a:cubicBezTo>
                  <a:pt x="5134" y="2315"/>
                  <a:pt x="5134" y="2315"/>
                  <a:pt x="5134" y="2315"/>
                </a:cubicBezTo>
                <a:cubicBezTo>
                  <a:pt x="5144" y="2336"/>
                  <a:pt x="5144" y="2315"/>
                  <a:pt x="5144" y="2315"/>
                </a:cubicBezTo>
                <a:cubicBezTo>
                  <a:pt x="5154" y="2315"/>
                  <a:pt x="5154" y="2315"/>
                  <a:pt x="5154" y="2294"/>
                </a:cubicBezTo>
                <a:cubicBezTo>
                  <a:pt x="5164" y="2294"/>
                  <a:pt x="5164" y="2294"/>
                  <a:pt x="5164" y="2294"/>
                </a:cubicBezTo>
                <a:cubicBezTo>
                  <a:pt x="5164" y="2274"/>
                  <a:pt x="5164" y="2274"/>
                  <a:pt x="5164" y="2274"/>
                </a:cubicBezTo>
                <a:cubicBezTo>
                  <a:pt x="5164" y="2253"/>
                  <a:pt x="5164" y="2253"/>
                  <a:pt x="5164" y="2232"/>
                </a:cubicBezTo>
                <a:cubicBezTo>
                  <a:pt x="5164" y="2232"/>
                  <a:pt x="5164" y="2232"/>
                  <a:pt x="5164" y="2232"/>
                </a:cubicBezTo>
                <a:cubicBezTo>
                  <a:pt x="5164" y="2212"/>
                  <a:pt x="5184" y="2212"/>
                  <a:pt x="5184" y="2232"/>
                </a:cubicBezTo>
                <a:cubicBezTo>
                  <a:pt x="5184" y="2232"/>
                  <a:pt x="5184" y="2253"/>
                  <a:pt x="5184" y="2253"/>
                </a:cubicBezTo>
                <a:cubicBezTo>
                  <a:pt x="5184" y="2253"/>
                  <a:pt x="5174" y="2253"/>
                  <a:pt x="5174" y="2274"/>
                </a:cubicBezTo>
                <a:cubicBezTo>
                  <a:pt x="5174" y="2274"/>
                  <a:pt x="5174" y="2274"/>
                  <a:pt x="5174" y="2274"/>
                </a:cubicBezTo>
                <a:cubicBezTo>
                  <a:pt x="5174" y="2294"/>
                  <a:pt x="5174" y="2294"/>
                  <a:pt x="5174" y="2294"/>
                </a:cubicBezTo>
                <a:cubicBezTo>
                  <a:pt x="5174" y="2294"/>
                  <a:pt x="5164" y="2294"/>
                  <a:pt x="5164" y="2294"/>
                </a:cubicBezTo>
                <a:cubicBezTo>
                  <a:pt x="5164" y="2315"/>
                  <a:pt x="5174" y="2315"/>
                  <a:pt x="5174" y="2315"/>
                </a:cubicBezTo>
                <a:cubicBezTo>
                  <a:pt x="5174" y="2315"/>
                  <a:pt x="5184" y="2315"/>
                  <a:pt x="5184" y="2315"/>
                </a:cubicBezTo>
                <a:cubicBezTo>
                  <a:pt x="5184" y="2336"/>
                  <a:pt x="5184" y="2336"/>
                  <a:pt x="5184" y="2336"/>
                </a:cubicBezTo>
                <a:cubicBezTo>
                  <a:pt x="5194" y="2336"/>
                  <a:pt x="5194" y="2336"/>
                  <a:pt x="5204" y="2336"/>
                </a:cubicBezTo>
                <a:cubicBezTo>
                  <a:pt x="5204" y="2336"/>
                  <a:pt x="5204" y="2336"/>
                  <a:pt x="5204" y="2356"/>
                </a:cubicBezTo>
                <a:cubicBezTo>
                  <a:pt x="5214" y="2356"/>
                  <a:pt x="5214" y="2356"/>
                  <a:pt x="5214" y="2356"/>
                </a:cubicBezTo>
                <a:cubicBezTo>
                  <a:pt x="5214" y="2356"/>
                  <a:pt x="5214" y="2356"/>
                  <a:pt x="5214" y="2377"/>
                </a:cubicBezTo>
                <a:cubicBezTo>
                  <a:pt x="5214" y="2377"/>
                  <a:pt x="5214" y="2377"/>
                  <a:pt x="5224" y="2377"/>
                </a:cubicBezTo>
                <a:cubicBezTo>
                  <a:pt x="5224" y="2377"/>
                  <a:pt x="5224" y="2377"/>
                  <a:pt x="5224" y="2377"/>
                </a:cubicBezTo>
                <a:cubicBezTo>
                  <a:pt x="5233" y="2398"/>
                  <a:pt x="5233" y="2398"/>
                  <a:pt x="5233" y="2398"/>
                </a:cubicBezTo>
                <a:cubicBezTo>
                  <a:pt x="5243" y="2398"/>
                  <a:pt x="5243" y="2398"/>
                  <a:pt x="5253" y="2398"/>
                </a:cubicBezTo>
                <a:cubicBezTo>
                  <a:pt x="5253" y="2398"/>
                  <a:pt x="5253" y="2398"/>
                  <a:pt x="5253" y="2418"/>
                </a:cubicBezTo>
                <a:cubicBezTo>
                  <a:pt x="5253" y="2418"/>
                  <a:pt x="5253" y="2418"/>
                  <a:pt x="5253" y="2418"/>
                </a:cubicBezTo>
                <a:cubicBezTo>
                  <a:pt x="5263" y="2418"/>
                  <a:pt x="5263" y="2418"/>
                  <a:pt x="5263" y="2439"/>
                </a:cubicBezTo>
                <a:cubicBezTo>
                  <a:pt x="5263" y="2439"/>
                  <a:pt x="5263" y="2439"/>
                  <a:pt x="5263" y="2439"/>
                </a:cubicBezTo>
                <a:cubicBezTo>
                  <a:pt x="5263" y="2439"/>
                  <a:pt x="5263" y="2460"/>
                  <a:pt x="5253" y="2460"/>
                </a:cubicBezTo>
                <a:cubicBezTo>
                  <a:pt x="5253" y="2460"/>
                  <a:pt x="5253" y="2460"/>
                  <a:pt x="5253" y="2460"/>
                </a:cubicBezTo>
                <a:cubicBezTo>
                  <a:pt x="5253" y="2460"/>
                  <a:pt x="5253" y="2480"/>
                  <a:pt x="5253" y="2480"/>
                </a:cubicBezTo>
                <a:cubicBezTo>
                  <a:pt x="5243" y="2480"/>
                  <a:pt x="5224" y="2480"/>
                  <a:pt x="5224" y="2501"/>
                </a:cubicBezTo>
                <a:cubicBezTo>
                  <a:pt x="5233" y="2501"/>
                  <a:pt x="5233" y="2501"/>
                  <a:pt x="5243" y="2501"/>
                </a:cubicBezTo>
                <a:cubicBezTo>
                  <a:pt x="5243" y="2501"/>
                  <a:pt x="5253" y="2501"/>
                  <a:pt x="5253" y="2501"/>
                </a:cubicBezTo>
                <a:cubicBezTo>
                  <a:pt x="5263" y="2501"/>
                  <a:pt x="5263" y="2501"/>
                  <a:pt x="5263" y="2501"/>
                </a:cubicBezTo>
                <a:cubicBezTo>
                  <a:pt x="5273" y="2480"/>
                  <a:pt x="5283" y="2480"/>
                  <a:pt x="5283" y="2480"/>
                </a:cubicBezTo>
                <a:cubicBezTo>
                  <a:pt x="5293" y="2480"/>
                  <a:pt x="5293" y="2480"/>
                  <a:pt x="5303" y="2480"/>
                </a:cubicBezTo>
                <a:cubicBezTo>
                  <a:pt x="5303" y="2480"/>
                  <a:pt x="5313" y="2501"/>
                  <a:pt x="5313" y="2522"/>
                </a:cubicBezTo>
                <a:cubicBezTo>
                  <a:pt x="5313" y="2522"/>
                  <a:pt x="5323" y="2542"/>
                  <a:pt x="5313" y="2542"/>
                </a:cubicBezTo>
                <a:cubicBezTo>
                  <a:pt x="5313" y="2542"/>
                  <a:pt x="5303" y="2542"/>
                  <a:pt x="5303" y="2542"/>
                </a:cubicBezTo>
                <a:close/>
                <a:moveTo>
                  <a:pt x="5035" y="3659"/>
                </a:moveTo>
                <a:cubicBezTo>
                  <a:pt x="5025" y="3659"/>
                  <a:pt x="5025" y="3679"/>
                  <a:pt x="5015" y="3679"/>
                </a:cubicBezTo>
                <a:cubicBezTo>
                  <a:pt x="5025" y="3679"/>
                  <a:pt x="5025" y="3679"/>
                  <a:pt x="5025" y="3700"/>
                </a:cubicBezTo>
                <a:cubicBezTo>
                  <a:pt x="5015" y="3700"/>
                  <a:pt x="5015" y="3700"/>
                  <a:pt x="5015" y="3700"/>
                </a:cubicBezTo>
                <a:cubicBezTo>
                  <a:pt x="5006" y="3700"/>
                  <a:pt x="4996" y="3700"/>
                  <a:pt x="4986" y="3721"/>
                </a:cubicBezTo>
                <a:cubicBezTo>
                  <a:pt x="4986" y="3721"/>
                  <a:pt x="4976" y="3721"/>
                  <a:pt x="4966" y="3721"/>
                </a:cubicBezTo>
                <a:cubicBezTo>
                  <a:pt x="4966" y="3721"/>
                  <a:pt x="4946" y="3721"/>
                  <a:pt x="4956" y="3700"/>
                </a:cubicBezTo>
                <a:cubicBezTo>
                  <a:pt x="4966" y="3679"/>
                  <a:pt x="4976" y="3679"/>
                  <a:pt x="4986" y="3659"/>
                </a:cubicBezTo>
                <a:cubicBezTo>
                  <a:pt x="4976" y="3659"/>
                  <a:pt x="4956" y="3659"/>
                  <a:pt x="4966" y="3638"/>
                </a:cubicBezTo>
                <a:cubicBezTo>
                  <a:pt x="4966" y="3617"/>
                  <a:pt x="4976" y="3617"/>
                  <a:pt x="4986" y="3617"/>
                </a:cubicBezTo>
                <a:cubicBezTo>
                  <a:pt x="4996" y="3617"/>
                  <a:pt x="5006" y="3597"/>
                  <a:pt x="5015" y="3597"/>
                </a:cubicBezTo>
                <a:cubicBezTo>
                  <a:pt x="5015" y="3576"/>
                  <a:pt x="5025" y="3576"/>
                  <a:pt x="5025" y="3576"/>
                </a:cubicBezTo>
                <a:cubicBezTo>
                  <a:pt x="5035" y="3576"/>
                  <a:pt x="5035" y="3597"/>
                  <a:pt x="5035" y="3617"/>
                </a:cubicBezTo>
                <a:cubicBezTo>
                  <a:pt x="5035" y="3638"/>
                  <a:pt x="5055" y="3617"/>
                  <a:pt x="5055" y="3617"/>
                </a:cubicBezTo>
                <a:cubicBezTo>
                  <a:pt x="5065" y="3617"/>
                  <a:pt x="5065" y="3638"/>
                  <a:pt x="5055" y="3638"/>
                </a:cubicBezTo>
                <a:cubicBezTo>
                  <a:pt x="5055" y="3638"/>
                  <a:pt x="5045" y="3638"/>
                  <a:pt x="5045" y="3659"/>
                </a:cubicBezTo>
                <a:cubicBezTo>
                  <a:pt x="5035" y="3659"/>
                  <a:pt x="5035" y="3659"/>
                  <a:pt x="5035" y="3659"/>
                </a:cubicBezTo>
                <a:close/>
                <a:moveTo>
                  <a:pt x="1875" y="3638"/>
                </a:moveTo>
                <a:cubicBezTo>
                  <a:pt x="1875" y="3617"/>
                  <a:pt x="1875" y="3617"/>
                  <a:pt x="1875" y="3597"/>
                </a:cubicBezTo>
                <a:cubicBezTo>
                  <a:pt x="1875" y="3597"/>
                  <a:pt x="1875" y="3576"/>
                  <a:pt x="1875" y="3576"/>
                </a:cubicBezTo>
                <a:cubicBezTo>
                  <a:pt x="1875" y="3555"/>
                  <a:pt x="1884" y="3555"/>
                  <a:pt x="1884" y="3555"/>
                </a:cubicBezTo>
                <a:cubicBezTo>
                  <a:pt x="1884" y="3555"/>
                  <a:pt x="1884" y="3535"/>
                  <a:pt x="1894" y="3535"/>
                </a:cubicBezTo>
                <a:cubicBezTo>
                  <a:pt x="1894" y="3514"/>
                  <a:pt x="1904" y="3514"/>
                  <a:pt x="1904" y="3514"/>
                </a:cubicBezTo>
                <a:cubicBezTo>
                  <a:pt x="1904" y="3493"/>
                  <a:pt x="1914" y="3473"/>
                  <a:pt x="1904" y="3473"/>
                </a:cubicBezTo>
                <a:cubicBezTo>
                  <a:pt x="1904" y="3473"/>
                  <a:pt x="1904" y="3473"/>
                  <a:pt x="1904" y="3473"/>
                </a:cubicBezTo>
                <a:cubicBezTo>
                  <a:pt x="1904" y="3452"/>
                  <a:pt x="1904" y="3452"/>
                  <a:pt x="1904" y="3452"/>
                </a:cubicBezTo>
                <a:cubicBezTo>
                  <a:pt x="1904" y="3431"/>
                  <a:pt x="1894" y="3452"/>
                  <a:pt x="1894" y="3431"/>
                </a:cubicBezTo>
                <a:cubicBezTo>
                  <a:pt x="1894" y="3431"/>
                  <a:pt x="1894" y="3411"/>
                  <a:pt x="1894" y="3411"/>
                </a:cubicBezTo>
                <a:cubicBezTo>
                  <a:pt x="1904" y="3411"/>
                  <a:pt x="1904" y="3390"/>
                  <a:pt x="1904" y="3390"/>
                </a:cubicBezTo>
                <a:cubicBezTo>
                  <a:pt x="1904" y="3369"/>
                  <a:pt x="1904" y="3349"/>
                  <a:pt x="1914" y="3349"/>
                </a:cubicBezTo>
                <a:cubicBezTo>
                  <a:pt x="1924" y="3349"/>
                  <a:pt x="1934" y="3349"/>
                  <a:pt x="1944" y="3349"/>
                </a:cubicBezTo>
                <a:cubicBezTo>
                  <a:pt x="1954" y="3349"/>
                  <a:pt x="1954" y="3349"/>
                  <a:pt x="1954" y="3369"/>
                </a:cubicBezTo>
                <a:cubicBezTo>
                  <a:pt x="1964" y="3369"/>
                  <a:pt x="1974" y="3349"/>
                  <a:pt x="1974" y="3349"/>
                </a:cubicBezTo>
                <a:cubicBezTo>
                  <a:pt x="1984" y="3349"/>
                  <a:pt x="1974" y="3390"/>
                  <a:pt x="1974" y="3411"/>
                </a:cubicBezTo>
                <a:cubicBezTo>
                  <a:pt x="1964" y="3411"/>
                  <a:pt x="1954" y="3452"/>
                  <a:pt x="1944" y="3452"/>
                </a:cubicBezTo>
                <a:cubicBezTo>
                  <a:pt x="1944" y="3431"/>
                  <a:pt x="1934" y="3431"/>
                  <a:pt x="1934" y="3431"/>
                </a:cubicBezTo>
                <a:cubicBezTo>
                  <a:pt x="1924" y="3431"/>
                  <a:pt x="1914" y="3452"/>
                  <a:pt x="1924" y="3452"/>
                </a:cubicBezTo>
                <a:cubicBezTo>
                  <a:pt x="1924" y="3473"/>
                  <a:pt x="1934" y="3473"/>
                  <a:pt x="1934" y="3493"/>
                </a:cubicBezTo>
                <a:cubicBezTo>
                  <a:pt x="1934" y="3493"/>
                  <a:pt x="1924" y="3514"/>
                  <a:pt x="1924" y="3514"/>
                </a:cubicBezTo>
                <a:cubicBezTo>
                  <a:pt x="1924" y="3514"/>
                  <a:pt x="1924" y="3535"/>
                  <a:pt x="1924" y="3535"/>
                </a:cubicBezTo>
                <a:cubicBezTo>
                  <a:pt x="1924" y="3535"/>
                  <a:pt x="1914" y="3555"/>
                  <a:pt x="1914" y="3555"/>
                </a:cubicBezTo>
                <a:cubicBezTo>
                  <a:pt x="1914" y="3555"/>
                  <a:pt x="1914" y="3576"/>
                  <a:pt x="1904" y="3597"/>
                </a:cubicBezTo>
                <a:cubicBezTo>
                  <a:pt x="1904" y="3597"/>
                  <a:pt x="1904" y="3597"/>
                  <a:pt x="1904" y="3597"/>
                </a:cubicBezTo>
                <a:cubicBezTo>
                  <a:pt x="1894" y="3617"/>
                  <a:pt x="1894" y="3638"/>
                  <a:pt x="1884" y="3638"/>
                </a:cubicBezTo>
                <a:cubicBezTo>
                  <a:pt x="1875" y="3659"/>
                  <a:pt x="1875" y="3659"/>
                  <a:pt x="1875" y="3638"/>
                </a:cubicBezTo>
                <a:close/>
                <a:moveTo>
                  <a:pt x="1984" y="3783"/>
                </a:moveTo>
                <a:cubicBezTo>
                  <a:pt x="1984" y="3783"/>
                  <a:pt x="1984" y="3762"/>
                  <a:pt x="1984" y="3762"/>
                </a:cubicBezTo>
                <a:cubicBezTo>
                  <a:pt x="1993" y="3741"/>
                  <a:pt x="2003" y="3741"/>
                  <a:pt x="2003" y="3741"/>
                </a:cubicBezTo>
                <a:cubicBezTo>
                  <a:pt x="2003" y="3741"/>
                  <a:pt x="2013" y="3741"/>
                  <a:pt x="2013" y="3741"/>
                </a:cubicBezTo>
                <a:cubicBezTo>
                  <a:pt x="2013" y="3741"/>
                  <a:pt x="2013" y="3741"/>
                  <a:pt x="2013" y="3741"/>
                </a:cubicBezTo>
                <a:cubicBezTo>
                  <a:pt x="2003" y="3741"/>
                  <a:pt x="1993" y="3783"/>
                  <a:pt x="1984" y="3783"/>
                </a:cubicBezTo>
                <a:close/>
                <a:moveTo>
                  <a:pt x="2003" y="3555"/>
                </a:moveTo>
                <a:cubicBezTo>
                  <a:pt x="2003" y="3555"/>
                  <a:pt x="2003" y="3555"/>
                  <a:pt x="2003" y="3576"/>
                </a:cubicBezTo>
                <a:cubicBezTo>
                  <a:pt x="2003" y="3576"/>
                  <a:pt x="2013" y="3576"/>
                  <a:pt x="2013" y="3576"/>
                </a:cubicBezTo>
                <a:cubicBezTo>
                  <a:pt x="2013" y="3576"/>
                  <a:pt x="2013" y="3576"/>
                  <a:pt x="2013" y="3576"/>
                </a:cubicBezTo>
                <a:cubicBezTo>
                  <a:pt x="2013" y="3576"/>
                  <a:pt x="2013" y="3576"/>
                  <a:pt x="2013" y="3576"/>
                </a:cubicBezTo>
                <a:cubicBezTo>
                  <a:pt x="2013" y="3597"/>
                  <a:pt x="2013" y="3597"/>
                  <a:pt x="2013" y="3597"/>
                </a:cubicBezTo>
                <a:cubicBezTo>
                  <a:pt x="2013" y="3597"/>
                  <a:pt x="2003" y="3597"/>
                  <a:pt x="2003" y="3597"/>
                </a:cubicBezTo>
                <a:cubicBezTo>
                  <a:pt x="1993" y="3597"/>
                  <a:pt x="1993" y="3597"/>
                  <a:pt x="1993" y="3617"/>
                </a:cubicBezTo>
                <a:cubicBezTo>
                  <a:pt x="2003" y="3617"/>
                  <a:pt x="2003" y="3617"/>
                  <a:pt x="2003" y="3617"/>
                </a:cubicBezTo>
                <a:cubicBezTo>
                  <a:pt x="2003" y="3617"/>
                  <a:pt x="2003" y="3617"/>
                  <a:pt x="2003" y="3617"/>
                </a:cubicBezTo>
                <a:cubicBezTo>
                  <a:pt x="2003" y="3617"/>
                  <a:pt x="2003" y="3617"/>
                  <a:pt x="2003" y="3617"/>
                </a:cubicBezTo>
                <a:cubicBezTo>
                  <a:pt x="2003" y="3617"/>
                  <a:pt x="2003" y="3638"/>
                  <a:pt x="1993" y="3638"/>
                </a:cubicBezTo>
                <a:cubicBezTo>
                  <a:pt x="1993" y="3638"/>
                  <a:pt x="1993" y="3638"/>
                  <a:pt x="1993" y="3638"/>
                </a:cubicBezTo>
                <a:cubicBezTo>
                  <a:pt x="1993" y="3638"/>
                  <a:pt x="1984" y="3638"/>
                  <a:pt x="1984" y="3638"/>
                </a:cubicBezTo>
                <a:cubicBezTo>
                  <a:pt x="1984" y="3638"/>
                  <a:pt x="1984" y="3617"/>
                  <a:pt x="1984" y="3617"/>
                </a:cubicBezTo>
                <a:cubicBezTo>
                  <a:pt x="1984" y="3617"/>
                  <a:pt x="1974" y="3617"/>
                  <a:pt x="1974" y="3617"/>
                </a:cubicBezTo>
                <a:cubicBezTo>
                  <a:pt x="1974" y="3617"/>
                  <a:pt x="1974" y="3617"/>
                  <a:pt x="1974" y="3617"/>
                </a:cubicBezTo>
                <a:cubicBezTo>
                  <a:pt x="1964" y="3617"/>
                  <a:pt x="1964" y="3617"/>
                  <a:pt x="1964" y="3617"/>
                </a:cubicBezTo>
                <a:cubicBezTo>
                  <a:pt x="1954" y="3597"/>
                  <a:pt x="1964" y="3597"/>
                  <a:pt x="1954" y="3597"/>
                </a:cubicBezTo>
                <a:cubicBezTo>
                  <a:pt x="1954" y="3576"/>
                  <a:pt x="1934" y="3617"/>
                  <a:pt x="1934" y="3617"/>
                </a:cubicBezTo>
                <a:cubicBezTo>
                  <a:pt x="1934" y="3638"/>
                  <a:pt x="1924" y="3638"/>
                  <a:pt x="1924" y="3659"/>
                </a:cubicBezTo>
                <a:cubicBezTo>
                  <a:pt x="1924" y="3659"/>
                  <a:pt x="1914" y="3659"/>
                  <a:pt x="1914" y="3679"/>
                </a:cubicBezTo>
                <a:cubicBezTo>
                  <a:pt x="1924" y="3679"/>
                  <a:pt x="1934" y="3659"/>
                  <a:pt x="1944" y="3638"/>
                </a:cubicBezTo>
                <a:cubicBezTo>
                  <a:pt x="1954" y="3638"/>
                  <a:pt x="1954" y="3638"/>
                  <a:pt x="1964" y="3638"/>
                </a:cubicBezTo>
                <a:cubicBezTo>
                  <a:pt x="1964" y="3659"/>
                  <a:pt x="1964" y="3659"/>
                  <a:pt x="1954" y="3659"/>
                </a:cubicBezTo>
                <a:cubicBezTo>
                  <a:pt x="1964" y="3659"/>
                  <a:pt x="1964" y="3679"/>
                  <a:pt x="1964" y="3679"/>
                </a:cubicBezTo>
                <a:cubicBezTo>
                  <a:pt x="1964" y="3700"/>
                  <a:pt x="1974" y="3679"/>
                  <a:pt x="1974" y="3700"/>
                </a:cubicBezTo>
                <a:cubicBezTo>
                  <a:pt x="1974" y="3700"/>
                  <a:pt x="1974" y="3700"/>
                  <a:pt x="1974" y="3721"/>
                </a:cubicBezTo>
                <a:cubicBezTo>
                  <a:pt x="1974" y="3721"/>
                  <a:pt x="1964" y="3741"/>
                  <a:pt x="1954" y="3762"/>
                </a:cubicBezTo>
                <a:cubicBezTo>
                  <a:pt x="1954" y="3762"/>
                  <a:pt x="1954" y="3762"/>
                  <a:pt x="1954" y="3762"/>
                </a:cubicBezTo>
                <a:cubicBezTo>
                  <a:pt x="1944" y="3762"/>
                  <a:pt x="1954" y="3783"/>
                  <a:pt x="1954" y="3783"/>
                </a:cubicBezTo>
                <a:cubicBezTo>
                  <a:pt x="1954" y="3803"/>
                  <a:pt x="1944" y="3803"/>
                  <a:pt x="1934" y="3824"/>
                </a:cubicBezTo>
                <a:cubicBezTo>
                  <a:pt x="1934" y="3845"/>
                  <a:pt x="1934" y="3845"/>
                  <a:pt x="1924" y="3865"/>
                </a:cubicBezTo>
                <a:cubicBezTo>
                  <a:pt x="1924" y="3865"/>
                  <a:pt x="1914" y="3907"/>
                  <a:pt x="1914" y="3865"/>
                </a:cubicBezTo>
                <a:cubicBezTo>
                  <a:pt x="1904" y="3865"/>
                  <a:pt x="1914" y="3845"/>
                  <a:pt x="1914" y="3845"/>
                </a:cubicBezTo>
                <a:cubicBezTo>
                  <a:pt x="1914" y="3824"/>
                  <a:pt x="1914" y="3824"/>
                  <a:pt x="1914" y="3824"/>
                </a:cubicBezTo>
                <a:cubicBezTo>
                  <a:pt x="1904" y="3824"/>
                  <a:pt x="1904" y="3824"/>
                  <a:pt x="1904" y="3824"/>
                </a:cubicBezTo>
                <a:cubicBezTo>
                  <a:pt x="1904" y="3803"/>
                  <a:pt x="1904" y="3803"/>
                  <a:pt x="1894" y="3803"/>
                </a:cubicBezTo>
                <a:cubicBezTo>
                  <a:pt x="1894" y="3824"/>
                  <a:pt x="1894" y="3824"/>
                  <a:pt x="1894" y="3845"/>
                </a:cubicBezTo>
                <a:cubicBezTo>
                  <a:pt x="1894" y="3845"/>
                  <a:pt x="1894" y="3865"/>
                  <a:pt x="1884" y="3865"/>
                </a:cubicBezTo>
                <a:cubicBezTo>
                  <a:pt x="1884" y="3886"/>
                  <a:pt x="1875" y="3865"/>
                  <a:pt x="1875" y="3845"/>
                </a:cubicBezTo>
                <a:cubicBezTo>
                  <a:pt x="1875" y="3845"/>
                  <a:pt x="1875" y="3824"/>
                  <a:pt x="1875" y="3824"/>
                </a:cubicBezTo>
                <a:cubicBezTo>
                  <a:pt x="1875" y="3803"/>
                  <a:pt x="1875" y="3783"/>
                  <a:pt x="1884" y="3783"/>
                </a:cubicBezTo>
                <a:cubicBezTo>
                  <a:pt x="1894" y="3762"/>
                  <a:pt x="1904" y="3783"/>
                  <a:pt x="1914" y="3783"/>
                </a:cubicBezTo>
                <a:cubicBezTo>
                  <a:pt x="1914" y="3762"/>
                  <a:pt x="1904" y="3762"/>
                  <a:pt x="1904" y="3741"/>
                </a:cubicBezTo>
                <a:cubicBezTo>
                  <a:pt x="1914" y="3741"/>
                  <a:pt x="1914" y="3741"/>
                  <a:pt x="1924" y="3721"/>
                </a:cubicBezTo>
                <a:cubicBezTo>
                  <a:pt x="1924" y="3721"/>
                  <a:pt x="1934" y="3721"/>
                  <a:pt x="1934" y="3700"/>
                </a:cubicBezTo>
                <a:cubicBezTo>
                  <a:pt x="1934" y="3700"/>
                  <a:pt x="1934" y="3700"/>
                  <a:pt x="1934" y="3700"/>
                </a:cubicBezTo>
                <a:cubicBezTo>
                  <a:pt x="1924" y="3679"/>
                  <a:pt x="1924" y="3700"/>
                  <a:pt x="1914" y="3700"/>
                </a:cubicBezTo>
                <a:cubicBezTo>
                  <a:pt x="1904" y="3700"/>
                  <a:pt x="1904" y="3700"/>
                  <a:pt x="1904" y="3700"/>
                </a:cubicBezTo>
                <a:cubicBezTo>
                  <a:pt x="1904" y="3679"/>
                  <a:pt x="1904" y="3679"/>
                  <a:pt x="1904" y="3679"/>
                </a:cubicBezTo>
                <a:cubicBezTo>
                  <a:pt x="1904" y="3679"/>
                  <a:pt x="1904" y="3679"/>
                  <a:pt x="1904" y="3679"/>
                </a:cubicBezTo>
                <a:cubicBezTo>
                  <a:pt x="1904" y="3659"/>
                  <a:pt x="1894" y="3679"/>
                  <a:pt x="1894" y="3679"/>
                </a:cubicBezTo>
                <a:cubicBezTo>
                  <a:pt x="1894" y="3679"/>
                  <a:pt x="1894" y="3659"/>
                  <a:pt x="1904" y="3659"/>
                </a:cubicBezTo>
                <a:cubicBezTo>
                  <a:pt x="1904" y="3638"/>
                  <a:pt x="1914" y="3638"/>
                  <a:pt x="1914" y="3638"/>
                </a:cubicBezTo>
                <a:cubicBezTo>
                  <a:pt x="1924" y="3617"/>
                  <a:pt x="1924" y="3597"/>
                  <a:pt x="1934" y="3576"/>
                </a:cubicBezTo>
                <a:cubicBezTo>
                  <a:pt x="1934" y="3576"/>
                  <a:pt x="1934" y="3555"/>
                  <a:pt x="1944" y="3555"/>
                </a:cubicBezTo>
                <a:cubicBezTo>
                  <a:pt x="1944" y="3555"/>
                  <a:pt x="1954" y="3535"/>
                  <a:pt x="1954" y="3555"/>
                </a:cubicBezTo>
                <a:cubicBezTo>
                  <a:pt x="1954" y="3555"/>
                  <a:pt x="1954" y="3576"/>
                  <a:pt x="1964" y="3576"/>
                </a:cubicBezTo>
                <a:cubicBezTo>
                  <a:pt x="1964" y="3597"/>
                  <a:pt x="1974" y="3555"/>
                  <a:pt x="1974" y="3555"/>
                </a:cubicBezTo>
                <a:cubicBezTo>
                  <a:pt x="1984" y="3535"/>
                  <a:pt x="1984" y="3535"/>
                  <a:pt x="1993" y="3535"/>
                </a:cubicBezTo>
                <a:cubicBezTo>
                  <a:pt x="1993" y="3535"/>
                  <a:pt x="2013" y="3535"/>
                  <a:pt x="2003" y="3555"/>
                </a:cubicBezTo>
                <a:close/>
                <a:moveTo>
                  <a:pt x="993" y="3411"/>
                </a:moveTo>
                <a:cubicBezTo>
                  <a:pt x="1003" y="3411"/>
                  <a:pt x="1003" y="3411"/>
                  <a:pt x="1003" y="3431"/>
                </a:cubicBezTo>
                <a:cubicBezTo>
                  <a:pt x="1003" y="3431"/>
                  <a:pt x="983" y="3452"/>
                  <a:pt x="973" y="3452"/>
                </a:cubicBezTo>
                <a:cubicBezTo>
                  <a:pt x="973" y="3452"/>
                  <a:pt x="973" y="3452"/>
                  <a:pt x="963" y="3452"/>
                </a:cubicBezTo>
                <a:cubicBezTo>
                  <a:pt x="963" y="3452"/>
                  <a:pt x="963" y="3473"/>
                  <a:pt x="953" y="3473"/>
                </a:cubicBezTo>
                <a:cubicBezTo>
                  <a:pt x="953" y="3473"/>
                  <a:pt x="953" y="3473"/>
                  <a:pt x="943" y="3473"/>
                </a:cubicBezTo>
                <a:cubicBezTo>
                  <a:pt x="943" y="3473"/>
                  <a:pt x="943" y="3473"/>
                  <a:pt x="943" y="3493"/>
                </a:cubicBezTo>
                <a:cubicBezTo>
                  <a:pt x="933" y="3493"/>
                  <a:pt x="923" y="3493"/>
                  <a:pt x="923" y="3493"/>
                </a:cubicBezTo>
                <a:cubicBezTo>
                  <a:pt x="923" y="3493"/>
                  <a:pt x="913" y="3493"/>
                  <a:pt x="913" y="3493"/>
                </a:cubicBezTo>
                <a:cubicBezTo>
                  <a:pt x="913" y="3493"/>
                  <a:pt x="913" y="3493"/>
                  <a:pt x="913" y="3514"/>
                </a:cubicBezTo>
                <a:cubicBezTo>
                  <a:pt x="913" y="3514"/>
                  <a:pt x="904" y="3514"/>
                  <a:pt x="894" y="3514"/>
                </a:cubicBezTo>
                <a:cubicBezTo>
                  <a:pt x="894" y="3514"/>
                  <a:pt x="884" y="3535"/>
                  <a:pt x="884" y="3535"/>
                </a:cubicBezTo>
                <a:cubicBezTo>
                  <a:pt x="884" y="3535"/>
                  <a:pt x="884" y="3514"/>
                  <a:pt x="874" y="3535"/>
                </a:cubicBezTo>
                <a:cubicBezTo>
                  <a:pt x="874" y="3535"/>
                  <a:pt x="874" y="3535"/>
                  <a:pt x="874" y="3535"/>
                </a:cubicBezTo>
                <a:cubicBezTo>
                  <a:pt x="864" y="3535"/>
                  <a:pt x="864" y="3535"/>
                  <a:pt x="864" y="3535"/>
                </a:cubicBezTo>
                <a:cubicBezTo>
                  <a:pt x="854" y="3535"/>
                  <a:pt x="854" y="3535"/>
                  <a:pt x="844" y="3535"/>
                </a:cubicBezTo>
                <a:cubicBezTo>
                  <a:pt x="844" y="3535"/>
                  <a:pt x="844" y="3555"/>
                  <a:pt x="844" y="3555"/>
                </a:cubicBezTo>
                <a:cubicBezTo>
                  <a:pt x="834" y="3555"/>
                  <a:pt x="814" y="3597"/>
                  <a:pt x="814" y="3576"/>
                </a:cubicBezTo>
                <a:cubicBezTo>
                  <a:pt x="814" y="3555"/>
                  <a:pt x="824" y="3555"/>
                  <a:pt x="824" y="3535"/>
                </a:cubicBezTo>
                <a:cubicBezTo>
                  <a:pt x="824" y="3535"/>
                  <a:pt x="814" y="3535"/>
                  <a:pt x="814" y="3514"/>
                </a:cubicBezTo>
                <a:cubicBezTo>
                  <a:pt x="814" y="3514"/>
                  <a:pt x="824" y="3514"/>
                  <a:pt x="834" y="3493"/>
                </a:cubicBezTo>
                <a:cubicBezTo>
                  <a:pt x="824" y="3493"/>
                  <a:pt x="824" y="3514"/>
                  <a:pt x="824" y="3493"/>
                </a:cubicBezTo>
                <a:cubicBezTo>
                  <a:pt x="824" y="3493"/>
                  <a:pt x="834" y="3493"/>
                  <a:pt x="834" y="3493"/>
                </a:cubicBezTo>
                <a:cubicBezTo>
                  <a:pt x="834" y="3493"/>
                  <a:pt x="834" y="3473"/>
                  <a:pt x="834" y="3473"/>
                </a:cubicBezTo>
                <a:cubicBezTo>
                  <a:pt x="844" y="3452"/>
                  <a:pt x="844" y="3452"/>
                  <a:pt x="844" y="3452"/>
                </a:cubicBezTo>
                <a:cubicBezTo>
                  <a:pt x="854" y="3452"/>
                  <a:pt x="854" y="3452"/>
                  <a:pt x="854" y="3452"/>
                </a:cubicBezTo>
                <a:cubicBezTo>
                  <a:pt x="854" y="3452"/>
                  <a:pt x="854" y="3452"/>
                  <a:pt x="854" y="3452"/>
                </a:cubicBezTo>
                <a:cubicBezTo>
                  <a:pt x="854" y="3431"/>
                  <a:pt x="864" y="3431"/>
                  <a:pt x="864" y="3431"/>
                </a:cubicBezTo>
                <a:cubicBezTo>
                  <a:pt x="874" y="3431"/>
                  <a:pt x="874" y="3431"/>
                  <a:pt x="884" y="3431"/>
                </a:cubicBezTo>
                <a:cubicBezTo>
                  <a:pt x="884" y="3431"/>
                  <a:pt x="884" y="3452"/>
                  <a:pt x="884" y="3473"/>
                </a:cubicBezTo>
                <a:cubicBezTo>
                  <a:pt x="884" y="3473"/>
                  <a:pt x="894" y="3452"/>
                  <a:pt x="894" y="3452"/>
                </a:cubicBezTo>
                <a:cubicBezTo>
                  <a:pt x="904" y="3452"/>
                  <a:pt x="904" y="3452"/>
                  <a:pt x="904" y="3431"/>
                </a:cubicBezTo>
                <a:cubicBezTo>
                  <a:pt x="904" y="3431"/>
                  <a:pt x="904" y="3411"/>
                  <a:pt x="913" y="3411"/>
                </a:cubicBezTo>
                <a:cubicBezTo>
                  <a:pt x="913" y="3411"/>
                  <a:pt x="933" y="3369"/>
                  <a:pt x="933" y="3390"/>
                </a:cubicBezTo>
                <a:cubicBezTo>
                  <a:pt x="933" y="3411"/>
                  <a:pt x="923" y="3411"/>
                  <a:pt x="933" y="3431"/>
                </a:cubicBezTo>
                <a:cubicBezTo>
                  <a:pt x="933" y="3431"/>
                  <a:pt x="943" y="3431"/>
                  <a:pt x="943" y="3431"/>
                </a:cubicBezTo>
                <a:cubicBezTo>
                  <a:pt x="943" y="3411"/>
                  <a:pt x="953" y="3411"/>
                  <a:pt x="953" y="3390"/>
                </a:cubicBezTo>
                <a:cubicBezTo>
                  <a:pt x="953" y="3390"/>
                  <a:pt x="963" y="3390"/>
                  <a:pt x="973" y="3390"/>
                </a:cubicBezTo>
                <a:cubicBezTo>
                  <a:pt x="973" y="3390"/>
                  <a:pt x="973" y="3390"/>
                  <a:pt x="983" y="3390"/>
                </a:cubicBezTo>
                <a:cubicBezTo>
                  <a:pt x="983" y="3390"/>
                  <a:pt x="983" y="3390"/>
                  <a:pt x="993" y="3390"/>
                </a:cubicBezTo>
                <a:cubicBezTo>
                  <a:pt x="993" y="3390"/>
                  <a:pt x="983" y="3390"/>
                  <a:pt x="983" y="3411"/>
                </a:cubicBezTo>
                <a:cubicBezTo>
                  <a:pt x="993" y="3390"/>
                  <a:pt x="993" y="3411"/>
                  <a:pt x="993" y="3411"/>
                </a:cubicBezTo>
                <a:close/>
                <a:moveTo>
                  <a:pt x="1052" y="3307"/>
                </a:moveTo>
                <a:cubicBezTo>
                  <a:pt x="1052" y="3328"/>
                  <a:pt x="1062" y="3328"/>
                  <a:pt x="1072" y="3328"/>
                </a:cubicBezTo>
                <a:cubicBezTo>
                  <a:pt x="1072" y="3328"/>
                  <a:pt x="1062" y="3349"/>
                  <a:pt x="1062" y="3349"/>
                </a:cubicBezTo>
                <a:cubicBezTo>
                  <a:pt x="1062" y="3369"/>
                  <a:pt x="1062" y="3369"/>
                  <a:pt x="1052" y="3369"/>
                </a:cubicBezTo>
                <a:cubicBezTo>
                  <a:pt x="1042" y="3369"/>
                  <a:pt x="1042" y="3369"/>
                  <a:pt x="1042" y="3369"/>
                </a:cubicBezTo>
                <a:cubicBezTo>
                  <a:pt x="1032" y="3369"/>
                  <a:pt x="1032" y="3369"/>
                  <a:pt x="1022" y="3369"/>
                </a:cubicBezTo>
                <a:cubicBezTo>
                  <a:pt x="1022" y="3369"/>
                  <a:pt x="1022" y="3369"/>
                  <a:pt x="1022" y="3369"/>
                </a:cubicBezTo>
                <a:cubicBezTo>
                  <a:pt x="1022" y="3369"/>
                  <a:pt x="1013" y="3369"/>
                  <a:pt x="1013" y="3369"/>
                </a:cubicBezTo>
                <a:cubicBezTo>
                  <a:pt x="1013" y="3369"/>
                  <a:pt x="1013" y="3369"/>
                  <a:pt x="1003" y="3369"/>
                </a:cubicBezTo>
                <a:cubicBezTo>
                  <a:pt x="993" y="3369"/>
                  <a:pt x="983" y="3369"/>
                  <a:pt x="983" y="3369"/>
                </a:cubicBezTo>
                <a:cubicBezTo>
                  <a:pt x="983" y="3349"/>
                  <a:pt x="993" y="3328"/>
                  <a:pt x="1003" y="3328"/>
                </a:cubicBezTo>
                <a:cubicBezTo>
                  <a:pt x="1013" y="3328"/>
                  <a:pt x="1013" y="3349"/>
                  <a:pt x="1013" y="3328"/>
                </a:cubicBezTo>
                <a:cubicBezTo>
                  <a:pt x="1022" y="3328"/>
                  <a:pt x="1022" y="3328"/>
                  <a:pt x="1022" y="3328"/>
                </a:cubicBezTo>
                <a:cubicBezTo>
                  <a:pt x="1022" y="3307"/>
                  <a:pt x="1022" y="3307"/>
                  <a:pt x="1022" y="3307"/>
                </a:cubicBezTo>
                <a:cubicBezTo>
                  <a:pt x="1032" y="3307"/>
                  <a:pt x="1032" y="3307"/>
                  <a:pt x="1032" y="3307"/>
                </a:cubicBezTo>
                <a:cubicBezTo>
                  <a:pt x="1042" y="3287"/>
                  <a:pt x="1042" y="3287"/>
                  <a:pt x="1052" y="3287"/>
                </a:cubicBezTo>
                <a:cubicBezTo>
                  <a:pt x="1052" y="3287"/>
                  <a:pt x="1062" y="3266"/>
                  <a:pt x="1072" y="3287"/>
                </a:cubicBezTo>
                <a:cubicBezTo>
                  <a:pt x="1072" y="3307"/>
                  <a:pt x="1062" y="3287"/>
                  <a:pt x="1052" y="3307"/>
                </a:cubicBezTo>
                <a:close/>
                <a:moveTo>
                  <a:pt x="15924" y="10004"/>
                </a:moveTo>
                <a:cubicBezTo>
                  <a:pt x="15924" y="9984"/>
                  <a:pt x="15924" y="9984"/>
                  <a:pt x="15924" y="9984"/>
                </a:cubicBezTo>
                <a:cubicBezTo>
                  <a:pt x="15924" y="9963"/>
                  <a:pt x="15934" y="9963"/>
                  <a:pt x="15934" y="9942"/>
                </a:cubicBezTo>
                <a:cubicBezTo>
                  <a:pt x="15934" y="9942"/>
                  <a:pt x="15944" y="9922"/>
                  <a:pt x="15944" y="9901"/>
                </a:cubicBezTo>
                <a:cubicBezTo>
                  <a:pt x="15944" y="9901"/>
                  <a:pt x="15934" y="9880"/>
                  <a:pt x="15934" y="9860"/>
                </a:cubicBezTo>
                <a:cubicBezTo>
                  <a:pt x="15944" y="9860"/>
                  <a:pt x="15954" y="9880"/>
                  <a:pt x="15954" y="9901"/>
                </a:cubicBezTo>
                <a:cubicBezTo>
                  <a:pt x="15954" y="9901"/>
                  <a:pt x="15954" y="9922"/>
                  <a:pt x="15954" y="9942"/>
                </a:cubicBezTo>
                <a:cubicBezTo>
                  <a:pt x="15964" y="9963"/>
                  <a:pt x="15964" y="9963"/>
                  <a:pt x="15974" y="9984"/>
                </a:cubicBezTo>
                <a:cubicBezTo>
                  <a:pt x="15974" y="9984"/>
                  <a:pt x="15974" y="9984"/>
                  <a:pt x="15984" y="10004"/>
                </a:cubicBezTo>
                <a:cubicBezTo>
                  <a:pt x="15984" y="10004"/>
                  <a:pt x="15984" y="10004"/>
                  <a:pt x="15984" y="10004"/>
                </a:cubicBezTo>
                <a:cubicBezTo>
                  <a:pt x="15994" y="10004"/>
                  <a:pt x="15994" y="10025"/>
                  <a:pt x="15994" y="10025"/>
                </a:cubicBezTo>
                <a:cubicBezTo>
                  <a:pt x="15994" y="10025"/>
                  <a:pt x="15994" y="10025"/>
                  <a:pt x="15994" y="10046"/>
                </a:cubicBezTo>
                <a:cubicBezTo>
                  <a:pt x="16004" y="10066"/>
                  <a:pt x="16004" y="10087"/>
                  <a:pt x="16004" y="10108"/>
                </a:cubicBezTo>
                <a:cubicBezTo>
                  <a:pt x="16004" y="10128"/>
                  <a:pt x="16004" y="10149"/>
                  <a:pt x="16004" y="10170"/>
                </a:cubicBezTo>
                <a:cubicBezTo>
                  <a:pt x="16004" y="10190"/>
                  <a:pt x="16004" y="10211"/>
                  <a:pt x="16014" y="10232"/>
                </a:cubicBezTo>
                <a:cubicBezTo>
                  <a:pt x="16014" y="10252"/>
                  <a:pt x="16024" y="10252"/>
                  <a:pt x="16024" y="10273"/>
                </a:cubicBezTo>
                <a:cubicBezTo>
                  <a:pt x="16024" y="10273"/>
                  <a:pt x="16033" y="10294"/>
                  <a:pt x="16033" y="10294"/>
                </a:cubicBezTo>
                <a:cubicBezTo>
                  <a:pt x="16033" y="10294"/>
                  <a:pt x="16033" y="10314"/>
                  <a:pt x="16033" y="10314"/>
                </a:cubicBezTo>
                <a:cubicBezTo>
                  <a:pt x="16033" y="10335"/>
                  <a:pt x="16043" y="10335"/>
                  <a:pt x="16043" y="10356"/>
                </a:cubicBezTo>
                <a:cubicBezTo>
                  <a:pt x="16043" y="10356"/>
                  <a:pt x="16043" y="10356"/>
                  <a:pt x="16043" y="10356"/>
                </a:cubicBezTo>
                <a:cubicBezTo>
                  <a:pt x="16043" y="10376"/>
                  <a:pt x="16043" y="10376"/>
                  <a:pt x="16053" y="10376"/>
                </a:cubicBezTo>
                <a:cubicBezTo>
                  <a:pt x="16053" y="10397"/>
                  <a:pt x="16053" y="10397"/>
                  <a:pt x="16053" y="10397"/>
                </a:cubicBezTo>
                <a:cubicBezTo>
                  <a:pt x="16043" y="10418"/>
                  <a:pt x="16053" y="10418"/>
                  <a:pt x="16053" y="10438"/>
                </a:cubicBezTo>
                <a:cubicBezTo>
                  <a:pt x="16053" y="10438"/>
                  <a:pt x="16053" y="10459"/>
                  <a:pt x="16063" y="10459"/>
                </a:cubicBezTo>
                <a:cubicBezTo>
                  <a:pt x="16063" y="10459"/>
                  <a:pt x="16063" y="10459"/>
                  <a:pt x="16073" y="10480"/>
                </a:cubicBezTo>
                <a:cubicBezTo>
                  <a:pt x="16073" y="10480"/>
                  <a:pt x="16073" y="10480"/>
                  <a:pt x="16073" y="10480"/>
                </a:cubicBezTo>
                <a:cubicBezTo>
                  <a:pt x="16073" y="10500"/>
                  <a:pt x="16073" y="10500"/>
                  <a:pt x="16073" y="10500"/>
                </a:cubicBezTo>
                <a:cubicBezTo>
                  <a:pt x="16083" y="10521"/>
                  <a:pt x="16083" y="10542"/>
                  <a:pt x="16083" y="10562"/>
                </a:cubicBezTo>
                <a:cubicBezTo>
                  <a:pt x="16083" y="10562"/>
                  <a:pt x="16093" y="10562"/>
                  <a:pt x="16093" y="10583"/>
                </a:cubicBezTo>
                <a:cubicBezTo>
                  <a:pt x="16093" y="10583"/>
                  <a:pt x="16093" y="10583"/>
                  <a:pt x="16093" y="10583"/>
                </a:cubicBezTo>
                <a:cubicBezTo>
                  <a:pt x="16093" y="10604"/>
                  <a:pt x="16103" y="10604"/>
                  <a:pt x="16103" y="10624"/>
                </a:cubicBezTo>
                <a:cubicBezTo>
                  <a:pt x="16103" y="10624"/>
                  <a:pt x="16103" y="10645"/>
                  <a:pt x="16103" y="10645"/>
                </a:cubicBezTo>
                <a:cubicBezTo>
                  <a:pt x="16103" y="10666"/>
                  <a:pt x="16103" y="10686"/>
                  <a:pt x="16113" y="10686"/>
                </a:cubicBezTo>
                <a:cubicBezTo>
                  <a:pt x="16113" y="10707"/>
                  <a:pt x="16113" y="10748"/>
                  <a:pt x="16113" y="10769"/>
                </a:cubicBezTo>
                <a:cubicBezTo>
                  <a:pt x="16103" y="10790"/>
                  <a:pt x="16103" y="10831"/>
                  <a:pt x="16113" y="10852"/>
                </a:cubicBezTo>
                <a:cubicBezTo>
                  <a:pt x="16103" y="10852"/>
                  <a:pt x="16103" y="10872"/>
                  <a:pt x="16103" y="10872"/>
                </a:cubicBezTo>
                <a:cubicBezTo>
                  <a:pt x="16093" y="10893"/>
                  <a:pt x="16103" y="10914"/>
                  <a:pt x="16103" y="10934"/>
                </a:cubicBezTo>
                <a:cubicBezTo>
                  <a:pt x="16103" y="10934"/>
                  <a:pt x="16113" y="10955"/>
                  <a:pt x="16113" y="10955"/>
                </a:cubicBezTo>
                <a:cubicBezTo>
                  <a:pt x="16113" y="10976"/>
                  <a:pt x="16113" y="10976"/>
                  <a:pt x="16113" y="10976"/>
                </a:cubicBezTo>
                <a:cubicBezTo>
                  <a:pt x="16113" y="10996"/>
                  <a:pt x="16113" y="10996"/>
                  <a:pt x="16113" y="10996"/>
                </a:cubicBezTo>
                <a:cubicBezTo>
                  <a:pt x="16113" y="10996"/>
                  <a:pt x="16113" y="11017"/>
                  <a:pt x="16113" y="11017"/>
                </a:cubicBezTo>
                <a:cubicBezTo>
                  <a:pt x="16113" y="11038"/>
                  <a:pt x="16113" y="11058"/>
                  <a:pt x="16113" y="11079"/>
                </a:cubicBezTo>
                <a:cubicBezTo>
                  <a:pt x="16113" y="11079"/>
                  <a:pt x="16113" y="11100"/>
                  <a:pt x="16103" y="11120"/>
                </a:cubicBezTo>
                <a:cubicBezTo>
                  <a:pt x="16103" y="11120"/>
                  <a:pt x="16093" y="11120"/>
                  <a:pt x="16093" y="11141"/>
                </a:cubicBezTo>
                <a:cubicBezTo>
                  <a:pt x="16093" y="11162"/>
                  <a:pt x="16093" y="11162"/>
                  <a:pt x="16103" y="11182"/>
                </a:cubicBezTo>
                <a:cubicBezTo>
                  <a:pt x="16103" y="11182"/>
                  <a:pt x="16103" y="11182"/>
                  <a:pt x="16093" y="11203"/>
                </a:cubicBezTo>
                <a:cubicBezTo>
                  <a:pt x="16093" y="11203"/>
                  <a:pt x="16083" y="11203"/>
                  <a:pt x="16083" y="11224"/>
                </a:cubicBezTo>
                <a:cubicBezTo>
                  <a:pt x="16083" y="11244"/>
                  <a:pt x="16083" y="11265"/>
                  <a:pt x="16083" y="11286"/>
                </a:cubicBezTo>
                <a:cubicBezTo>
                  <a:pt x="16083" y="11286"/>
                  <a:pt x="16093" y="11306"/>
                  <a:pt x="16093" y="11306"/>
                </a:cubicBezTo>
                <a:cubicBezTo>
                  <a:pt x="16093" y="11306"/>
                  <a:pt x="16093" y="11327"/>
                  <a:pt x="16093" y="11327"/>
                </a:cubicBezTo>
                <a:cubicBezTo>
                  <a:pt x="16093" y="11348"/>
                  <a:pt x="16093" y="11368"/>
                  <a:pt x="16093" y="11368"/>
                </a:cubicBezTo>
                <a:cubicBezTo>
                  <a:pt x="16093" y="11389"/>
                  <a:pt x="16093" y="11389"/>
                  <a:pt x="16093" y="11410"/>
                </a:cubicBezTo>
                <a:cubicBezTo>
                  <a:pt x="16093" y="11430"/>
                  <a:pt x="16083" y="11451"/>
                  <a:pt x="16093" y="11451"/>
                </a:cubicBezTo>
                <a:cubicBezTo>
                  <a:pt x="16103" y="11451"/>
                  <a:pt x="16103" y="11410"/>
                  <a:pt x="16103" y="11389"/>
                </a:cubicBezTo>
                <a:cubicBezTo>
                  <a:pt x="16103" y="11368"/>
                  <a:pt x="16103" y="11327"/>
                  <a:pt x="16113" y="11327"/>
                </a:cubicBezTo>
                <a:cubicBezTo>
                  <a:pt x="16133" y="11327"/>
                  <a:pt x="16113" y="11389"/>
                  <a:pt x="16133" y="11389"/>
                </a:cubicBezTo>
                <a:cubicBezTo>
                  <a:pt x="16133" y="11389"/>
                  <a:pt x="16142" y="11389"/>
                  <a:pt x="16142" y="11389"/>
                </a:cubicBezTo>
                <a:cubicBezTo>
                  <a:pt x="16152" y="11410"/>
                  <a:pt x="16142" y="11430"/>
                  <a:pt x="16142" y="11430"/>
                </a:cubicBezTo>
                <a:cubicBezTo>
                  <a:pt x="16142" y="11451"/>
                  <a:pt x="16142" y="11472"/>
                  <a:pt x="16152" y="11472"/>
                </a:cubicBezTo>
                <a:cubicBezTo>
                  <a:pt x="16162" y="11472"/>
                  <a:pt x="16162" y="11451"/>
                  <a:pt x="16162" y="11451"/>
                </a:cubicBezTo>
                <a:cubicBezTo>
                  <a:pt x="16172" y="11451"/>
                  <a:pt x="16172" y="11472"/>
                  <a:pt x="16172" y="11472"/>
                </a:cubicBezTo>
                <a:cubicBezTo>
                  <a:pt x="16172" y="11472"/>
                  <a:pt x="16172" y="11492"/>
                  <a:pt x="16172" y="11492"/>
                </a:cubicBezTo>
                <a:cubicBezTo>
                  <a:pt x="16172" y="11492"/>
                  <a:pt x="16172" y="11492"/>
                  <a:pt x="16172" y="11492"/>
                </a:cubicBezTo>
                <a:cubicBezTo>
                  <a:pt x="16182" y="11492"/>
                  <a:pt x="16182" y="11513"/>
                  <a:pt x="16182" y="11513"/>
                </a:cubicBezTo>
                <a:cubicBezTo>
                  <a:pt x="16182" y="11513"/>
                  <a:pt x="16192" y="11534"/>
                  <a:pt x="16192" y="11534"/>
                </a:cubicBezTo>
                <a:cubicBezTo>
                  <a:pt x="16192" y="11534"/>
                  <a:pt x="16192" y="11534"/>
                  <a:pt x="16202" y="11534"/>
                </a:cubicBezTo>
                <a:cubicBezTo>
                  <a:pt x="16202" y="11554"/>
                  <a:pt x="16212" y="11575"/>
                  <a:pt x="16222" y="11596"/>
                </a:cubicBezTo>
                <a:cubicBezTo>
                  <a:pt x="16222" y="11596"/>
                  <a:pt x="16222" y="11616"/>
                  <a:pt x="16232" y="11616"/>
                </a:cubicBezTo>
                <a:cubicBezTo>
                  <a:pt x="16232" y="11637"/>
                  <a:pt x="16232" y="11637"/>
                  <a:pt x="16232" y="11658"/>
                </a:cubicBezTo>
                <a:cubicBezTo>
                  <a:pt x="16232" y="11658"/>
                  <a:pt x="16232" y="11678"/>
                  <a:pt x="16242" y="11678"/>
                </a:cubicBezTo>
                <a:cubicBezTo>
                  <a:pt x="16242" y="11699"/>
                  <a:pt x="16242" y="11699"/>
                  <a:pt x="16242" y="11720"/>
                </a:cubicBezTo>
                <a:cubicBezTo>
                  <a:pt x="16251" y="11740"/>
                  <a:pt x="16242" y="11740"/>
                  <a:pt x="16242" y="11761"/>
                </a:cubicBezTo>
                <a:cubicBezTo>
                  <a:pt x="16242" y="11782"/>
                  <a:pt x="16232" y="11782"/>
                  <a:pt x="16232" y="11823"/>
                </a:cubicBezTo>
                <a:cubicBezTo>
                  <a:pt x="16242" y="11844"/>
                  <a:pt x="16261" y="11864"/>
                  <a:pt x="16261" y="11885"/>
                </a:cubicBezTo>
                <a:cubicBezTo>
                  <a:pt x="16271" y="11927"/>
                  <a:pt x="16261" y="11968"/>
                  <a:pt x="16271" y="11989"/>
                </a:cubicBezTo>
                <a:cubicBezTo>
                  <a:pt x="16271" y="12030"/>
                  <a:pt x="16291" y="12051"/>
                  <a:pt x="16301" y="12092"/>
                </a:cubicBezTo>
                <a:cubicBezTo>
                  <a:pt x="16301" y="12092"/>
                  <a:pt x="16311" y="12113"/>
                  <a:pt x="16311" y="12133"/>
                </a:cubicBezTo>
                <a:cubicBezTo>
                  <a:pt x="16311" y="12154"/>
                  <a:pt x="16311" y="12175"/>
                  <a:pt x="16311" y="12175"/>
                </a:cubicBezTo>
                <a:cubicBezTo>
                  <a:pt x="16321" y="12216"/>
                  <a:pt x="16341" y="12237"/>
                  <a:pt x="16351" y="12257"/>
                </a:cubicBezTo>
                <a:cubicBezTo>
                  <a:pt x="16370" y="12278"/>
                  <a:pt x="16380" y="12299"/>
                  <a:pt x="16390" y="12319"/>
                </a:cubicBezTo>
                <a:cubicBezTo>
                  <a:pt x="16400" y="12340"/>
                  <a:pt x="16400" y="12361"/>
                  <a:pt x="16420" y="12361"/>
                </a:cubicBezTo>
                <a:cubicBezTo>
                  <a:pt x="16420" y="12381"/>
                  <a:pt x="16430" y="12381"/>
                  <a:pt x="16440" y="12402"/>
                </a:cubicBezTo>
                <a:cubicBezTo>
                  <a:pt x="16440" y="12402"/>
                  <a:pt x="16440" y="12402"/>
                  <a:pt x="16450" y="12402"/>
                </a:cubicBezTo>
                <a:cubicBezTo>
                  <a:pt x="16450" y="12423"/>
                  <a:pt x="16460" y="12423"/>
                  <a:pt x="16460" y="12423"/>
                </a:cubicBezTo>
                <a:cubicBezTo>
                  <a:pt x="16460" y="12443"/>
                  <a:pt x="16460" y="12443"/>
                  <a:pt x="16469" y="12443"/>
                </a:cubicBezTo>
                <a:cubicBezTo>
                  <a:pt x="16469" y="12443"/>
                  <a:pt x="16469" y="12443"/>
                  <a:pt x="16469" y="12443"/>
                </a:cubicBezTo>
                <a:cubicBezTo>
                  <a:pt x="16469" y="12464"/>
                  <a:pt x="16479" y="12464"/>
                  <a:pt x="16479" y="12464"/>
                </a:cubicBezTo>
                <a:cubicBezTo>
                  <a:pt x="16489" y="12464"/>
                  <a:pt x="16489" y="12443"/>
                  <a:pt x="16499" y="12443"/>
                </a:cubicBezTo>
                <a:cubicBezTo>
                  <a:pt x="16499" y="12464"/>
                  <a:pt x="16509" y="12464"/>
                  <a:pt x="16509" y="12443"/>
                </a:cubicBezTo>
                <a:cubicBezTo>
                  <a:pt x="16519" y="12443"/>
                  <a:pt x="16519" y="12423"/>
                  <a:pt x="16519" y="12423"/>
                </a:cubicBezTo>
                <a:cubicBezTo>
                  <a:pt x="16519" y="12402"/>
                  <a:pt x="16519" y="12381"/>
                  <a:pt x="16509" y="12361"/>
                </a:cubicBezTo>
                <a:cubicBezTo>
                  <a:pt x="16499" y="12278"/>
                  <a:pt x="16460" y="12216"/>
                  <a:pt x="16460" y="12133"/>
                </a:cubicBezTo>
                <a:cubicBezTo>
                  <a:pt x="16460" y="12092"/>
                  <a:pt x="16469" y="12051"/>
                  <a:pt x="16469" y="12009"/>
                </a:cubicBezTo>
                <a:cubicBezTo>
                  <a:pt x="16469" y="11989"/>
                  <a:pt x="16469" y="11968"/>
                  <a:pt x="16460" y="11947"/>
                </a:cubicBezTo>
                <a:cubicBezTo>
                  <a:pt x="16460" y="11927"/>
                  <a:pt x="16460" y="11906"/>
                  <a:pt x="16460" y="11885"/>
                </a:cubicBezTo>
                <a:cubicBezTo>
                  <a:pt x="16450" y="11864"/>
                  <a:pt x="16450" y="11864"/>
                  <a:pt x="16450" y="11844"/>
                </a:cubicBezTo>
                <a:cubicBezTo>
                  <a:pt x="16450" y="11844"/>
                  <a:pt x="16450" y="11823"/>
                  <a:pt x="16450" y="11823"/>
                </a:cubicBezTo>
                <a:cubicBezTo>
                  <a:pt x="16440" y="11802"/>
                  <a:pt x="16440" y="11802"/>
                  <a:pt x="16440" y="11782"/>
                </a:cubicBezTo>
                <a:cubicBezTo>
                  <a:pt x="16430" y="11782"/>
                  <a:pt x="16430" y="11761"/>
                  <a:pt x="16430" y="11761"/>
                </a:cubicBezTo>
                <a:cubicBezTo>
                  <a:pt x="16420" y="11740"/>
                  <a:pt x="16420" y="11740"/>
                  <a:pt x="16410" y="11740"/>
                </a:cubicBezTo>
                <a:cubicBezTo>
                  <a:pt x="16410" y="11740"/>
                  <a:pt x="16400" y="11740"/>
                  <a:pt x="16400" y="11740"/>
                </a:cubicBezTo>
                <a:cubicBezTo>
                  <a:pt x="16400" y="11720"/>
                  <a:pt x="16400" y="11720"/>
                  <a:pt x="16390" y="11699"/>
                </a:cubicBezTo>
                <a:cubicBezTo>
                  <a:pt x="16390" y="11699"/>
                  <a:pt x="16390" y="11699"/>
                  <a:pt x="16390" y="11678"/>
                </a:cubicBezTo>
                <a:cubicBezTo>
                  <a:pt x="16380" y="11678"/>
                  <a:pt x="16380" y="11658"/>
                  <a:pt x="16370" y="11658"/>
                </a:cubicBezTo>
                <a:cubicBezTo>
                  <a:pt x="16370" y="11658"/>
                  <a:pt x="16370" y="11658"/>
                  <a:pt x="16370" y="11637"/>
                </a:cubicBezTo>
                <a:cubicBezTo>
                  <a:pt x="16360" y="11637"/>
                  <a:pt x="16360" y="11637"/>
                  <a:pt x="16351" y="11658"/>
                </a:cubicBezTo>
                <a:cubicBezTo>
                  <a:pt x="16351" y="11637"/>
                  <a:pt x="16351" y="11637"/>
                  <a:pt x="16351" y="11637"/>
                </a:cubicBezTo>
                <a:cubicBezTo>
                  <a:pt x="16351" y="11637"/>
                  <a:pt x="16341" y="11637"/>
                  <a:pt x="16341" y="11637"/>
                </a:cubicBezTo>
                <a:cubicBezTo>
                  <a:pt x="16341" y="11616"/>
                  <a:pt x="16341" y="11616"/>
                  <a:pt x="16341" y="11616"/>
                </a:cubicBezTo>
                <a:cubicBezTo>
                  <a:pt x="16341" y="11616"/>
                  <a:pt x="16331" y="11616"/>
                  <a:pt x="16331" y="11596"/>
                </a:cubicBezTo>
                <a:cubicBezTo>
                  <a:pt x="16331" y="11596"/>
                  <a:pt x="16331" y="11596"/>
                  <a:pt x="16331" y="11596"/>
                </a:cubicBezTo>
                <a:cubicBezTo>
                  <a:pt x="16331" y="11596"/>
                  <a:pt x="16331" y="11575"/>
                  <a:pt x="16331" y="11575"/>
                </a:cubicBezTo>
                <a:cubicBezTo>
                  <a:pt x="16321" y="11554"/>
                  <a:pt x="16321" y="11554"/>
                  <a:pt x="16321" y="11554"/>
                </a:cubicBezTo>
                <a:cubicBezTo>
                  <a:pt x="16311" y="11554"/>
                  <a:pt x="16311" y="11534"/>
                  <a:pt x="16311" y="11534"/>
                </a:cubicBezTo>
                <a:cubicBezTo>
                  <a:pt x="16301" y="11534"/>
                  <a:pt x="16301" y="11534"/>
                  <a:pt x="16291" y="11534"/>
                </a:cubicBezTo>
                <a:cubicBezTo>
                  <a:pt x="16291" y="11534"/>
                  <a:pt x="16281" y="11534"/>
                  <a:pt x="16281" y="11534"/>
                </a:cubicBezTo>
                <a:cubicBezTo>
                  <a:pt x="16281" y="11534"/>
                  <a:pt x="16281" y="11534"/>
                  <a:pt x="16271" y="11534"/>
                </a:cubicBezTo>
                <a:cubicBezTo>
                  <a:pt x="16271" y="11534"/>
                  <a:pt x="16271" y="11534"/>
                  <a:pt x="16271" y="11534"/>
                </a:cubicBezTo>
                <a:cubicBezTo>
                  <a:pt x="16271" y="11534"/>
                  <a:pt x="16271" y="11534"/>
                  <a:pt x="16271" y="11513"/>
                </a:cubicBezTo>
                <a:cubicBezTo>
                  <a:pt x="16261" y="11513"/>
                  <a:pt x="16261" y="11513"/>
                  <a:pt x="16251" y="11492"/>
                </a:cubicBezTo>
                <a:cubicBezTo>
                  <a:pt x="16251" y="11492"/>
                  <a:pt x="16251" y="11492"/>
                  <a:pt x="16251" y="11492"/>
                </a:cubicBezTo>
                <a:cubicBezTo>
                  <a:pt x="16251" y="11472"/>
                  <a:pt x="16251" y="11472"/>
                  <a:pt x="16251" y="11472"/>
                </a:cubicBezTo>
                <a:cubicBezTo>
                  <a:pt x="16242" y="11472"/>
                  <a:pt x="16242" y="11472"/>
                  <a:pt x="16242" y="11472"/>
                </a:cubicBezTo>
                <a:cubicBezTo>
                  <a:pt x="16242" y="11451"/>
                  <a:pt x="16242" y="11451"/>
                  <a:pt x="16232" y="11451"/>
                </a:cubicBezTo>
                <a:cubicBezTo>
                  <a:pt x="16232" y="11451"/>
                  <a:pt x="16232" y="11430"/>
                  <a:pt x="16232" y="11430"/>
                </a:cubicBezTo>
                <a:cubicBezTo>
                  <a:pt x="16232" y="11430"/>
                  <a:pt x="16232" y="11430"/>
                  <a:pt x="16232" y="11410"/>
                </a:cubicBezTo>
                <a:cubicBezTo>
                  <a:pt x="16232" y="11410"/>
                  <a:pt x="16232" y="11389"/>
                  <a:pt x="16232" y="11368"/>
                </a:cubicBezTo>
                <a:cubicBezTo>
                  <a:pt x="16242" y="11348"/>
                  <a:pt x="16232" y="11348"/>
                  <a:pt x="16232" y="11327"/>
                </a:cubicBezTo>
                <a:cubicBezTo>
                  <a:pt x="16222" y="11306"/>
                  <a:pt x="16222" y="11286"/>
                  <a:pt x="16212" y="11286"/>
                </a:cubicBezTo>
                <a:cubicBezTo>
                  <a:pt x="16212" y="11265"/>
                  <a:pt x="16212" y="11265"/>
                  <a:pt x="16212" y="11265"/>
                </a:cubicBezTo>
                <a:cubicBezTo>
                  <a:pt x="16202" y="11244"/>
                  <a:pt x="16212" y="11244"/>
                  <a:pt x="16212" y="11224"/>
                </a:cubicBezTo>
                <a:cubicBezTo>
                  <a:pt x="16212" y="11224"/>
                  <a:pt x="16202" y="11224"/>
                  <a:pt x="16202" y="11203"/>
                </a:cubicBezTo>
                <a:cubicBezTo>
                  <a:pt x="16202" y="11203"/>
                  <a:pt x="16202" y="11182"/>
                  <a:pt x="16192" y="11162"/>
                </a:cubicBezTo>
                <a:cubicBezTo>
                  <a:pt x="16192" y="11162"/>
                  <a:pt x="16192" y="11162"/>
                  <a:pt x="16192" y="11162"/>
                </a:cubicBezTo>
                <a:cubicBezTo>
                  <a:pt x="16182" y="11141"/>
                  <a:pt x="16172" y="11141"/>
                  <a:pt x="16172" y="11162"/>
                </a:cubicBezTo>
                <a:cubicBezTo>
                  <a:pt x="16172" y="11162"/>
                  <a:pt x="16172" y="11162"/>
                  <a:pt x="16172" y="11182"/>
                </a:cubicBezTo>
                <a:cubicBezTo>
                  <a:pt x="16172" y="11182"/>
                  <a:pt x="16162" y="11182"/>
                  <a:pt x="16162" y="11182"/>
                </a:cubicBezTo>
                <a:cubicBezTo>
                  <a:pt x="16162" y="11182"/>
                  <a:pt x="16152" y="11162"/>
                  <a:pt x="16152" y="11162"/>
                </a:cubicBezTo>
                <a:cubicBezTo>
                  <a:pt x="16152" y="11162"/>
                  <a:pt x="16152" y="11141"/>
                  <a:pt x="16152" y="11141"/>
                </a:cubicBezTo>
                <a:cubicBezTo>
                  <a:pt x="16152" y="11141"/>
                  <a:pt x="16152" y="11120"/>
                  <a:pt x="16152" y="11120"/>
                </a:cubicBezTo>
                <a:cubicBezTo>
                  <a:pt x="16152" y="11120"/>
                  <a:pt x="16152" y="11100"/>
                  <a:pt x="16142" y="11100"/>
                </a:cubicBezTo>
                <a:cubicBezTo>
                  <a:pt x="16142" y="11100"/>
                  <a:pt x="16142" y="11079"/>
                  <a:pt x="16152" y="11079"/>
                </a:cubicBezTo>
                <a:cubicBezTo>
                  <a:pt x="16152" y="11079"/>
                  <a:pt x="16142" y="11058"/>
                  <a:pt x="16142" y="11058"/>
                </a:cubicBezTo>
                <a:cubicBezTo>
                  <a:pt x="16142" y="11038"/>
                  <a:pt x="16142" y="11038"/>
                  <a:pt x="16152" y="11017"/>
                </a:cubicBezTo>
                <a:cubicBezTo>
                  <a:pt x="16152" y="11017"/>
                  <a:pt x="16152" y="10996"/>
                  <a:pt x="16152" y="10996"/>
                </a:cubicBezTo>
                <a:cubicBezTo>
                  <a:pt x="16152" y="10976"/>
                  <a:pt x="16152" y="10955"/>
                  <a:pt x="16152" y="10955"/>
                </a:cubicBezTo>
                <a:cubicBezTo>
                  <a:pt x="16152" y="10934"/>
                  <a:pt x="16152" y="10934"/>
                  <a:pt x="16162" y="10914"/>
                </a:cubicBezTo>
                <a:cubicBezTo>
                  <a:pt x="16162" y="10914"/>
                  <a:pt x="16162" y="10914"/>
                  <a:pt x="16162" y="10893"/>
                </a:cubicBezTo>
                <a:cubicBezTo>
                  <a:pt x="16162" y="10893"/>
                  <a:pt x="16162" y="10872"/>
                  <a:pt x="16162" y="10872"/>
                </a:cubicBezTo>
                <a:cubicBezTo>
                  <a:pt x="16162" y="10852"/>
                  <a:pt x="16162" y="10852"/>
                  <a:pt x="16162" y="10831"/>
                </a:cubicBezTo>
                <a:cubicBezTo>
                  <a:pt x="16162" y="10831"/>
                  <a:pt x="16162" y="10831"/>
                  <a:pt x="16162" y="10810"/>
                </a:cubicBezTo>
                <a:cubicBezTo>
                  <a:pt x="16162" y="10810"/>
                  <a:pt x="16172" y="10790"/>
                  <a:pt x="16172" y="10790"/>
                </a:cubicBezTo>
                <a:cubicBezTo>
                  <a:pt x="16172" y="10769"/>
                  <a:pt x="16172" y="10769"/>
                  <a:pt x="16172" y="10769"/>
                </a:cubicBezTo>
                <a:cubicBezTo>
                  <a:pt x="16182" y="10748"/>
                  <a:pt x="16182" y="10748"/>
                  <a:pt x="16182" y="10748"/>
                </a:cubicBezTo>
                <a:cubicBezTo>
                  <a:pt x="16192" y="10728"/>
                  <a:pt x="16192" y="10707"/>
                  <a:pt x="16192" y="10707"/>
                </a:cubicBezTo>
                <a:cubicBezTo>
                  <a:pt x="16192" y="10686"/>
                  <a:pt x="16192" y="10686"/>
                  <a:pt x="16192" y="10686"/>
                </a:cubicBezTo>
                <a:cubicBezTo>
                  <a:pt x="16192" y="10666"/>
                  <a:pt x="16192" y="10666"/>
                  <a:pt x="16192" y="10666"/>
                </a:cubicBezTo>
                <a:cubicBezTo>
                  <a:pt x="16192" y="10645"/>
                  <a:pt x="16182" y="10645"/>
                  <a:pt x="16182" y="10645"/>
                </a:cubicBezTo>
                <a:cubicBezTo>
                  <a:pt x="16182" y="10624"/>
                  <a:pt x="16182" y="10624"/>
                  <a:pt x="16192" y="10624"/>
                </a:cubicBezTo>
                <a:cubicBezTo>
                  <a:pt x="16192" y="10604"/>
                  <a:pt x="16192" y="10604"/>
                  <a:pt x="16192" y="10604"/>
                </a:cubicBezTo>
                <a:cubicBezTo>
                  <a:pt x="16192" y="10583"/>
                  <a:pt x="16202" y="10583"/>
                  <a:pt x="16202" y="10583"/>
                </a:cubicBezTo>
                <a:cubicBezTo>
                  <a:pt x="16202" y="10562"/>
                  <a:pt x="16192" y="10562"/>
                  <a:pt x="16182" y="10542"/>
                </a:cubicBezTo>
                <a:cubicBezTo>
                  <a:pt x="16182" y="10542"/>
                  <a:pt x="16182" y="10542"/>
                  <a:pt x="16182" y="10521"/>
                </a:cubicBezTo>
                <a:cubicBezTo>
                  <a:pt x="16182" y="10521"/>
                  <a:pt x="16182" y="10500"/>
                  <a:pt x="16192" y="10500"/>
                </a:cubicBezTo>
                <a:cubicBezTo>
                  <a:pt x="16192" y="10480"/>
                  <a:pt x="16202" y="10500"/>
                  <a:pt x="16212" y="10500"/>
                </a:cubicBezTo>
                <a:cubicBezTo>
                  <a:pt x="16222" y="10480"/>
                  <a:pt x="16222" y="10480"/>
                  <a:pt x="16232" y="10480"/>
                </a:cubicBezTo>
                <a:cubicBezTo>
                  <a:pt x="16232" y="10480"/>
                  <a:pt x="16232" y="10480"/>
                  <a:pt x="16242" y="10480"/>
                </a:cubicBezTo>
                <a:cubicBezTo>
                  <a:pt x="16242" y="10480"/>
                  <a:pt x="16242" y="10480"/>
                  <a:pt x="16242" y="10500"/>
                </a:cubicBezTo>
                <a:cubicBezTo>
                  <a:pt x="16251" y="10500"/>
                  <a:pt x="16242" y="10521"/>
                  <a:pt x="16242" y="10521"/>
                </a:cubicBezTo>
                <a:cubicBezTo>
                  <a:pt x="16242" y="10542"/>
                  <a:pt x="16242" y="10542"/>
                  <a:pt x="16242" y="10562"/>
                </a:cubicBezTo>
                <a:cubicBezTo>
                  <a:pt x="16242" y="10562"/>
                  <a:pt x="16242" y="10583"/>
                  <a:pt x="16242" y="10583"/>
                </a:cubicBezTo>
                <a:cubicBezTo>
                  <a:pt x="16242" y="10583"/>
                  <a:pt x="16242" y="10604"/>
                  <a:pt x="16242" y="10604"/>
                </a:cubicBezTo>
                <a:cubicBezTo>
                  <a:pt x="16242" y="10624"/>
                  <a:pt x="16242" y="10624"/>
                  <a:pt x="16251" y="10624"/>
                </a:cubicBezTo>
                <a:cubicBezTo>
                  <a:pt x="16251" y="10624"/>
                  <a:pt x="16261" y="10624"/>
                  <a:pt x="16261" y="10624"/>
                </a:cubicBezTo>
                <a:cubicBezTo>
                  <a:pt x="16271" y="10604"/>
                  <a:pt x="16271" y="10624"/>
                  <a:pt x="16271" y="10624"/>
                </a:cubicBezTo>
                <a:cubicBezTo>
                  <a:pt x="16281" y="10624"/>
                  <a:pt x="16291" y="10604"/>
                  <a:pt x="16301" y="10604"/>
                </a:cubicBezTo>
                <a:cubicBezTo>
                  <a:pt x="16301" y="10624"/>
                  <a:pt x="16311" y="10624"/>
                  <a:pt x="16311" y="10624"/>
                </a:cubicBezTo>
                <a:cubicBezTo>
                  <a:pt x="16321" y="10624"/>
                  <a:pt x="16321" y="10624"/>
                  <a:pt x="16321" y="10645"/>
                </a:cubicBezTo>
                <a:cubicBezTo>
                  <a:pt x="16331" y="10645"/>
                  <a:pt x="16331" y="10645"/>
                  <a:pt x="16331" y="10645"/>
                </a:cubicBezTo>
                <a:cubicBezTo>
                  <a:pt x="16331" y="10645"/>
                  <a:pt x="16341" y="10666"/>
                  <a:pt x="16341" y="10666"/>
                </a:cubicBezTo>
                <a:cubicBezTo>
                  <a:pt x="16341" y="10666"/>
                  <a:pt x="16341" y="10686"/>
                  <a:pt x="16341" y="10686"/>
                </a:cubicBezTo>
                <a:cubicBezTo>
                  <a:pt x="16341" y="10707"/>
                  <a:pt x="16351" y="10686"/>
                  <a:pt x="16360" y="10707"/>
                </a:cubicBezTo>
                <a:cubicBezTo>
                  <a:pt x="16360" y="10707"/>
                  <a:pt x="16351" y="10728"/>
                  <a:pt x="16360" y="10728"/>
                </a:cubicBezTo>
                <a:cubicBezTo>
                  <a:pt x="16360" y="10728"/>
                  <a:pt x="16360" y="10728"/>
                  <a:pt x="16370" y="10728"/>
                </a:cubicBezTo>
                <a:cubicBezTo>
                  <a:pt x="16370" y="10728"/>
                  <a:pt x="16370" y="10707"/>
                  <a:pt x="16380" y="10707"/>
                </a:cubicBezTo>
                <a:cubicBezTo>
                  <a:pt x="16380" y="10707"/>
                  <a:pt x="16380" y="10728"/>
                  <a:pt x="16380" y="10728"/>
                </a:cubicBezTo>
                <a:cubicBezTo>
                  <a:pt x="16380" y="10728"/>
                  <a:pt x="16380" y="10728"/>
                  <a:pt x="16380" y="10728"/>
                </a:cubicBezTo>
                <a:cubicBezTo>
                  <a:pt x="16380" y="10728"/>
                  <a:pt x="16380" y="10748"/>
                  <a:pt x="16390" y="10748"/>
                </a:cubicBezTo>
                <a:cubicBezTo>
                  <a:pt x="16390" y="10748"/>
                  <a:pt x="16390" y="10769"/>
                  <a:pt x="16390" y="10769"/>
                </a:cubicBezTo>
                <a:cubicBezTo>
                  <a:pt x="16390" y="10790"/>
                  <a:pt x="16410" y="10790"/>
                  <a:pt x="16410" y="10810"/>
                </a:cubicBezTo>
                <a:cubicBezTo>
                  <a:pt x="16410" y="10831"/>
                  <a:pt x="16410" y="10831"/>
                  <a:pt x="16410" y="10831"/>
                </a:cubicBezTo>
                <a:cubicBezTo>
                  <a:pt x="16410" y="10852"/>
                  <a:pt x="16410" y="10852"/>
                  <a:pt x="16410" y="10852"/>
                </a:cubicBezTo>
                <a:cubicBezTo>
                  <a:pt x="16410" y="10872"/>
                  <a:pt x="16410" y="10872"/>
                  <a:pt x="16410" y="10872"/>
                </a:cubicBezTo>
                <a:cubicBezTo>
                  <a:pt x="16410" y="10893"/>
                  <a:pt x="16400" y="10893"/>
                  <a:pt x="16400" y="10893"/>
                </a:cubicBezTo>
                <a:cubicBezTo>
                  <a:pt x="16410" y="10914"/>
                  <a:pt x="16430" y="10893"/>
                  <a:pt x="16430" y="10872"/>
                </a:cubicBezTo>
                <a:cubicBezTo>
                  <a:pt x="16440" y="10872"/>
                  <a:pt x="16440" y="10872"/>
                  <a:pt x="16440" y="10872"/>
                </a:cubicBezTo>
                <a:cubicBezTo>
                  <a:pt x="16450" y="10893"/>
                  <a:pt x="16450" y="10893"/>
                  <a:pt x="16450" y="10893"/>
                </a:cubicBezTo>
                <a:cubicBezTo>
                  <a:pt x="16460" y="10893"/>
                  <a:pt x="16460" y="10893"/>
                  <a:pt x="16460" y="10914"/>
                </a:cubicBezTo>
                <a:cubicBezTo>
                  <a:pt x="16469" y="10914"/>
                  <a:pt x="16469" y="10914"/>
                  <a:pt x="16469" y="10914"/>
                </a:cubicBezTo>
                <a:cubicBezTo>
                  <a:pt x="16479" y="10934"/>
                  <a:pt x="16479" y="10934"/>
                  <a:pt x="16489" y="10934"/>
                </a:cubicBezTo>
                <a:cubicBezTo>
                  <a:pt x="16489" y="10955"/>
                  <a:pt x="16489" y="10955"/>
                  <a:pt x="16489" y="10955"/>
                </a:cubicBezTo>
                <a:cubicBezTo>
                  <a:pt x="16499" y="10976"/>
                  <a:pt x="16499" y="10976"/>
                  <a:pt x="16499" y="10976"/>
                </a:cubicBezTo>
                <a:cubicBezTo>
                  <a:pt x="16499" y="10976"/>
                  <a:pt x="16499" y="10976"/>
                  <a:pt x="16499" y="10976"/>
                </a:cubicBezTo>
                <a:cubicBezTo>
                  <a:pt x="16509" y="10976"/>
                  <a:pt x="16499" y="10996"/>
                  <a:pt x="16509" y="10996"/>
                </a:cubicBezTo>
                <a:cubicBezTo>
                  <a:pt x="16509" y="11017"/>
                  <a:pt x="16519" y="11017"/>
                  <a:pt x="16529" y="11017"/>
                </a:cubicBezTo>
                <a:cubicBezTo>
                  <a:pt x="16539" y="11038"/>
                  <a:pt x="16549" y="11038"/>
                  <a:pt x="16549" y="11058"/>
                </a:cubicBezTo>
                <a:cubicBezTo>
                  <a:pt x="16549" y="11079"/>
                  <a:pt x="16549" y="11079"/>
                  <a:pt x="16539" y="11079"/>
                </a:cubicBezTo>
                <a:cubicBezTo>
                  <a:pt x="16539" y="11100"/>
                  <a:pt x="16539" y="11100"/>
                  <a:pt x="16539" y="11100"/>
                </a:cubicBezTo>
                <a:cubicBezTo>
                  <a:pt x="16529" y="11120"/>
                  <a:pt x="16529" y="11141"/>
                  <a:pt x="16529" y="11162"/>
                </a:cubicBezTo>
                <a:cubicBezTo>
                  <a:pt x="16529" y="11162"/>
                  <a:pt x="16529" y="11182"/>
                  <a:pt x="16529" y="11182"/>
                </a:cubicBezTo>
                <a:cubicBezTo>
                  <a:pt x="16529" y="11203"/>
                  <a:pt x="16539" y="11224"/>
                  <a:pt x="16539" y="11224"/>
                </a:cubicBezTo>
                <a:cubicBezTo>
                  <a:pt x="16539" y="11244"/>
                  <a:pt x="16539" y="11244"/>
                  <a:pt x="16539" y="11265"/>
                </a:cubicBezTo>
                <a:cubicBezTo>
                  <a:pt x="16539" y="11265"/>
                  <a:pt x="16529" y="11265"/>
                  <a:pt x="16539" y="11265"/>
                </a:cubicBezTo>
                <a:cubicBezTo>
                  <a:pt x="16539" y="11286"/>
                  <a:pt x="16539" y="11286"/>
                  <a:pt x="16549" y="11286"/>
                </a:cubicBezTo>
                <a:cubicBezTo>
                  <a:pt x="16549" y="11286"/>
                  <a:pt x="16549" y="11286"/>
                  <a:pt x="16559" y="11286"/>
                </a:cubicBezTo>
                <a:cubicBezTo>
                  <a:pt x="16559" y="11286"/>
                  <a:pt x="16559" y="11286"/>
                  <a:pt x="16569" y="11265"/>
                </a:cubicBezTo>
                <a:cubicBezTo>
                  <a:pt x="16569" y="11265"/>
                  <a:pt x="16578" y="11265"/>
                  <a:pt x="16578" y="11244"/>
                </a:cubicBezTo>
                <a:cubicBezTo>
                  <a:pt x="16578" y="11244"/>
                  <a:pt x="16578" y="11224"/>
                  <a:pt x="16578" y="11224"/>
                </a:cubicBezTo>
                <a:cubicBezTo>
                  <a:pt x="16578" y="11224"/>
                  <a:pt x="16578" y="11224"/>
                  <a:pt x="16578" y="11203"/>
                </a:cubicBezTo>
                <a:cubicBezTo>
                  <a:pt x="16578" y="11203"/>
                  <a:pt x="16578" y="11203"/>
                  <a:pt x="16578" y="11182"/>
                </a:cubicBezTo>
                <a:cubicBezTo>
                  <a:pt x="16578" y="11182"/>
                  <a:pt x="16588" y="11162"/>
                  <a:pt x="16598" y="11182"/>
                </a:cubicBezTo>
                <a:cubicBezTo>
                  <a:pt x="16598" y="11182"/>
                  <a:pt x="16598" y="11182"/>
                  <a:pt x="16608" y="11182"/>
                </a:cubicBezTo>
                <a:cubicBezTo>
                  <a:pt x="16608" y="11182"/>
                  <a:pt x="16608" y="11182"/>
                  <a:pt x="16618" y="11182"/>
                </a:cubicBezTo>
                <a:cubicBezTo>
                  <a:pt x="16618" y="11182"/>
                  <a:pt x="16618" y="11162"/>
                  <a:pt x="16618" y="11162"/>
                </a:cubicBezTo>
                <a:cubicBezTo>
                  <a:pt x="16618" y="11162"/>
                  <a:pt x="16628" y="11162"/>
                  <a:pt x="16628" y="11162"/>
                </a:cubicBezTo>
                <a:cubicBezTo>
                  <a:pt x="16628" y="11141"/>
                  <a:pt x="16628" y="11141"/>
                  <a:pt x="16628" y="11141"/>
                </a:cubicBezTo>
                <a:cubicBezTo>
                  <a:pt x="16628" y="11141"/>
                  <a:pt x="16628" y="11141"/>
                  <a:pt x="16638" y="11141"/>
                </a:cubicBezTo>
                <a:cubicBezTo>
                  <a:pt x="16638" y="11141"/>
                  <a:pt x="16638" y="11141"/>
                  <a:pt x="16638" y="11141"/>
                </a:cubicBezTo>
                <a:cubicBezTo>
                  <a:pt x="16638" y="11141"/>
                  <a:pt x="16648" y="11141"/>
                  <a:pt x="16648" y="11141"/>
                </a:cubicBezTo>
                <a:cubicBezTo>
                  <a:pt x="16648" y="11141"/>
                  <a:pt x="16648" y="11141"/>
                  <a:pt x="16648" y="11141"/>
                </a:cubicBezTo>
                <a:cubicBezTo>
                  <a:pt x="16648" y="11141"/>
                  <a:pt x="16648" y="11141"/>
                  <a:pt x="16648" y="11120"/>
                </a:cubicBezTo>
                <a:cubicBezTo>
                  <a:pt x="16658" y="11120"/>
                  <a:pt x="16658" y="11120"/>
                  <a:pt x="16648" y="11120"/>
                </a:cubicBezTo>
                <a:cubicBezTo>
                  <a:pt x="16648" y="11100"/>
                  <a:pt x="16648" y="11100"/>
                  <a:pt x="16648" y="11100"/>
                </a:cubicBezTo>
                <a:cubicBezTo>
                  <a:pt x="16648" y="11100"/>
                  <a:pt x="16648" y="11079"/>
                  <a:pt x="16658" y="11079"/>
                </a:cubicBezTo>
                <a:cubicBezTo>
                  <a:pt x="16658" y="11079"/>
                  <a:pt x="16658" y="11079"/>
                  <a:pt x="16658" y="11079"/>
                </a:cubicBezTo>
                <a:cubicBezTo>
                  <a:pt x="16658" y="11058"/>
                  <a:pt x="16658" y="11058"/>
                  <a:pt x="16658" y="11058"/>
                </a:cubicBezTo>
                <a:cubicBezTo>
                  <a:pt x="16658" y="11058"/>
                  <a:pt x="16658" y="11058"/>
                  <a:pt x="16658" y="11058"/>
                </a:cubicBezTo>
                <a:cubicBezTo>
                  <a:pt x="16668" y="11058"/>
                  <a:pt x="16668" y="11058"/>
                  <a:pt x="16668" y="11038"/>
                </a:cubicBezTo>
                <a:cubicBezTo>
                  <a:pt x="16668" y="11038"/>
                  <a:pt x="16668" y="11038"/>
                  <a:pt x="16668" y="11038"/>
                </a:cubicBezTo>
                <a:cubicBezTo>
                  <a:pt x="16668" y="11017"/>
                  <a:pt x="16668" y="11017"/>
                  <a:pt x="16668" y="11017"/>
                </a:cubicBezTo>
                <a:cubicBezTo>
                  <a:pt x="16668" y="11017"/>
                  <a:pt x="16658" y="10996"/>
                  <a:pt x="16658" y="10996"/>
                </a:cubicBezTo>
                <a:cubicBezTo>
                  <a:pt x="16668" y="10996"/>
                  <a:pt x="16668" y="10996"/>
                  <a:pt x="16668" y="10996"/>
                </a:cubicBezTo>
                <a:cubicBezTo>
                  <a:pt x="16668" y="10976"/>
                  <a:pt x="16668" y="10976"/>
                  <a:pt x="16668" y="10976"/>
                </a:cubicBezTo>
                <a:cubicBezTo>
                  <a:pt x="16668" y="10955"/>
                  <a:pt x="16668" y="10955"/>
                  <a:pt x="16668" y="10955"/>
                </a:cubicBezTo>
                <a:cubicBezTo>
                  <a:pt x="16678" y="10955"/>
                  <a:pt x="16678" y="10955"/>
                  <a:pt x="16678" y="10955"/>
                </a:cubicBezTo>
                <a:cubicBezTo>
                  <a:pt x="16678" y="10955"/>
                  <a:pt x="16687" y="10976"/>
                  <a:pt x="16687" y="10976"/>
                </a:cubicBezTo>
                <a:cubicBezTo>
                  <a:pt x="16687" y="10996"/>
                  <a:pt x="16687" y="10996"/>
                  <a:pt x="16687" y="10996"/>
                </a:cubicBezTo>
                <a:cubicBezTo>
                  <a:pt x="16687" y="10996"/>
                  <a:pt x="16687" y="11017"/>
                  <a:pt x="16687" y="11017"/>
                </a:cubicBezTo>
                <a:cubicBezTo>
                  <a:pt x="16697" y="11017"/>
                  <a:pt x="16697" y="11017"/>
                  <a:pt x="16697" y="10996"/>
                </a:cubicBezTo>
                <a:cubicBezTo>
                  <a:pt x="16707" y="10996"/>
                  <a:pt x="16707" y="10996"/>
                  <a:pt x="16707" y="10976"/>
                </a:cubicBezTo>
                <a:cubicBezTo>
                  <a:pt x="16707" y="10976"/>
                  <a:pt x="16717" y="10976"/>
                  <a:pt x="16717" y="10976"/>
                </a:cubicBezTo>
                <a:cubicBezTo>
                  <a:pt x="16717" y="10955"/>
                  <a:pt x="16727" y="10955"/>
                  <a:pt x="16727" y="10955"/>
                </a:cubicBezTo>
                <a:cubicBezTo>
                  <a:pt x="16737" y="10955"/>
                  <a:pt x="16737" y="10955"/>
                  <a:pt x="16737" y="10955"/>
                </a:cubicBezTo>
                <a:cubicBezTo>
                  <a:pt x="16747" y="10934"/>
                  <a:pt x="16747" y="10934"/>
                  <a:pt x="16747" y="10914"/>
                </a:cubicBezTo>
                <a:cubicBezTo>
                  <a:pt x="16747" y="10914"/>
                  <a:pt x="16757" y="10893"/>
                  <a:pt x="16757" y="10893"/>
                </a:cubicBezTo>
                <a:cubicBezTo>
                  <a:pt x="16767" y="10893"/>
                  <a:pt x="16767" y="10893"/>
                  <a:pt x="16777" y="10872"/>
                </a:cubicBezTo>
                <a:cubicBezTo>
                  <a:pt x="16777" y="10872"/>
                  <a:pt x="16786" y="10872"/>
                  <a:pt x="16786" y="10872"/>
                </a:cubicBezTo>
                <a:cubicBezTo>
                  <a:pt x="16796" y="10852"/>
                  <a:pt x="16796" y="10852"/>
                  <a:pt x="16796" y="10852"/>
                </a:cubicBezTo>
                <a:cubicBezTo>
                  <a:pt x="16796" y="10852"/>
                  <a:pt x="16796" y="10852"/>
                  <a:pt x="16796" y="10852"/>
                </a:cubicBezTo>
                <a:cubicBezTo>
                  <a:pt x="16796" y="10852"/>
                  <a:pt x="16796" y="10831"/>
                  <a:pt x="16796" y="10831"/>
                </a:cubicBezTo>
                <a:cubicBezTo>
                  <a:pt x="16796" y="10831"/>
                  <a:pt x="16796" y="10852"/>
                  <a:pt x="16796" y="10852"/>
                </a:cubicBezTo>
                <a:cubicBezTo>
                  <a:pt x="16806" y="10831"/>
                  <a:pt x="16806" y="10810"/>
                  <a:pt x="16806" y="10810"/>
                </a:cubicBezTo>
                <a:cubicBezTo>
                  <a:pt x="16806" y="10810"/>
                  <a:pt x="16806" y="10790"/>
                  <a:pt x="16816" y="10790"/>
                </a:cubicBezTo>
                <a:cubicBezTo>
                  <a:pt x="16816" y="10769"/>
                  <a:pt x="16816" y="10769"/>
                  <a:pt x="16816" y="10769"/>
                </a:cubicBezTo>
                <a:cubicBezTo>
                  <a:pt x="16816" y="10748"/>
                  <a:pt x="16806" y="10748"/>
                  <a:pt x="16816" y="10728"/>
                </a:cubicBezTo>
                <a:cubicBezTo>
                  <a:pt x="16816" y="10728"/>
                  <a:pt x="16816" y="10728"/>
                  <a:pt x="16816" y="10728"/>
                </a:cubicBezTo>
                <a:cubicBezTo>
                  <a:pt x="16816" y="10728"/>
                  <a:pt x="16816" y="10707"/>
                  <a:pt x="16816" y="10707"/>
                </a:cubicBezTo>
                <a:cubicBezTo>
                  <a:pt x="16826" y="10707"/>
                  <a:pt x="16826" y="10686"/>
                  <a:pt x="16816" y="10686"/>
                </a:cubicBezTo>
                <a:cubicBezTo>
                  <a:pt x="16816" y="10666"/>
                  <a:pt x="16816" y="10666"/>
                  <a:pt x="16816" y="10645"/>
                </a:cubicBezTo>
                <a:cubicBezTo>
                  <a:pt x="16816" y="10645"/>
                  <a:pt x="16816" y="10604"/>
                  <a:pt x="16816" y="10604"/>
                </a:cubicBezTo>
                <a:cubicBezTo>
                  <a:pt x="16816" y="10604"/>
                  <a:pt x="16826" y="10604"/>
                  <a:pt x="16826" y="10604"/>
                </a:cubicBezTo>
                <a:cubicBezTo>
                  <a:pt x="16836" y="10583"/>
                  <a:pt x="16826" y="10583"/>
                  <a:pt x="16826" y="10562"/>
                </a:cubicBezTo>
                <a:cubicBezTo>
                  <a:pt x="16826" y="10562"/>
                  <a:pt x="16816" y="10542"/>
                  <a:pt x="16816" y="10542"/>
                </a:cubicBezTo>
                <a:cubicBezTo>
                  <a:pt x="16816" y="10521"/>
                  <a:pt x="16816" y="10521"/>
                  <a:pt x="16816" y="10521"/>
                </a:cubicBezTo>
                <a:cubicBezTo>
                  <a:pt x="16806" y="10500"/>
                  <a:pt x="16806" y="10500"/>
                  <a:pt x="16806" y="10500"/>
                </a:cubicBezTo>
                <a:cubicBezTo>
                  <a:pt x="16806" y="10480"/>
                  <a:pt x="16806" y="10480"/>
                  <a:pt x="16806" y="10459"/>
                </a:cubicBezTo>
                <a:cubicBezTo>
                  <a:pt x="16816" y="10459"/>
                  <a:pt x="16816" y="10438"/>
                  <a:pt x="16806" y="10438"/>
                </a:cubicBezTo>
                <a:cubicBezTo>
                  <a:pt x="16806" y="10418"/>
                  <a:pt x="16806" y="10397"/>
                  <a:pt x="16806" y="10397"/>
                </a:cubicBezTo>
                <a:cubicBezTo>
                  <a:pt x="16806" y="10376"/>
                  <a:pt x="16796" y="10376"/>
                  <a:pt x="16796" y="10356"/>
                </a:cubicBezTo>
                <a:cubicBezTo>
                  <a:pt x="16796" y="10356"/>
                  <a:pt x="16796" y="10356"/>
                  <a:pt x="16786" y="10335"/>
                </a:cubicBezTo>
                <a:cubicBezTo>
                  <a:pt x="16786" y="10335"/>
                  <a:pt x="16786" y="10335"/>
                  <a:pt x="16786" y="10314"/>
                </a:cubicBezTo>
                <a:cubicBezTo>
                  <a:pt x="16786" y="10314"/>
                  <a:pt x="16786" y="10314"/>
                  <a:pt x="16786" y="10314"/>
                </a:cubicBezTo>
                <a:cubicBezTo>
                  <a:pt x="16786" y="10294"/>
                  <a:pt x="16796" y="10273"/>
                  <a:pt x="16786" y="10273"/>
                </a:cubicBezTo>
                <a:cubicBezTo>
                  <a:pt x="16786" y="10273"/>
                  <a:pt x="16786" y="10273"/>
                  <a:pt x="16786" y="10252"/>
                </a:cubicBezTo>
                <a:cubicBezTo>
                  <a:pt x="16786" y="10252"/>
                  <a:pt x="16786" y="10252"/>
                  <a:pt x="16786" y="10252"/>
                </a:cubicBezTo>
                <a:cubicBezTo>
                  <a:pt x="16786" y="10252"/>
                  <a:pt x="16777" y="10252"/>
                  <a:pt x="16777" y="10252"/>
                </a:cubicBezTo>
                <a:cubicBezTo>
                  <a:pt x="16777" y="10252"/>
                  <a:pt x="16777" y="10232"/>
                  <a:pt x="16777" y="10232"/>
                </a:cubicBezTo>
                <a:cubicBezTo>
                  <a:pt x="16767" y="10211"/>
                  <a:pt x="16767" y="10211"/>
                  <a:pt x="16767" y="10190"/>
                </a:cubicBezTo>
                <a:cubicBezTo>
                  <a:pt x="16767" y="10190"/>
                  <a:pt x="16767" y="10190"/>
                  <a:pt x="16757" y="10190"/>
                </a:cubicBezTo>
                <a:cubicBezTo>
                  <a:pt x="16757" y="10190"/>
                  <a:pt x="16757" y="10190"/>
                  <a:pt x="16757" y="10170"/>
                </a:cubicBezTo>
                <a:cubicBezTo>
                  <a:pt x="16757" y="10170"/>
                  <a:pt x="16757" y="10170"/>
                  <a:pt x="16747" y="10170"/>
                </a:cubicBezTo>
                <a:cubicBezTo>
                  <a:pt x="16747" y="10149"/>
                  <a:pt x="16737" y="10149"/>
                  <a:pt x="16737" y="10128"/>
                </a:cubicBezTo>
                <a:cubicBezTo>
                  <a:pt x="16737" y="10128"/>
                  <a:pt x="16737" y="10128"/>
                  <a:pt x="16737" y="10108"/>
                </a:cubicBezTo>
                <a:cubicBezTo>
                  <a:pt x="16737" y="10108"/>
                  <a:pt x="16737" y="10108"/>
                  <a:pt x="16737" y="10108"/>
                </a:cubicBezTo>
                <a:cubicBezTo>
                  <a:pt x="16727" y="10108"/>
                  <a:pt x="16727" y="10087"/>
                  <a:pt x="16727" y="10066"/>
                </a:cubicBezTo>
                <a:cubicBezTo>
                  <a:pt x="16717" y="10066"/>
                  <a:pt x="16717" y="10066"/>
                  <a:pt x="16717" y="10046"/>
                </a:cubicBezTo>
                <a:cubicBezTo>
                  <a:pt x="16707" y="10046"/>
                  <a:pt x="16707" y="10025"/>
                  <a:pt x="16697" y="10025"/>
                </a:cubicBezTo>
                <a:cubicBezTo>
                  <a:pt x="16687" y="10025"/>
                  <a:pt x="16687" y="10025"/>
                  <a:pt x="16687" y="10025"/>
                </a:cubicBezTo>
                <a:cubicBezTo>
                  <a:pt x="16687" y="10004"/>
                  <a:pt x="16687" y="10004"/>
                  <a:pt x="16678" y="10004"/>
                </a:cubicBezTo>
                <a:cubicBezTo>
                  <a:pt x="16678" y="10004"/>
                  <a:pt x="16678" y="10004"/>
                  <a:pt x="16678" y="10004"/>
                </a:cubicBezTo>
                <a:cubicBezTo>
                  <a:pt x="16668" y="10004"/>
                  <a:pt x="16668" y="9984"/>
                  <a:pt x="16668" y="9984"/>
                </a:cubicBezTo>
                <a:cubicBezTo>
                  <a:pt x="16658" y="9984"/>
                  <a:pt x="16658" y="9963"/>
                  <a:pt x="16658" y="9963"/>
                </a:cubicBezTo>
                <a:cubicBezTo>
                  <a:pt x="16648" y="9942"/>
                  <a:pt x="16648" y="9942"/>
                  <a:pt x="16648" y="9942"/>
                </a:cubicBezTo>
                <a:cubicBezTo>
                  <a:pt x="16648" y="9922"/>
                  <a:pt x="16638" y="9922"/>
                  <a:pt x="16628" y="9901"/>
                </a:cubicBezTo>
                <a:cubicBezTo>
                  <a:pt x="16618" y="9901"/>
                  <a:pt x="16618" y="9880"/>
                  <a:pt x="16608" y="9860"/>
                </a:cubicBezTo>
                <a:cubicBezTo>
                  <a:pt x="16608" y="9860"/>
                  <a:pt x="16608" y="9860"/>
                  <a:pt x="16598" y="9839"/>
                </a:cubicBezTo>
                <a:cubicBezTo>
                  <a:pt x="16598" y="9839"/>
                  <a:pt x="16598" y="9839"/>
                  <a:pt x="16598" y="9839"/>
                </a:cubicBezTo>
                <a:cubicBezTo>
                  <a:pt x="16598" y="9818"/>
                  <a:pt x="16588" y="9818"/>
                  <a:pt x="16588" y="9818"/>
                </a:cubicBezTo>
                <a:cubicBezTo>
                  <a:pt x="16588" y="9818"/>
                  <a:pt x="16588" y="9818"/>
                  <a:pt x="16578" y="9798"/>
                </a:cubicBezTo>
                <a:cubicBezTo>
                  <a:pt x="16578" y="9798"/>
                  <a:pt x="16578" y="9798"/>
                  <a:pt x="16578" y="9777"/>
                </a:cubicBezTo>
                <a:cubicBezTo>
                  <a:pt x="16578" y="9777"/>
                  <a:pt x="16569" y="9777"/>
                  <a:pt x="16578" y="9777"/>
                </a:cubicBezTo>
                <a:cubicBezTo>
                  <a:pt x="16578" y="9756"/>
                  <a:pt x="16578" y="9756"/>
                  <a:pt x="16578" y="9756"/>
                </a:cubicBezTo>
                <a:cubicBezTo>
                  <a:pt x="16578" y="9756"/>
                  <a:pt x="16578" y="9756"/>
                  <a:pt x="16578" y="9756"/>
                </a:cubicBezTo>
                <a:cubicBezTo>
                  <a:pt x="16578" y="9756"/>
                  <a:pt x="16578" y="9756"/>
                  <a:pt x="16578" y="9756"/>
                </a:cubicBezTo>
                <a:cubicBezTo>
                  <a:pt x="16569" y="9736"/>
                  <a:pt x="16569" y="9736"/>
                  <a:pt x="16569" y="9736"/>
                </a:cubicBezTo>
                <a:cubicBezTo>
                  <a:pt x="16559" y="9715"/>
                  <a:pt x="16549" y="9694"/>
                  <a:pt x="16539" y="9673"/>
                </a:cubicBezTo>
                <a:cubicBezTo>
                  <a:pt x="16529" y="9653"/>
                  <a:pt x="16529" y="9632"/>
                  <a:pt x="16519" y="9611"/>
                </a:cubicBezTo>
                <a:cubicBezTo>
                  <a:pt x="16519" y="9611"/>
                  <a:pt x="16509" y="9591"/>
                  <a:pt x="16509" y="9570"/>
                </a:cubicBezTo>
                <a:cubicBezTo>
                  <a:pt x="16509" y="9570"/>
                  <a:pt x="16509" y="9549"/>
                  <a:pt x="16509" y="9549"/>
                </a:cubicBezTo>
                <a:cubicBezTo>
                  <a:pt x="16519" y="9549"/>
                  <a:pt x="16509" y="9529"/>
                  <a:pt x="16509" y="9529"/>
                </a:cubicBezTo>
                <a:cubicBezTo>
                  <a:pt x="16519" y="9529"/>
                  <a:pt x="16519" y="9508"/>
                  <a:pt x="16519" y="9508"/>
                </a:cubicBezTo>
                <a:cubicBezTo>
                  <a:pt x="16519" y="9487"/>
                  <a:pt x="16519" y="9467"/>
                  <a:pt x="16529" y="9446"/>
                </a:cubicBezTo>
                <a:cubicBezTo>
                  <a:pt x="16529" y="9446"/>
                  <a:pt x="16529" y="9446"/>
                  <a:pt x="16539" y="9446"/>
                </a:cubicBezTo>
                <a:cubicBezTo>
                  <a:pt x="16539" y="9425"/>
                  <a:pt x="16539" y="9425"/>
                  <a:pt x="16539" y="9425"/>
                </a:cubicBezTo>
                <a:cubicBezTo>
                  <a:pt x="16539" y="9405"/>
                  <a:pt x="16539" y="9405"/>
                  <a:pt x="16539" y="9405"/>
                </a:cubicBezTo>
                <a:cubicBezTo>
                  <a:pt x="16549" y="9384"/>
                  <a:pt x="16549" y="9384"/>
                  <a:pt x="16559" y="9384"/>
                </a:cubicBezTo>
                <a:cubicBezTo>
                  <a:pt x="16559" y="9363"/>
                  <a:pt x="16559" y="9363"/>
                  <a:pt x="16559" y="9363"/>
                </a:cubicBezTo>
                <a:cubicBezTo>
                  <a:pt x="16559" y="9343"/>
                  <a:pt x="16559" y="9343"/>
                  <a:pt x="16559" y="9343"/>
                </a:cubicBezTo>
                <a:cubicBezTo>
                  <a:pt x="16559" y="9322"/>
                  <a:pt x="16559" y="9322"/>
                  <a:pt x="16559" y="9322"/>
                </a:cubicBezTo>
                <a:cubicBezTo>
                  <a:pt x="16569" y="9301"/>
                  <a:pt x="16569" y="9301"/>
                  <a:pt x="16578" y="9301"/>
                </a:cubicBezTo>
                <a:cubicBezTo>
                  <a:pt x="16578" y="9301"/>
                  <a:pt x="16578" y="9301"/>
                  <a:pt x="16578" y="9281"/>
                </a:cubicBezTo>
                <a:cubicBezTo>
                  <a:pt x="16588" y="9281"/>
                  <a:pt x="16588" y="9260"/>
                  <a:pt x="16598" y="9260"/>
                </a:cubicBezTo>
                <a:cubicBezTo>
                  <a:pt x="16598" y="9281"/>
                  <a:pt x="16608" y="9281"/>
                  <a:pt x="16608" y="9281"/>
                </a:cubicBezTo>
                <a:cubicBezTo>
                  <a:pt x="16618" y="9260"/>
                  <a:pt x="16608" y="9260"/>
                  <a:pt x="16608" y="9239"/>
                </a:cubicBezTo>
                <a:cubicBezTo>
                  <a:pt x="16608" y="9219"/>
                  <a:pt x="16618" y="9219"/>
                  <a:pt x="16618" y="9219"/>
                </a:cubicBezTo>
                <a:cubicBezTo>
                  <a:pt x="16628" y="9219"/>
                  <a:pt x="16628" y="9198"/>
                  <a:pt x="16628" y="9198"/>
                </a:cubicBezTo>
                <a:cubicBezTo>
                  <a:pt x="16628" y="9198"/>
                  <a:pt x="16628" y="9177"/>
                  <a:pt x="16638" y="9177"/>
                </a:cubicBezTo>
                <a:cubicBezTo>
                  <a:pt x="16638" y="9177"/>
                  <a:pt x="16638" y="9177"/>
                  <a:pt x="16638" y="9177"/>
                </a:cubicBezTo>
                <a:cubicBezTo>
                  <a:pt x="16638" y="9177"/>
                  <a:pt x="16638" y="9177"/>
                  <a:pt x="16648" y="9177"/>
                </a:cubicBezTo>
                <a:cubicBezTo>
                  <a:pt x="16648" y="9177"/>
                  <a:pt x="16658" y="9198"/>
                  <a:pt x="16658" y="9177"/>
                </a:cubicBezTo>
                <a:cubicBezTo>
                  <a:pt x="16668" y="9157"/>
                  <a:pt x="16668" y="9157"/>
                  <a:pt x="16668" y="9136"/>
                </a:cubicBezTo>
                <a:cubicBezTo>
                  <a:pt x="16668" y="9136"/>
                  <a:pt x="16678" y="9136"/>
                  <a:pt x="16678" y="9136"/>
                </a:cubicBezTo>
                <a:cubicBezTo>
                  <a:pt x="16687" y="9136"/>
                  <a:pt x="16687" y="9136"/>
                  <a:pt x="16687" y="9136"/>
                </a:cubicBezTo>
                <a:cubicBezTo>
                  <a:pt x="16697" y="9157"/>
                  <a:pt x="16707" y="9157"/>
                  <a:pt x="16707" y="9177"/>
                </a:cubicBezTo>
                <a:cubicBezTo>
                  <a:pt x="16707" y="9177"/>
                  <a:pt x="16707" y="9177"/>
                  <a:pt x="16707" y="9177"/>
                </a:cubicBezTo>
                <a:cubicBezTo>
                  <a:pt x="16707" y="9177"/>
                  <a:pt x="16707" y="9177"/>
                  <a:pt x="16707" y="9198"/>
                </a:cubicBezTo>
                <a:cubicBezTo>
                  <a:pt x="16707" y="9198"/>
                  <a:pt x="16727" y="9198"/>
                  <a:pt x="16727" y="9198"/>
                </a:cubicBezTo>
                <a:cubicBezTo>
                  <a:pt x="16737" y="9177"/>
                  <a:pt x="16737" y="9177"/>
                  <a:pt x="16747" y="9177"/>
                </a:cubicBezTo>
                <a:cubicBezTo>
                  <a:pt x="16747" y="9177"/>
                  <a:pt x="16747" y="9157"/>
                  <a:pt x="16757" y="9157"/>
                </a:cubicBezTo>
                <a:cubicBezTo>
                  <a:pt x="16757" y="9157"/>
                  <a:pt x="16757" y="9177"/>
                  <a:pt x="16757" y="9177"/>
                </a:cubicBezTo>
                <a:cubicBezTo>
                  <a:pt x="16757" y="9177"/>
                  <a:pt x="16767" y="9177"/>
                  <a:pt x="16767" y="9177"/>
                </a:cubicBezTo>
                <a:cubicBezTo>
                  <a:pt x="16777" y="9177"/>
                  <a:pt x="16777" y="9177"/>
                  <a:pt x="16786" y="9198"/>
                </a:cubicBezTo>
                <a:cubicBezTo>
                  <a:pt x="16786" y="9198"/>
                  <a:pt x="16786" y="9219"/>
                  <a:pt x="16786" y="9219"/>
                </a:cubicBezTo>
                <a:cubicBezTo>
                  <a:pt x="16777" y="9260"/>
                  <a:pt x="16747" y="9239"/>
                  <a:pt x="16747" y="9281"/>
                </a:cubicBezTo>
                <a:cubicBezTo>
                  <a:pt x="16747" y="9301"/>
                  <a:pt x="16757" y="9301"/>
                  <a:pt x="16757" y="9301"/>
                </a:cubicBezTo>
                <a:cubicBezTo>
                  <a:pt x="16767" y="9301"/>
                  <a:pt x="16757" y="9301"/>
                  <a:pt x="16767" y="9322"/>
                </a:cubicBezTo>
                <a:cubicBezTo>
                  <a:pt x="16767" y="9322"/>
                  <a:pt x="16767" y="9322"/>
                  <a:pt x="16777" y="9322"/>
                </a:cubicBezTo>
                <a:cubicBezTo>
                  <a:pt x="16777" y="9343"/>
                  <a:pt x="16777" y="9343"/>
                  <a:pt x="16786" y="9343"/>
                </a:cubicBezTo>
                <a:cubicBezTo>
                  <a:pt x="16786" y="9343"/>
                  <a:pt x="16786" y="9343"/>
                  <a:pt x="16786" y="9363"/>
                </a:cubicBezTo>
                <a:cubicBezTo>
                  <a:pt x="16786" y="9363"/>
                  <a:pt x="16786" y="9363"/>
                  <a:pt x="16796" y="9384"/>
                </a:cubicBezTo>
                <a:cubicBezTo>
                  <a:pt x="16796" y="9384"/>
                  <a:pt x="16796" y="9384"/>
                  <a:pt x="16796" y="9384"/>
                </a:cubicBezTo>
                <a:cubicBezTo>
                  <a:pt x="16796" y="9384"/>
                  <a:pt x="16796" y="9384"/>
                  <a:pt x="16796" y="9384"/>
                </a:cubicBezTo>
                <a:cubicBezTo>
                  <a:pt x="16806" y="9384"/>
                  <a:pt x="16806" y="9384"/>
                  <a:pt x="16816" y="9384"/>
                </a:cubicBezTo>
                <a:cubicBezTo>
                  <a:pt x="16816" y="9384"/>
                  <a:pt x="16826" y="9363"/>
                  <a:pt x="16826" y="9363"/>
                </a:cubicBezTo>
                <a:cubicBezTo>
                  <a:pt x="16826" y="9363"/>
                  <a:pt x="16826" y="9363"/>
                  <a:pt x="16826" y="9363"/>
                </a:cubicBezTo>
                <a:cubicBezTo>
                  <a:pt x="16816" y="9343"/>
                  <a:pt x="16816" y="9343"/>
                  <a:pt x="16816" y="9343"/>
                </a:cubicBezTo>
                <a:cubicBezTo>
                  <a:pt x="16816" y="9322"/>
                  <a:pt x="16816" y="9322"/>
                  <a:pt x="16816" y="9322"/>
                </a:cubicBezTo>
                <a:cubicBezTo>
                  <a:pt x="16816" y="9301"/>
                  <a:pt x="16816" y="9301"/>
                  <a:pt x="16816" y="9301"/>
                </a:cubicBezTo>
                <a:cubicBezTo>
                  <a:pt x="16806" y="9301"/>
                  <a:pt x="16806" y="9301"/>
                  <a:pt x="16806" y="9281"/>
                </a:cubicBezTo>
                <a:cubicBezTo>
                  <a:pt x="16806" y="9281"/>
                  <a:pt x="16806" y="9281"/>
                  <a:pt x="16796" y="9281"/>
                </a:cubicBezTo>
                <a:cubicBezTo>
                  <a:pt x="16796" y="9281"/>
                  <a:pt x="16796" y="9260"/>
                  <a:pt x="16796" y="9260"/>
                </a:cubicBezTo>
                <a:cubicBezTo>
                  <a:pt x="16806" y="9260"/>
                  <a:pt x="16806" y="9260"/>
                  <a:pt x="16806" y="9260"/>
                </a:cubicBezTo>
                <a:cubicBezTo>
                  <a:pt x="16806" y="9260"/>
                  <a:pt x="16806" y="9239"/>
                  <a:pt x="16806" y="9239"/>
                </a:cubicBezTo>
                <a:cubicBezTo>
                  <a:pt x="16806" y="9239"/>
                  <a:pt x="16806" y="9239"/>
                  <a:pt x="16806" y="9239"/>
                </a:cubicBezTo>
                <a:cubicBezTo>
                  <a:pt x="16806" y="9219"/>
                  <a:pt x="16816" y="9219"/>
                  <a:pt x="16816" y="9219"/>
                </a:cubicBezTo>
                <a:cubicBezTo>
                  <a:pt x="16826" y="9219"/>
                  <a:pt x="16836" y="9198"/>
                  <a:pt x="16846" y="9198"/>
                </a:cubicBezTo>
                <a:cubicBezTo>
                  <a:pt x="16846" y="9198"/>
                  <a:pt x="16856" y="9219"/>
                  <a:pt x="16856" y="9219"/>
                </a:cubicBezTo>
                <a:cubicBezTo>
                  <a:pt x="16866" y="9219"/>
                  <a:pt x="16866" y="9219"/>
                  <a:pt x="16866" y="9219"/>
                </a:cubicBezTo>
                <a:cubicBezTo>
                  <a:pt x="16866" y="9219"/>
                  <a:pt x="16866" y="9198"/>
                  <a:pt x="16866" y="9198"/>
                </a:cubicBezTo>
                <a:cubicBezTo>
                  <a:pt x="16876" y="9219"/>
                  <a:pt x="16866" y="9219"/>
                  <a:pt x="16876" y="9219"/>
                </a:cubicBezTo>
                <a:cubicBezTo>
                  <a:pt x="16886" y="9219"/>
                  <a:pt x="16886" y="9198"/>
                  <a:pt x="16886" y="9177"/>
                </a:cubicBezTo>
                <a:cubicBezTo>
                  <a:pt x="16886" y="9177"/>
                  <a:pt x="16895" y="9157"/>
                  <a:pt x="16895" y="9157"/>
                </a:cubicBezTo>
                <a:cubicBezTo>
                  <a:pt x="16895" y="9157"/>
                  <a:pt x="16895" y="9157"/>
                  <a:pt x="16895" y="9157"/>
                </a:cubicBezTo>
                <a:cubicBezTo>
                  <a:pt x="16895" y="9157"/>
                  <a:pt x="16895" y="9157"/>
                  <a:pt x="16895" y="9157"/>
                </a:cubicBezTo>
                <a:cubicBezTo>
                  <a:pt x="16905" y="9157"/>
                  <a:pt x="16905" y="9157"/>
                  <a:pt x="16915" y="9136"/>
                </a:cubicBezTo>
                <a:cubicBezTo>
                  <a:pt x="16915" y="9136"/>
                  <a:pt x="16915" y="9136"/>
                  <a:pt x="16925" y="9136"/>
                </a:cubicBezTo>
                <a:cubicBezTo>
                  <a:pt x="16925" y="9136"/>
                  <a:pt x="16935" y="9136"/>
                  <a:pt x="16935" y="9136"/>
                </a:cubicBezTo>
                <a:cubicBezTo>
                  <a:pt x="16935" y="9136"/>
                  <a:pt x="16945" y="9136"/>
                  <a:pt x="16945" y="9136"/>
                </a:cubicBezTo>
                <a:cubicBezTo>
                  <a:pt x="16945" y="9136"/>
                  <a:pt x="16955" y="9115"/>
                  <a:pt x="16955" y="9115"/>
                </a:cubicBezTo>
                <a:cubicBezTo>
                  <a:pt x="16955" y="9115"/>
                  <a:pt x="16965" y="9136"/>
                  <a:pt x="16975" y="9115"/>
                </a:cubicBezTo>
                <a:cubicBezTo>
                  <a:pt x="16975" y="9115"/>
                  <a:pt x="16975" y="9115"/>
                  <a:pt x="16975" y="9095"/>
                </a:cubicBezTo>
                <a:cubicBezTo>
                  <a:pt x="16985" y="9095"/>
                  <a:pt x="16985" y="9095"/>
                  <a:pt x="16985" y="9095"/>
                </a:cubicBezTo>
                <a:cubicBezTo>
                  <a:pt x="16985" y="9074"/>
                  <a:pt x="16985" y="9074"/>
                  <a:pt x="16995" y="9074"/>
                </a:cubicBezTo>
                <a:cubicBezTo>
                  <a:pt x="16995" y="9074"/>
                  <a:pt x="16995" y="9074"/>
                  <a:pt x="16995" y="9074"/>
                </a:cubicBezTo>
                <a:cubicBezTo>
                  <a:pt x="17004" y="9053"/>
                  <a:pt x="17004" y="9074"/>
                  <a:pt x="17014" y="9053"/>
                </a:cubicBezTo>
                <a:cubicBezTo>
                  <a:pt x="17014" y="9053"/>
                  <a:pt x="17004" y="9053"/>
                  <a:pt x="17004" y="9053"/>
                </a:cubicBezTo>
                <a:cubicBezTo>
                  <a:pt x="17014" y="9033"/>
                  <a:pt x="17014" y="9033"/>
                  <a:pt x="17004" y="9033"/>
                </a:cubicBezTo>
                <a:cubicBezTo>
                  <a:pt x="17004" y="9033"/>
                  <a:pt x="16995" y="9033"/>
                  <a:pt x="16995" y="9033"/>
                </a:cubicBezTo>
                <a:cubicBezTo>
                  <a:pt x="16995" y="9033"/>
                  <a:pt x="16995" y="9012"/>
                  <a:pt x="16995" y="9012"/>
                </a:cubicBezTo>
                <a:cubicBezTo>
                  <a:pt x="16995" y="8991"/>
                  <a:pt x="16995" y="8991"/>
                  <a:pt x="16995" y="8971"/>
                </a:cubicBezTo>
                <a:cubicBezTo>
                  <a:pt x="16985" y="8971"/>
                  <a:pt x="16985" y="8971"/>
                  <a:pt x="16985" y="8971"/>
                </a:cubicBezTo>
                <a:cubicBezTo>
                  <a:pt x="16985" y="8950"/>
                  <a:pt x="16985" y="8950"/>
                  <a:pt x="16985" y="8950"/>
                </a:cubicBezTo>
                <a:cubicBezTo>
                  <a:pt x="16985" y="8950"/>
                  <a:pt x="16985" y="8950"/>
                  <a:pt x="16995" y="8950"/>
                </a:cubicBezTo>
                <a:cubicBezTo>
                  <a:pt x="16995" y="8929"/>
                  <a:pt x="16995" y="8929"/>
                  <a:pt x="16995" y="8929"/>
                </a:cubicBezTo>
                <a:cubicBezTo>
                  <a:pt x="16995" y="8929"/>
                  <a:pt x="17004" y="8929"/>
                  <a:pt x="17004" y="8929"/>
                </a:cubicBezTo>
                <a:cubicBezTo>
                  <a:pt x="17004" y="8929"/>
                  <a:pt x="17004" y="8950"/>
                  <a:pt x="17004" y="8950"/>
                </a:cubicBezTo>
                <a:cubicBezTo>
                  <a:pt x="17004" y="8971"/>
                  <a:pt x="17004" y="8971"/>
                  <a:pt x="17004" y="8991"/>
                </a:cubicBezTo>
                <a:cubicBezTo>
                  <a:pt x="17004" y="8991"/>
                  <a:pt x="17004" y="8991"/>
                  <a:pt x="17004" y="8991"/>
                </a:cubicBezTo>
                <a:cubicBezTo>
                  <a:pt x="17004" y="9012"/>
                  <a:pt x="17004" y="9012"/>
                  <a:pt x="17014" y="9012"/>
                </a:cubicBezTo>
                <a:cubicBezTo>
                  <a:pt x="17014" y="9012"/>
                  <a:pt x="17014" y="9012"/>
                  <a:pt x="17014" y="9012"/>
                </a:cubicBezTo>
                <a:cubicBezTo>
                  <a:pt x="17024" y="9033"/>
                  <a:pt x="17024" y="9033"/>
                  <a:pt x="17034" y="9033"/>
                </a:cubicBezTo>
                <a:cubicBezTo>
                  <a:pt x="17044" y="9053"/>
                  <a:pt x="17044" y="9053"/>
                  <a:pt x="17054" y="9053"/>
                </a:cubicBezTo>
                <a:cubicBezTo>
                  <a:pt x="17064" y="9053"/>
                  <a:pt x="17064" y="9033"/>
                  <a:pt x="17074" y="9033"/>
                </a:cubicBezTo>
                <a:cubicBezTo>
                  <a:pt x="17074" y="9012"/>
                  <a:pt x="17074" y="9012"/>
                  <a:pt x="17074" y="9012"/>
                </a:cubicBezTo>
                <a:cubicBezTo>
                  <a:pt x="17074" y="8991"/>
                  <a:pt x="17074" y="8991"/>
                  <a:pt x="17074" y="8991"/>
                </a:cubicBezTo>
                <a:cubicBezTo>
                  <a:pt x="17074" y="8991"/>
                  <a:pt x="17084" y="8991"/>
                  <a:pt x="17084" y="8991"/>
                </a:cubicBezTo>
                <a:cubicBezTo>
                  <a:pt x="17084" y="8991"/>
                  <a:pt x="17084" y="8991"/>
                  <a:pt x="17084" y="8991"/>
                </a:cubicBezTo>
                <a:cubicBezTo>
                  <a:pt x="17084" y="8991"/>
                  <a:pt x="17084" y="8991"/>
                  <a:pt x="17084" y="9012"/>
                </a:cubicBezTo>
                <a:cubicBezTo>
                  <a:pt x="17094" y="9012"/>
                  <a:pt x="17094" y="8991"/>
                  <a:pt x="17094" y="8991"/>
                </a:cubicBezTo>
                <a:cubicBezTo>
                  <a:pt x="17104" y="8991"/>
                  <a:pt x="17104" y="8971"/>
                  <a:pt x="17113" y="8971"/>
                </a:cubicBezTo>
                <a:cubicBezTo>
                  <a:pt x="17113" y="8971"/>
                  <a:pt x="17123" y="8971"/>
                  <a:pt x="17123" y="8971"/>
                </a:cubicBezTo>
                <a:cubicBezTo>
                  <a:pt x="17123" y="8971"/>
                  <a:pt x="17123" y="8971"/>
                  <a:pt x="17123" y="8971"/>
                </a:cubicBezTo>
                <a:cubicBezTo>
                  <a:pt x="17133" y="8991"/>
                  <a:pt x="17143" y="8971"/>
                  <a:pt x="17143" y="8950"/>
                </a:cubicBezTo>
                <a:cubicBezTo>
                  <a:pt x="17143" y="8971"/>
                  <a:pt x="17153" y="8971"/>
                  <a:pt x="17153" y="8971"/>
                </a:cubicBezTo>
                <a:cubicBezTo>
                  <a:pt x="17153" y="8971"/>
                  <a:pt x="17163" y="8971"/>
                  <a:pt x="17163" y="8971"/>
                </a:cubicBezTo>
                <a:cubicBezTo>
                  <a:pt x="17173" y="8971"/>
                  <a:pt x="17173" y="8950"/>
                  <a:pt x="17173" y="8950"/>
                </a:cubicBezTo>
                <a:cubicBezTo>
                  <a:pt x="17173" y="8950"/>
                  <a:pt x="17183" y="8950"/>
                  <a:pt x="17183" y="8971"/>
                </a:cubicBezTo>
                <a:cubicBezTo>
                  <a:pt x="17183" y="8971"/>
                  <a:pt x="17183" y="8971"/>
                  <a:pt x="17193" y="8950"/>
                </a:cubicBezTo>
                <a:cubicBezTo>
                  <a:pt x="17193" y="8950"/>
                  <a:pt x="17193" y="8950"/>
                  <a:pt x="17193" y="8950"/>
                </a:cubicBezTo>
                <a:cubicBezTo>
                  <a:pt x="17203" y="8950"/>
                  <a:pt x="17203" y="8929"/>
                  <a:pt x="17203" y="8929"/>
                </a:cubicBezTo>
                <a:cubicBezTo>
                  <a:pt x="17203" y="8929"/>
                  <a:pt x="17193" y="8909"/>
                  <a:pt x="17193" y="8909"/>
                </a:cubicBezTo>
                <a:cubicBezTo>
                  <a:pt x="17193" y="8909"/>
                  <a:pt x="17203" y="8909"/>
                  <a:pt x="17203" y="8888"/>
                </a:cubicBezTo>
                <a:cubicBezTo>
                  <a:pt x="17213" y="8888"/>
                  <a:pt x="17213" y="8888"/>
                  <a:pt x="17213" y="8867"/>
                </a:cubicBezTo>
                <a:cubicBezTo>
                  <a:pt x="17213" y="8867"/>
                  <a:pt x="17222" y="8867"/>
                  <a:pt x="17222" y="8867"/>
                </a:cubicBezTo>
                <a:cubicBezTo>
                  <a:pt x="17222" y="8847"/>
                  <a:pt x="17222" y="8847"/>
                  <a:pt x="17232" y="8847"/>
                </a:cubicBezTo>
                <a:cubicBezTo>
                  <a:pt x="17232" y="8847"/>
                  <a:pt x="17242" y="8847"/>
                  <a:pt x="17242" y="8847"/>
                </a:cubicBezTo>
                <a:cubicBezTo>
                  <a:pt x="17242" y="8826"/>
                  <a:pt x="17252" y="8826"/>
                  <a:pt x="17252" y="8826"/>
                </a:cubicBezTo>
                <a:cubicBezTo>
                  <a:pt x="17252" y="8805"/>
                  <a:pt x="17252" y="8805"/>
                  <a:pt x="17262" y="8785"/>
                </a:cubicBezTo>
                <a:cubicBezTo>
                  <a:pt x="17262" y="8785"/>
                  <a:pt x="17272" y="8785"/>
                  <a:pt x="17272" y="8764"/>
                </a:cubicBezTo>
                <a:cubicBezTo>
                  <a:pt x="17272" y="8764"/>
                  <a:pt x="17272" y="8764"/>
                  <a:pt x="17272" y="8743"/>
                </a:cubicBezTo>
                <a:cubicBezTo>
                  <a:pt x="17272" y="8743"/>
                  <a:pt x="17272" y="8743"/>
                  <a:pt x="17282" y="8723"/>
                </a:cubicBezTo>
                <a:cubicBezTo>
                  <a:pt x="17282" y="8723"/>
                  <a:pt x="17282" y="8723"/>
                  <a:pt x="17292" y="8723"/>
                </a:cubicBezTo>
                <a:cubicBezTo>
                  <a:pt x="17292" y="8723"/>
                  <a:pt x="17292" y="8723"/>
                  <a:pt x="17292" y="8723"/>
                </a:cubicBezTo>
                <a:cubicBezTo>
                  <a:pt x="17302" y="8723"/>
                  <a:pt x="17302" y="8723"/>
                  <a:pt x="17302" y="8723"/>
                </a:cubicBezTo>
                <a:cubicBezTo>
                  <a:pt x="17302" y="8723"/>
                  <a:pt x="17302" y="8702"/>
                  <a:pt x="17312" y="8702"/>
                </a:cubicBezTo>
                <a:cubicBezTo>
                  <a:pt x="17312" y="8702"/>
                  <a:pt x="17312" y="8681"/>
                  <a:pt x="17312" y="8661"/>
                </a:cubicBezTo>
                <a:cubicBezTo>
                  <a:pt x="17302" y="8661"/>
                  <a:pt x="17302" y="8661"/>
                  <a:pt x="17302" y="8661"/>
                </a:cubicBezTo>
                <a:cubicBezTo>
                  <a:pt x="17302" y="8640"/>
                  <a:pt x="17312" y="8640"/>
                  <a:pt x="17312" y="8640"/>
                </a:cubicBezTo>
                <a:cubicBezTo>
                  <a:pt x="17322" y="8640"/>
                  <a:pt x="17322" y="8640"/>
                  <a:pt x="17331" y="8640"/>
                </a:cubicBezTo>
                <a:cubicBezTo>
                  <a:pt x="17331" y="8640"/>
                  <a:pt x="17331" y="8619"/>
                  <a:pt x="17331" y="8619"/>
                </a:cubicBezTo>
                <a:cubicBezTo>
                  <a:pt x="17331" y="8599"/>
                  <a:pt x="17331" y="8599"/>
                  <a:pt x="17331" y="8599"/>
                </a:cubicBezTo>
                <a:cubicBezTo>
                  <a:pt x="17331" y="8599"/>
                  <a:pt x="17331" y="8599"/>
                  <a:pt x="17322" y="8599"/>
                </a:cubicBezTo>
                <a:cubicBezTo>
                  <a:pt x="17331" y="8578"/>
                  <a:pt x="17341" y="8557"/>
                  <a:pt x="17341" y="8537"/>
                </a:cubicBezTo>
                <a:cubicBezTo>
                  <a:pt x="17341" y="8537"/>
                  <a:pt x="17341" y="8537"/>
                  <a:pt x="17341" y="8537"/>
                </a:cubicBezTo>
                <a:cubicBezTo>
                  <a:pt x="17341" y="8537"/>
                  <a:pt x="17341" y="8557"/>
                  <a:pt x="17351" y="8537"/>
                </a:cubicBezTo>
                <a:cubicBezTo>
                  <a:pt x="17351" y="8537"/>
                  <a:pt x="17351" y="8537"/>
                  <a:pt x="17351" y="8537"/>
                </a:cubicBezTo>
                <a:cubicBezTo>
                  <a:pt x="17351" y="8516"/>
                  <a:pt x="17351" y="8516"/>
                  <a:pt x="17351" y="8495"/>
                </a:cubicBezTo>
                <a:cubicBezTo>
                  <a:pt x="17351" y="8495"/>
                  <a:pt x="17361" y="8475"/>
                  <a:pt x="17351" y="8475"/>
                </a:cubicBezTo>
                <a:cubicBezTo>
                  <a:pt x="17351" y="8475"/>
                  <a:pt x="17351" y="8454"/>
                  <a:pt x="17351" y="8454"/>
                </a:cubicBezTo>
                <a:cubicBezTo>
                  <a:pt x="17351" y="8454"/>
                  <a:pt x="17341" y="8454"/>
                  <a:pt x="17341" y="8454"/>
                </a:cubicBezTo>
                <a:cubicBezTo>
                  <a:pt x="17341" y="8454"/>
                  <a:pt x="17331" y="8454"/>
                  <a:pt x="17331" y="8454"/>
                </a:cubicBezTo>
                <a:cubicBezTo>
                  <a:pt x="17331" y="8454"/>
                  <a:pt x="17331" y="8433"/>
                  <a:pt x="17331" y="8433"/>
                </a:cubicBezTo>
                <a:cubicBezTo>
                  <a:pt x="17341" y="8433"/>
                  <a:pt x="17341" y="8433"/>
                  <a:pt x="17341" y="8413"/>
                </a:cubicBezTo>
                <a:cubicBezTo>
                  <a:pt x="17341" y="8413"/>
                  <a:pt x="17351" y="8413"/>
                  <a:pt x="17351" y="8413"/>
                </a:cubicBezTo>
                <a:cubicBezTo>
                  <a:pt x="17351" y="8413"/>
                  <a:pt x="17361" y="8413"/>
                  <a:pt x="17361" y="8413"/>
                </a:cubicBezTo>
                <a:cubicBezTo>
                  <a:pt x="17361" y="8392"/>
                  <a:pt x="17361" y="8392"/>
                  <a:pt x="17361" y="8392"/>
                </a:cubicBezTo>
                <a:cubicBezTo>
                  <a:pt x="17361" y="8392"/>
                  <a:pt x="17361" y="8392"/>
                  <a:pt x="17361" y="8392"/>
                </a:cubicBezTo>
                <a:cubicBezTo>
                  <a:pt x="17361" y="8392"/>
                  <a:pt x="17361" y="8392"/>
                  <a:pt x="17361" y="8371"/>
                </a:cubicBezTo>
                <a:cubicBezTo>
                  <a:pt x="17361" y="8371"/>
                  <a:pt x="17361" y="8351"/>
                  <a:pt x="17361" y="8351"/>
                </a:cubicBezTo>
                <a:cubicBezTo>
                  <a:pt x="17361" y="8351"/>
                  <a:pt x="17351" y="8351"/>
                  <a:pt x="17341" y="8351"/>
                </a:cubicBezTo>
                <a:cubicBezTo>
                  <a:pt x="17341" y="8351"/>
                  <a:pt x="17331" y="8351"/>
                  <a:pt x="17341" y="8330"/>
                </a:cubicBezTo>
                <a:cubicBezTo>
                  <a:pt x="17341" y="8330"/>
                  <a:pt x="17351" y="8330"/>
                  <a:pt x="17351" y="8330"/>
                </a:cubicBezTo>
                <a:cubicBezTo>
                  <a:pt x="17351" y="8330"/>
                  <a:pt x="17361" y="8330"/>
                  <a:pt x="17361" y="8330"/>
                </a:cubicBezTo>
                <a:cubicBezTo>
                  <a:pt x="17361" y="8330"/>
                  <a:pt x="17361" y="8330"/>
                  <a:pt x="17361" y="8330"/>
                </a:cubicBezTo>
                <a:cubicBezTo>
                  <a:pt x="17371" y="8309"/>
                  <a:pt x="17371" y="8309"/>
                  <a:pt x="17371" y="8309"/>
                </a:cubicBezTo>
                <a:cubicBezTo>
                  <a:pt x="17371" y="8289"/>
                  <a:pt x="17371" y="8289"/>
                  <a:pt x="17381" y="8289"/>
                </a:cubicBezTo>
                <a:cubicBezTo>
                  <a:pt x="17381" y="8268"/>
                  <a:pt x="17381" y="8289"/>
                  <a:pt x="17381" y="8289"/>
                </a:cubicBezTo>
                <a:cubicBezTo>
                  <a:pt x="17381" y="8268"/>
                  <a:pt x="17391" y="8268"/>
                  <a:pt x="17391" y="8268"/>
                </a:cubicBezTo>
                <a:cubicBezTo>
                  <a:pt x="17391" y="8247"/>
                  <a:pt x="17391" y="8247"/>
                  <a:pt x="17391" y="8227"/>
                </a:cubicBezTo>
                <a:cubicBezTo>
                  <a:pt x="17401" y="8227"/>
                  <a:pt x="17401" y="8227"/>
                  <a:pt x="17401" y="8206"/>
                </a:cubicBezTo>
                <a:cubicBezTo>
                  <a:pt x="17391" y="8206"/>
                  <a:pt x="17391" y="8185"/>
                  <a:pt x="17391" y="8185"/>
                </a:cubicBezTo>
                <a:cubicBezTo>
                  <a:pt x="17391" y="8165"/>
                  <a:pt x="17401" y="8165"/>
                  <a:pt x="17401" y="8165"/>
                </a:cubicBezTo>
                <a:cubicBezTo>
                  <a:pt x="17401" y="8144"/>
                  <a:pt x="17391" y="8144"/>
                  <a:pt x="17391" y="8144"/>
                </a:cubicBezTo>
                <a:cubicBezTo>
                  <a:pt x="17391" y="8144"/>
                  <a:pt x="17391" y="8144"/>
                  <a:pt x="17391" y="8144"/>
                </a:cubicBezTo>
                <a:cubicBezTo>
                  <a:pt x="17391" y="8144"/>
                  <a:pt x="17391" y="8144"/>
                  <a:pt x="17391" y="8144"/>
                </a:cubicBezTo>
                <a:cubicBezTo>
                  <a:pt x="17401" y="8123"/>
                  <a:pt x="17401" y="8123"/>
                  <a:pt x="17401" y="8123"/>
                </a:cubicBezTo>
                <a:cubicBezTo>
                  <a:pt x="17401" y="8103"/>
                  <a:pt x="17411" y="8103"/>
                  <a:pt x="17411" y="8082"/>
                </a:cubicBezTo>
                <a:cubicBezTo>
                  <a:pt x="17411" y="8082"/>
                  <a:pt x="17411" y="8082"/>
                  <a:pt x="17421" y="8082"/>
                </a:cubicBezTo>
                <a:cubicBezTo>
                  <a:pt x="17421" y="8103"/>
                  <a:pt x="17421" y="8103"/>
                  <a:pt x="17431" y="8103"/>
                </a:cubicBezTo>
                <a:cubicBezTo>
                  <a:pt x="17431" y="8103"/>
                  <a:pt x="17431" y="8082"/>
                  <a:pt x="17431" y="8061"/>
                </a:cubicBezTo>
                <a:cubicBezTo>
                  <a:pt x="17431" y="8061"/>
                  <a:pt x="17440" y="8061"/>
                  <a:pt x="17440" y="8061"/>
                </a:cubicBezTo>
                <a:cubicBezTo>
                  <a:pt x="17431" y="8041"/>
                  <a:pt x="17431" y="8041"/>
                  <a:pt x="17431" y="8041"/>
                </a:cubicBezTo>
                <a:cubicBezTo>
                  <a:pt x="17431" y="8041"/>
                  <a:pt x="17431" y="8041"/>
                  <a:pt x="17431" y="8041"/>
                </a:cubicBezTo>
                <a:cubicBezTo>
                  <a:pt x="17421" y="8020"/>
                  <a:pt x="17411" y="8041"/>
                  <a:pt x="17411" y="8020"/>
                </a:cubicBezTo>
                <a:cubicBezTo>
                  <a:pt x="17411" y="8020"/>
                  <a:pt x="17431" y="8020"/>
                  <a:pt x="17431" y="8020"/>
                </a:cubicBezTo>
                <a:cubicBezTo>
                  <a:pt x="17431" y="8020"/>
                  <a:pt x="17421" y="7999"/>
                  <a:pt x="17431" y="7979"/>
                </a:cubicBezTo>
                <a:cubicBezTo>
                  <a:pt x="17431" y="7979"/>
                  <a:pt x="17431" y="7979"/>
                  <a:pt x="17421" y="7958"/>
                </a:cubicBezTo>
                <a:cubicBezTo>
                  <a:pt x="17421" y="7958"/>
                  <a:pt x="17421" y="7958"/>
                  <a:pt x="17421" y="7958"/>
                </a:cubicBezTo>
                <a:cubicBezTo>
                  <a:pt x="17421" y="7937"/>
                  <a:pt x="17421" y="7937"/>
                  <a:pt x="17421" y="7937"/>
                </a:cubicBezTo>
                <a:cubicBezTo>
                  <a:pt x="17431" y="7937"/>
                  <a:pt x="17431" y="7937"/>
                  <a:pt x="17431" y="7937"/>
                </a:cubicBezTo>
                <a:cubicBezTo>
                  <a:pt x="17431" y="7917"/>
                  <a:pt x="17431" y="7917"/>
                  <a:pt x="17431" y="7896"/>
                </a:cubicBezTo>
                <a:cubicBezTo>
                  <a:pt x="17431" y="7896"/>
                  <a:pt x="17431" y="7875"/>
                  <a:pt x="17431" y="7875"/>
                </a:cubicBezTo>
                <a:cubicBezTo>
                  <a:pt x="17421" y="7875"/>
                  <a:pt x="17421" y="7875"/>
                  <a:pt x="17421" y="7875"/>
                </a:cubicBezTo>
                <a:cubicBezTo>
                  <a:pt x="17421" y="7875"/>
                  <a:pt x="17421" y="7875"/>
                  <a:pt x="17421" y="7855"/>
                </a:cubicBezTo>
                <a:cubicBezTo>
                  <a:pt x="17421" y="7855"/>
                  <a:pt x="17421" y="7855"/>
                  <a:pt x="17431" y="7855"/>
                </a:cubicBezTo>
                <a:cubicBezTo>
                  <a:pt x="17431" y="7855"/>
                  <a:pt x="17431" y="7855"/>
                  <a:pt x="17431" y="7834"/>
                </a:cubicBezTo>
                <a:cubicBezTo>
                  <a:pt x="17440" y="7834"/>
                  <a:pt x="17440" y="7813"/>
                  <a:pt x="17440" y="7813"/>
                </a:cubicBezTo>
                <a:cubicBezTo>
                  <a:pt x="17440" y="7813"/>
                  <a:pt x="17440" y="7793"/>
                  <a:pt x="17440" y="7793"/>
                </a:cubicBezTo>
                <a:cubicBezTo>
                  <a:pt x="17431" y="7793"/>
                  <a:pt x="17421" y="7813"/>
                  <a:pt x="17411" y="7793"/>
                </a:cubicBezTo>
                <a:cubicBezTo>
                  <a:pt x="17401" y="7793"/>
                  <a:pt x="17401" y="7793"/>
                  <a:pt x="17401" y="7793"/>
                </a:cubicBezTo>
                <a:cubicBezTo>
                  <a:pt x="17391" y="7772"/>
                  <a:pt x="17391" y="7772"/>
                  <a:pt x="17391" y="7772"/>
                </a:cubicBezTo>
                <a:cubicBezTo>
                  <a:pt x="17381" y="7751"/>
                  <a:pt x="17371" y="7751"/>
                  <a:pt x="17361" y="7772"/>
                </a:cubicBezTo>
                <a:cubicBezTo>
                  <a:pt x="17351" y="7772"/>
                  <a:pt x="17351" y="7793"/>
                  <a:pt x="17341" y="7772"/>
                </a:cubicBezTo>
                <a:cubicBezTo>
                  <a:pt x="17341" y="7772"/>
                  <a:pt x="17322" y="7751"/>
                  <a:pt x="17331" y="7731"/>
                </a:cubicBezTo>
                <a:cubicBezTo>
                  <a:pt x="17341" y="7731"/>
                  <a:pt x="17341" y="7731"/>
                  <a:pt x="17351" y="7731"/>
                </a:cubicBezTo>
                <a:cubicBezTo>
                  <a:pt x="17351" y="7710"/>
                  <a:pt x="17351" y="7710"/>
                  <a:pt x="17361" y="7689"/>
                </a:cubicBezTo>
                <a:cubicBezTo>
                  <a:pt x="17361" y="7689"/>
                  <a:pt x="17371" y="7689"/>
                  <a:pt x="17381" y="7689"/>
                </a:cubicBezTo>
                <a:cubicBezTo>
                  <a:pt x="17391" y="7689"/>
                  <a:pt x="17401" y="7689"/>
                  <a:pt x="17401" y="7689"/>
                </a:cubicBezTo>
                <a:cubicBezTo>
                  <a:pt x="17411" y="7648"/>
                  <a:pt x="17381" y="7627"/>
                  <a:pt x="17371" y="7607"/>
                </a:cubicBezTo>
                <a:cubicBezTo>
                  <a:pt x="17361" y="7607"/>
                  <a:pt x="17361" y="7607"/>
                  <a:pt x="17361" y="7607"/>
                </a:cubicBezTo>
                <a:cubicBezTo>
                  <a:pt x="17361" y="7586"/>
                  <a:pt x="17361" y="7586"/>
                  <a:pt x="17351" y="7586"/>
                </a:cubicBezTo>
                <a:cubicBezTo>
                  <a:pt x="17351" y="7586"/>
                  <a:pt x="17351" y="7586"/>
                  <a:pt x="17341" y="7586"/>
                </a:cubicBezTo>
                <a:cubicBezTo>
                  <a:pt x="17341" y="7565"/>
                  <a:pt x="17331" y="7565"/>
                  <a:pt x="17331" y="7565"/>
                </a:cubicBezTo>
                <a:cubicBezTo>
                  <a:pt x="17322" y="7544"/>
                  <a:pt x="17322" y="7544"/>
                  <a:pt x="17312" y="7524"/>
                </a:cubicBezTo>
                <a:cubicBezTo>
                  <a:pt x="17312" y="7524"/>
                  <a:pt x="17312" y="7524"/>
                  <a:pt x="17302" y="7524"/>
                </a:cubicBezTo>
                <a:cubicBezTo>
                  <a:pt x="17302" y="7524"/>
                  <a:pt x="17302" y="7524"/>
                  <a:pt x="17292" y="7524"/>
                </a:cubicBezTo>
                <a:cubicBezTo>
                  <a:pt x="17292" y="7503"/>
                  <a:pt x="17292" y="7503"/>
                  <a:pt x="17292" y="7503"/>
                </a:cubicBezTo>
                <a:cubicBezTo>
                  <a:pt x="17302" y="7503"/>
                  <a:pt x="17302" y="7503"/>
                  <a:pt x="17312" y="7503"/>
                </a:cubicBezTo>
                <a:cubicBezTo>
                  <a:pt x="17312" y="7524"/>
                  <a:pt x="17322" y="7524"/>
                  <a:pt x="17322" y="7524"/>
                </a:cubicBezTo>
                <a:cubicBezTo>
                  <a:pt x="17331" y="7524"/>
                  <a:pt x="17331" y="7524"/>
                  <a:pt x="17341" y="7524"/>
                </a:cubicBezTo>
                <a:cubicBezTo>
                  <a:pt x="17341" y="7524"/>
                  <a:pt x="17351" y="7524"/>
                  <a:pt x="17351" y="7524"/>
                </a:cubicBezTo>
                <a:cubicBezTo>
                  <a:pt x="17361" y="7524"/>
                  <a:pt x="17361" y="7524"/>
                  <a:pt x="17371" y="7544"/>
                </a:cubicBezTo>
                <a:cubicBezTo>
                  <a:pt x="17371" y="7544"/>
                  <a:pt x="17371" y="7565"/>
                  <a:pt x="17371" y="7544"/>
                </a:cubicBezTo>
                <a:cubicBezTo>
                  <a:pt x="17381" y="7524"/>
                  <a:pt x="17371" y="7524"/>
                  <a:pt x="17361" y="7503"/>
                </a:cubicBezTo>
                <a:cubicBezTo>
                  <a:pt x="17361" y="7503"/>
                  <a:pt x="17351" y="7503"/>
                  <a:pt x="17351" y="7482"/>
                </a:cubicBezTo>
                <a:cubicBezTo>
                  <a:pt x="17341" y="7482"/>
                  <a:pt x="17341" y="7462"/>
                  <a:pt x="17331" y="7441"/>
                </a:cubicBezTo>
                <a:cubicBezTo>
                  <a:pt x="17331" y="7420"/>
                  <a:pt x="17322" y="7420"/>
                  <a:pt x="17322" y="7420"/>
                </a:cubicBezTo>
                <a:cubicBezTo>
                  <a:pt x="17322" y="7400"/>
                  <a:pt x="17312" y="7400"/>
                  <a:pt x="17312" y="7400"/>
                </a:cubicBezTo>
                <a:cubicBezTo>
                  <a:pt x="17302" y="7400"/>
                  <a:pt x="17302" y="7400"/>
                  <a:pt x="17292" y="7400"/>
                </a:cubicBezTo>
                <a:cubicBezTo>
                  <a:pt x="17292" y="7379"/>
                  <a:pt x="17292" y="7379"/>
                  <a:pt x="17282" y="7358"/>
                </a:cubicBezTo>
                <a:cubicBezTo>
                  <a:pt x="17282" y="7358"/>
                  <a:pt x="17282" y="7338"/>
                  <a:pt x="17282" y="7338"/>
                </a:cubicBezTo>
                <a:cubicBezTo>
                  <a:pt x="17282" y="7317"/>
                  <a:pt x="17272" y="7317"/>
                  <a:pt x="17262" y="7296"/>
                </a:cubicBezTo>
                <a:cubicBezTo>
                  <a:pt x="17262" y="7276"/>
                  <a:pt x="17262" y="7276"/>
                  <a:pt x="17252" y="7255"/>
                </a:cubicBezTo>
                <a:cubicBezTo>
                  <a:pt x="17252" y="7234"/>
                  <a:pt x="17242" y="7214"/>
                  <a:pt x="17232" y="7214"/>
                </a:cubicBezTo>
                <a:cubicBezTo>
                  <a:pt x="17232" y="7193"/>
                  <a:pt x="17232" y="7193"/>
                  <a:pt x="17232" y="7172"/>
                </a:cubicBezTo>
                <a:cubicBezTo>
                  <a:pt x="17232" y="7172"/>
                  <a:pt x="17222" y="7172"/>
                  <a:pt x="17222" y="7152"/>
                </a:cubicBezTo>
                <a:cubicBezTo>
                  <a:pt x="17213" y="7152"/>
                  <a:pt x="17213" y="7131"/>
                  <a:pt x="17203" y="7131"/>
                </a:cubicBezTo>
                <a:cubicBezTo>
                  <a:pt x="17203" y="7110"/>
                  <a:pt x="17203" y="7110"/>
                  <a:pt x="17193" y="7090"/>
                </a:cubicBezTo>
                <a:cubicBezTo>
                  <a:pt x="17193" y="7090"/>
                  <a:pt x="17193" y="7090"/>
                  <a:pt x="17183" y="7090"/>
                </a:cubicBezTo>
                <a:cubicBezTo>
                  <a:pt x="17183" y="7090"/>
                  <a:pt x="17183" y="7069"/>
                  <a:pt x="17173" y="7069"/>
                </a:cubicBezTo>
                <a:cubicBezTo>
                  <a:pt x="17173" y="7069"/>
                  <a:pt x="17173" y="7069"/>
                  <a:pt x="17173" y="7069"/>
                </a:cubicBezTo>
                <a:cubicBezTo>
                  <a:pt x="17163" y="7069"/>
                  <a:pt x="17163" y="7069"/>
                  <a:pt x="17163" y="7069"/>
                </a:cubicBezTo>
                <a:cubicBezTo>
                  <a:pt x="17153" y="7069"/>
                  <a:pt x="17153" y="7069"/>
                  <a:pt x="17153" y="7069"/>
                </a:cubicBezTo>
                <a:cubicBezTo>
                  <a:pt x="17153" y="7069"/>
                  <a:pt x="17153" y="7048"/>
                  <a:pt x="17143" y="7048"/>
                </a:cubicBezTo>
                <a:cubicBezTo>
                  <a:pt x="17143" y="7048"/>
                  <a:pt x="17143" y="7048"/>
                  <a:pt x="17133" y="7048"/>
                </a:cubicBezTo>
                <a:cubicBezTo>
                  <a:pt x="17133" y="7048"/>
                  <a:pt x="17133" y="7048"/>
                  <a:pt x="17133" y="7048"/>
                </a:cubicBezTo>
                <a:cubicBezTo>
                  <a:pt x="17133" y="7048"/>
                  <a:pt x="17133" y="7048"/>
                  <a:pt x="17123" y="7048"/>
                </a:cubicBezTo>
                <a:cubicBezTo>
                  <a:pt x="17123" y="7048"/>
                  <a:pt x="17123" y="7048"/>
                  <a:pt x="17113" y="7048"/>
                </a:cubicBezTo>
                <a:cubicBezTo>
                  <a:pt x="17113" y="7048"/>
                  <a:pt x="17113" y="7028"/>
                  <a:pt x="17113" y="7028"/>
                </a:cubicBezTo>
                <a:cubicBezTo>
                  <a:pt x="17113" y="7007"/>
                  <a:pt x="17123" y="7007"/>
                  <a:pt x="17123" y="6986"/>
                </a:cubicBezTo>
                <a:cubicBezTo>
                  <a:pt x="17123" y="6986"/>
                  <a:pt x="17123" y="6966"/>
                  <a:pt x="17123" y="6966"/>
                </a:cubicBezTo>
                <a:cubicBezTo>
                  <a:pt x="17123" y="6966"/>
                  <a:pt x="17123" y="6945"/>
                  <a:pt x="17123" y="6945"/>
                </a:cubicBezTo>
                <a:cubicBezTo>
                  <a:pt x="17123" y="6924"/>
                  <a:pt x="17133" y="6924"/>
                  <a:pt x="17133" y="6904"/>
                </a:cubicBezTo>
                <a:cubicBezTo>
                  <a:pt x="17143" y="6904"/>
                  <a:pt x="17143" y="6883"/>
                  <a:pt x="17143" y="6883"/>
                </a:cubicBezTo>
                <a:cubicBezTo>
                  <a:pt x="17143" y="6862"/>
                  <a:pt x="17153" y="6862"/>
                  <a:pt x="17153" y="6842"/>
                </a:cubicBezTo>
                <a:cubicBezTo>
                  <a:pt x="17153" y="6842"/>
                  <a:pt x="17163" y="6821"/>
                  <a:pt x="17163" y="6821"/>
                </a:cubicBezTo>
                <a:cubicBezTo>
                  <a:pt x="17163" y="6800"/>
                  <a:pt x="17163" y="6800"/>
                  <a:pt x="17163" y="6800"/>
                </a:cubicBezTo>
                <a:cubicBezTo>
                  <a:pt x="17173" y="6780"/>
                  <a:pt x="17173" y="6780"/>
                  <a:pt x="17173" y="6759"/>
                </a:cubicBezTo>
                <a:cubicBezTo>
                  <a:pt x="17173" y="6759"/>
                  <a:pt x="17173" y="6759"/>
                  <a:pt x="17173" y="6738"/>
                </a:cubicBezTo>
                <a:cubicBezTo>
                  <a:pt x="17173" y="6738"/>
                  <a:pt x="17183" y="6738"/>
                  <a:pt x="17183" y="6738"/>
                </a:cubicBezTo>
                <a:cubicBezTo>
                  <a:pt x="17183" y="6738"/>
                  <a:pt x="17193" y="6738"/>
                  <a:pt x="17193" y="6738"/>
                </a:cubicBezTo>
                <a:cubicBezTo>
                  <a:pt x="17193" y="6718"/>
                  <a:pt x="17193" y="6718"/>
                  <a:pt x="17193" y="6718"/>
                </a:cubicBezTo>
                <a:cubicBezTo>
                  <a:pt x="17203" y="6718"/>
                  <a:pt x="17203" y="6697"/>
                  <a:pt x="17213" y="6718"/>
                </a:cubicBezTo>
                <a:cubicBezTo>
                  <a:pt x="17213" y="6718"/>
                  <a:pt x="17213" y="6718"/>
                  <a:pt x="17213" y="6718"/>
                </a:cubicBezTo>
                <a:cubicBezTo>
                  <a:pt x="17213" y="6718"/>
                  <a:pt x="17222" y="6718"/>
                  <a:pt x="17222" y="6718"/>
                </a:cubicBezTo>
                <a:cubicBezTo>
                  <a:pt x="17232" y="6697"/>
                  <a:pt x="17232" y="6676"/>
                  <a:pt x="17242" y="6697"/>
                </a:cubicBezTo>
                <a:cubicBezTo>
                  <a:pt x="17252" y="6697"/>
                  <a:pt x="17252" y="6718"/>
                  <a:pt x="17262" y="6718"/>
                </a:cubicBezTo>
                <a:cubicBezTo>
                  <a:pt x="17272" y="6697"/>
                  <a:pt x="17272" y="6697"/>
                  <a:pt x="17272" y="6676"/>
                </a:cubicBezTo>
                <a:cubicBezTo>
                  <a:pt x="17272" y="6676"/>
                  <a:pt x="17272" y="6676"/>
                  <a:pt x="17272" y="6656"/>
                </a:cubicBezTo>
                <a:cubicBezTo>
                  <a:pt x="17272" y="6656"/>
                  <a:pt x="17272" y="6656"/>
                  <a:pt x="17272" y="6656"/>
                </a:cubicBezTo>
                <a:cubicBezTo>
                  <a:pt x="17272" y="6635"/>
                  <a:pt x="17262" y="6635"/>
                  <a:pt x="17262" y="6635"/>
                </a:cubicBezTo>
                <a:cubicBezTo>
                  <a:pt x="17252" y="6635"/>
                  <a:pt x="17252" y="6635"/>
                  <a:pt x="17252" y="6614"/>
                </a:cubicBezTo>
                <a:cubicBezTo>
                  <a:pt x="17252" y="6614"/>
                  <a:pt x="17242" y="6614"/>
                  <a:pt x="17242" y="6614"/>
                </a:cubicBezTo>
                <a:cubicBezTo>
                  <a:pt x="17232" y="6614"/>
                  <a:pt x="17232" y="6614"/>
                  <a:pt x="17232" y="6594"/>
                </a:cubicBezTo>
                <a:cubicBezTo>
                  <a:pt x="17232" y="6594"/>
                  <a:pt x="17232" y="6573"/>
                  <a:pt x="17222" y="6573"/>
                </a:cubicBezTo>
                <a:cubicBezTo>
                  <a:pt x="17222" y="6573"/>
                  <a:pt x="17213" y="6594"/>
                  <a:pt x="17213" y="6594"/>
                </a:cubicBezTo>
                <a:cubicBezTo>
                  <a:pt x="17213" y="6594"/>
                  <a:pt x="17213" y="6594"/>
                  <a:pt x="17203" y="6614"/>
                </a:cubicBezTo>
                <a:cubicBezTo>
                  <a:pt x="17203" y="6614"/>
                  <a:pt x="17193" y="6614"/>
                  <a:pt x="17193" y="6614"/>
                </a:cubicBezTo>
                <a:cubicBezTo>
                  <a:pt x="17193" y="6614"/>
                  <a:pt x="17183" y="6614"/>
                  <a:pt x="17183" y="6614"/>
                </a:cubicBezTo>
                <a:cubicBezTo>
                  <a:pt x="17183" y="6614"/>
                  <a:pt x="17183" y="6594"/>
                  <a:pt x="17173" y="6594"/>
                </a:cubicBezTo>
                <a:cubicBezTo>
                  <a:pt x="17173" y="6573"/>
                  <a:pt x="17163" y="6573"/>
                  <a:pt x="17163" y="6573"/>
                </a:cubicBezTo>
                <a:cubicBezTo>
                  <a:pt x="17153" y="6573"/>
                  <a:pt x="17153" y="6573"/>
                  <a:pt x="17153" y="6573"/>
                </a:cubicBezTo>
                <a:cubicBezTo>
                  <a:pt x="17153" y="6552"/>
                  <a:pt x="17143" y="6552"/>
                  <a:pt x="17143" y="6552"/>
                </a:cubicBezTo>
                <a:cubicBezTo>
                  <a:pt x="17133" y="6552"/>
                  <a:pt x="17133" y="6552"/>
                  <a:pt x="17123" y="6552"/>
                </a:cubicBezTo>
                <a:cubicBezTo>
                  <a:pt x="17123" y="6552"/>
                  <a:pt x="17123" y="6552"/>
                  <a:pt x="17123" y="6552"/>
                </a:cubicBezTo>
                <a:cubicBezTo>
                  <a:pt x="17113" y="6552"/>
                  <a:pt x="17113" y="6552"/>
                  <a:pt x="17104" y="6552"/>
                </a:cubicBezTo>
                <a:cubicBezTo>
                  <a:pt x="17104" y="6552"/>
                  <a:pt x="17104" y="6573"/>
                  <a:pt x="17104" y="6573"/>
                </a:cubicBezTo>
                <a:cubicBezTo>
                  <a:pt x="17104" y="6573"/>
                  <a:pt x="17104" y="6594"/>
                  <a:pt x="17104" y="6614"/>
                </a:cubicBezTo>
                <a:cubicBezTo>
                  <a:pt x="17094" y="6614"/>
                  <a:pt x="17094" y="6614"/>
                  <a:pt x="17094" y="6635"/>
                </a:cubicBezTo>
                <a:cubicBezTo>
                  <a:pt x="17094" y="6635"/>
                  <a:pt x="17094" y="6635"/>
                  <a:pt x="17094" y="6656"/>
                </a:cubicBezTo>
                <a:cubicBezTo>
                  <a:pt x="17094" y="6656"/>
                  <a:pt x="17084" y="6656"/>
                  <a:pt x="17084" y="6656"/>
                </a:cubicBezTo>
                <a:cubicBezTo>
                  <a:pt x="17074" y="6656"/>
                  <a:pt x="17074" y="6656"/>
                  <a:pt x="17064" y="6656"/>
                </a:cubicBezTo>
                <a:cubicBezTo>
                  <a:pt x="17064" y="6656"/>
                  <a:pt x="17054" y="6656"/>
                  <a:pt x="17054" y="6656"/>
                </a:cubicBezTo>
                <a:cubicBezTo>
                  <a:pt x="17054" y="6656"/>
                  <a:pt x="17044" y="6656"/>
                  <a:pt x="17044" y="6656"/>
                </a:cubicBezTo>
                <a:cubicBezTo>
                  <a:pt x="17034" y="6656"/>
                  <a:pt x="17024" y="6635"/>
                  <a:pt x="17024" y="6635"/>
                </a:cubicBezTo>
                <a:cubicBezTo>
                  <a:pt x="17024" y="6614"/>
                  <a:pt x="17024" y="6594"/>
                  <a:pt x="17024" y="6573"/>
                </a:cubicBezTo>
                <a:cubicBezTo>
                  <a:pt x="17024" y="6573"/>
                  <a:pt x="17024" y="6552"/>
                  <a:pt x="17024" y="6552"/>
                </a:cubicBezTo>
                <a:cubicBezTo>
                  <a:pt x="17024" y="6532"/>
                  <a:pt x="17024" y="6511"/>
                  <a:pt x="17014" y="6511"/>
                </a:cubicBezTo>
                <a:cubicBezTo>
                  <a:pt x="17014" y="6511"/>
                  <a:pt x="17004" y="6490"/>
                  <a:pt x="16995" y="6511"/>
                </a:cubicBezTo>
                <a:cubicBezTo>
                  <a:pt x="16995" y="6490"/>
                  <a:pt x="16975" y="6511"/>
                  <a:pt x="16975" y="6511"/>
                </a:cubicBezTo>
                <a:cubicBezTo>
                  <a:pt x="16965" y="6511"/>
                  <a:pt x="16955" y="6511"/>
                  <a:pt x="16945" y="6511"/>
                </a:cubicBezTo>
                <a:cubicBezTo>
                  <a:pt x="16945" y="6490"/>
                  <a:pt x="16945" y="6490"/>
                  <a:pt x="16935" y="6490"/>
                </a:cubicBezTo>
                <a:cubicBezTo>
                  <a:pt x="16925" y="6470"/>
                  <a:pt x="16925" y="6470"/>
                  <a:pt x="16915" y="6470"/>
                </a:cubicBezTo>
                <a:cubicBezTo>
                  <a:pt x="16915" y="6449"/>
                  <a:pt x="16905" y="6449"/>
                  <a:pt x="16905" y="6428"/>
                </a:cubicBezTo>
                <a:cubicBezTo>
                  <a:pt x="16905" y="6428"/>
                  <a:pt x="16905" y="6408"/>
                  <a:pt x="16905" y="6408"/>
                </a:cubicBezTo>
                <a:cubicBezTo>
                  <a:pt x="16905" y="6408"/>
                  <a:pt x="16895" y="6408"/>
                  <a:pt x="16895" y="6408"/>
                </a:cubicBezTo>
                <a:cubicBezTo>
                  <a:pt x="16895" y="6387"/>
                  <a:pt x="16895" y="6387"/>
                  <a:pt x="16895" y="6366"/>
                </a:cubicBezTo>
                <a:cubicBezTo>
                  <a:pt x="16895" y="6366"/>
                  <a:pt x="16895" y="6346"/>
                  <a:pt x="16895" y="6346"/>
                </a:cubicBezTo>
                <a:cubicBezTo>
                  <a:pt x="16895" y="6325"/>
                  <a:pt x="16895" y="6325"/>
                  <a:pt x="16895" y="6325"/>
                </a:cubicBezTo>
                <a:cubicBezTo>
                  <a:pt x="16905" y="6325"/>
                  <a:pt x="16905" y="6304"/>
                  <a:pt x="16915" y="6325"/>
                </a:cubicBezTo>
                <a:cubicBezTo>
                  <a:pt x="16915" y="6325"/>
                  <a:pt x="16915" y="6325"/>
                  <a:pt x="16915" y="6325"/>
                </a:cubicBezTo>
                <a:cubicBezTo>
                  <a:pt x="16915" y="6346"/>
                  <a:pt x="16915" y="6346"/>
                  <a:pt x="16925" y="6346"/>
                </a:cubicBezTo>
                <a:cubicBezTo>
                  <a:pt x="16925" y="6346"/>
                  <a:pt x="16925" y="6346"/>
                  <a:pt x="16925" y="6346"/>
                </a:cubicBezTo>
                <a:cubicBezTo>
                  <a:pt x="16925" y="6366"/>
                  <a:pt x="16925" y="6346"/>
                  <a:pt x="16925" y="6346"/>
                </a:cubicBezTo>
                <a:cubicBezTo>
                  <a:pt x="16935" y="6346"/>
                  <a:pt x="16935" y="6325"/>
                  <a:pt x="16945" y="6325"/>
                </a:cubicBezTo>
                <a:cubicBezTo>
                  <a:pt x="16955" y="6325"/>
                  <a:pt x="16945" y="6346"/>
                  <a:pt x="16955" y="6346"/>
                </a:cubicBezTo>
                <a:cubicBezTo>
                  <a:pt x="16955" y="6346"/>
                  <a:pt x="16965" y="6346"/>
                  <a:pt x="16975" y="6346"/>
                </a:cubicBezTo>
                <a:cubicBezTo>
                  <a:pt x="16975" y="6346"/>
                  <a:pt x="16975" y="6346"/>
                  <a:pt x="16975" y="6346"/>
                </a:cubicBezTo>
                <a:cubicBezTo>
                  <a:pt x="16975" y="6325"/>
                  <a:pt x="16975" y="6325"/>
                  <a:pt x="16975" y="6304"/>
                </a:cubicBezTo>
                <a:cubicBezTo>
                  <a:pt x="16975" y="6304"/>
                  <a:pt x="16975" y="6284"/>
                  <a:pt x="16975" y="6284"/>
                </a:cubicBezTo>
                <a:cubicBezTo>
                  <a:pt x="16975" y="6263"/>
                  <a:pt x="16975" y="6242"/>
                  <a:pt x="16975" y="6222"/>
                </a:cubicBezTo>
                <a:cubicBezTo>
                  <a:pt x="16985" y="6222"/>
                  <a:pt x="16985" y="6201"/>
                  <a:pt x="16985" y="6201"/>
                </a:cubicBezTo>
                <a:cubicBezTo>
                  <a:pt x="16985" y="6201"/>
                  <a:pt x="16995" y="6201"/>
                  <a:pt x="16995" y="6201"/>
                </a:cubicBezTo>
                <a:cubicBezTo>
                  <a:pt x="16995" y="6180"/>
                  <a:pt x="16995" y="6180"/>
                  <a:pt x="16995" y="6180"/>
                </a:cubicBezTo>
                <a:cubicBezTo>
                  <a:pt x="17004" y="6180"/>
                  <a:pt x="17004" y="6201"/>
                  <a:pt x="17004" y="6201"/>
                </a:cubicBezTo>
                <a:cubicBezTo>
                  <a:pt x="17014" y="6201"/>
                  <a:pt x="17014" y="6180"/>
                  <a:pt x="17024" y="6180"/>
                </a:cubicBezTo>
                <a:cubicBezTo>
                  <a:pt x="17024" y="6180"/>
                  <a:pt x="17024" y="6180"/>
                  <a:pt x="17024" y="6180"/>
                </a:cubicBezTo>
                <a:cubicBezTo>
                  <a:pt x="17034" y="6160"/>
                  <a:pt x="17034" y="6139"/>
                  <a:pt x="17034" y="6118"/>
                </a:cubicBezTo>
                <a:cubicBezTo>
                  <a:pt x="17034" y="6118"/>
                  <a:pt x="17034" y="6118"/>
                  <a:pt x="17034" y="6098"/>
                </a:cubicBezTo>
                <a:cubicBezTo>
                  <a:pt x="17034" y="6098"/>
                  <a:pt x="17034" y="6077"/>
                  <a:pt x="17044" y="6077"/>
                </a:cubicBezTo>
                <a:cubicBezTo>
                  <a:pt x="17044" y="6077"/>
                  <a:pt x="17054" y="6056"/>
                  <a:pt x="17054" y="6056"/>
                </a:cubicBezTo>
                <a:cubicBezTo>
                  <a:pt x="17064" y="6056"/>
                  <a:pt x="17064" y="6056"/>
                  <a:pt x="17074" y="6056"/>
                </a:cubicBezTo>
                <a:cubicBezTo>
                  <a:pt x="17074" y="6056"/>
                  <a:pt x="17074" y="6056"/>
                  <a:pt x="17084" y="6056"/>
                </a:cubicBezTo>
                <a:cubicBezTo>
                  <a:pt x="17084" y="6056"/>
                  <a:pt x="17094" y="6056"/>
                  <a:pt x="17094" y="6056"/>
                </a:cubicBezTo>
                <a:cubicBezTo>
                  <a:pt x="17094" y="6056"/>
                  <a:pt x="17094" y="6056"/>
                  <a:pt x="17094" y="6056"/>
                </a:cubicBezTo>
                <a:cubicBezTo>
                  <a:pt x="17094" y="6056"/>
                  <a:pt x="17104" y="6056"/>
                  <a:pt x="17104" y="6056"/>
                </a:cubicBezTo>
                <a:cubicBezTo>
                  <a:pt x="17104" y="6077"/>
                  <a:pt x="17104" y="6077"/>
                  <a:pt x="17104" y="6077"/>
                </a:cubicBezTo>
                <a:cubicBezTo>
                  <a:pt x="17104" y="6077"/>
                  <a:pt x="17104" y="6077"/>
                  <a:pt x="17113" y="6077"/>
                </a:cubicBezTo>
                <a:cubicBezTo>
                  <a:pt x="17113" y="6098"/>
                  <a:pt x="17113" y="6098"/>
                  <a:pt x="17113" y="6098"/>
                </a:cubicBezTo>
                <a:cubicBezTo>
                  <a:pt x="17113" y="6098"/>
                  <a:pt x="17113" y="6098"/>
                  <a:pt x="17123" y="6118"/>
                </a:cubicBezTo>
                <a:cubicBezTo>
                  <a:pt x="17123" y="6118"/>
                  <a:pt x="17123" y="6118"/>
                  <a:pt x="17123" y="6118"/>
                </a:cubicBezTo>
                <a:cubicBezTo>
                  <a:pt x="17123" y="6118"/>
                  <a:pt x="17123" y="6118"/>
                  <a:pt x="17123" y="6118"/>
                </a:cubicBezTo>
                <a:cubicBezTo>
                  <a:pt x="17133" y="6118"/>
                  <a:pt x="17133" y="6118"/>
                  <a:pt x="17133" y="6139"/>
                </a:cubicBezTo>
                <a:cubicBezTo>
                  <a:pt x="17133" y="6139"/>
                  <a:pt x="17133" y="6139"/>
                  <a:pt x="17133" y="6139"/>
                </a:cubicBezTo>
                <a:cubicBezTo>
                  <a:pt x="17133" y="6139"/>
                  <a:pt x="17133" y="6139"/>
                  <a:pt x="17133" y="6139"/>
                </a:cubicBezTo>
                <a:cubicBezTo>
                  <a:pt x="17133" y="6160"/>
                  <a:pt x="17133" y="6160"/>
                  <a:pt x="17133" y="6180"/>
                </a:cubicBezTo>
                <a:cubicBezTo>
                  <a:pt x="17133" y="6180"/>
                  <a:pt x="17133" y="6201"/>
                  <a:pt x="17133" y="6201"/>
                </a:cubicBezTo>
                <a:cubicBezTo>
                  <a:pt x="17133" y="6201"/>
                  <a:pt x="17123" y="6222"/>
                  <a:pt x="17123" y="6222"/>
                </a:cubicBezTo>
                <a:cubicBezTo>
                  <a:pt x="17123" y="6222"/>
                  <a:pt x="17113" y="6222"/>
                  <a:pt x="17113" y="6222"/>
                </a:cubicBezTo>
                <a:cubicBezTo>
                  <a:pt x="17113" y="6242"/>
                  <a:pt x="17113" y="6242"/>
                  <a:pt x="17113" y="6242"/>
                </a:cubicBezTo>
                <a:cubicBezTo>
                  <a:pt x="17113" y="6263"/>
                  <a:pt x="17104" y="6263"/>
                  <a:pt x="17104" y="6284"/>
                </a:cubicBezTo>
                <a:cubicBezTo>
                  <a:pt x="17113" y="6284"/>
                  <a:pt x="17113" y="6284"/>
                  <a:pt x="17113" y="6284"/>
                </a:cubicBezTo>
                <a:cubicBezTo>
                  <a:pt x="17123" y="6304"/>
                  <a:pt x="17113" y="6304"/>
                  <a:pt x="17123" y="6304"/>
                </a:cubicBezTo>
                <a:cubicBezTo>
                  <a:pt x="17123" y="6304"/>
                  <a:pt x="17133" y="6304"/>
                  <a:pt x="17133" y="6304"/>
                </a:cubicBezTo>
                <a:cubicBezTo>
                  <a:pt x="17133" y="6304"/>
                  <a:pt x="17143" y="6304"/>
                  <a:pt x="17143" y="6304"/>
                </a:cubicBezTo>
                <a:cubicBezTo>
                  <a:pt x="17143" y="6325"/>
                  <a:pt x="17143" y="6325"/>
                  <a:pt x="17143" y="6325"/>
                </a:cubicBezTo>
                <a:cubicBezTo>
                  <a:pt x="17143" y="6325"/>
                  <a:pt x="17143" y="6325"/>
                  <a:pt x="17143" y="6346"/>
                </a:cubicBezTo>
                <a:cubicBezTo>
                  <a:pt x="17143" y="6346"/>
                  <a:pt x="17143" y="6366"/>
                  <a:pt x="17143" y="6366"/>
                </a:cubicBezTo>
                <a:cubicBezTo>
                  <a:pt x="17143" y="6366"/>
                  <a:pt x="17133" y="6366"/>
                  <a:pt x="17133" y="6387"/>
                </a:cubicBezTo>
                <a:cubicBezTo>
                  <a:pt x="17133" y="6387"/>
                  <a:pt x="17133" y="6408"/>
                  <a:pt x="17133" y="6408"/>
                </a:cubicBezTo>
                <a:cubicBezTo>
                  <a:pt x="17143" y="6408"/>
                  <a:pt x="17143" y="6387"/>
                  <a:pt x="17143" y="6387"/>
                </a:cubicBezTo>
                <a:cubicBezTo>
                  <a:pt x="17153" y="6387"/>
                  <a:pt x="17153" y="6387"/>
                  <a:pt x="17153" y="6366"/>
                </a:cubicBezTo>
                <a:cubicBezTo>
                  <a:pt x="17163" y="6366"/>
                  <a:pt x="17163" y="6366"/>
                  <a:pt x="17173" y="6366"/>
                </a:cubicBezTo>
                <a:cubicBezTo>
                  <a:pt x="17173" y="6366"/>
                  <a:pt x="17183" y="6346"/>
                  <a:pt x="17183" y="6346"/>
                </a:cubicBezTo>
                <a:cubicBezTo>
                  <a:pt x="17183" y="6325"/>
                  <a:pt x="17183" y="6325"/>
                  <a:pt x="17183" y="6304"/>
                </a:cubicBezTo>
                <a:cubicBezTo>
                  <a:pt x="17183" y="6304"/>
                  <a:pt x="17193" y="6284"/>
                  <a:pt x="17193" y="6284"/>
                </a:cubicBezTo>
                <a:cubicBezTo>
                  <a:pt x="17193" y="6284"/>
                  <a:pt x="17203" y="6284"/>
                  <a:pt x="17203" y="6263"/>
                </a:cubicBezTo>
                <a:cubicBezTo>
                  <a:pt x="17213" y="6263"/>
                  <a:pt x="17213" y="6263"/>
                  <a:pt x="17222" y="6242"/>
                </a:cubicBezTo>
                <a:cubicBezTo>
                  <a:pt x="17232" y="6242"/>
                  <a:pt x="17242" y="6222"/>
                  <a:pt x="17252" y="6222"/>
                </a:cubicBezTo>
                <a:cubicBezTo>
                  <a:pt x="17262" y="6222"/>
                  <a:pt x="17262" y="6242"/>
                  <a:pt x="17272" y="6242"/>
                </a:cubicBezTo>
                <a:cubicBezTo>
                  <a:pt x="17272" y="6242"/>
                  <a:pt x="17272" y="6242"/>
                  <a:pt x="17272" y="6242"/>
                </a:cubicBezTo>
                <a:cubicBezTo>
                  <a:pt x="17282" y="6242"/>
                  <a:pt x="17282" y="6242"/>
                  <a:pt x="17292" y="6242"/>
                </a:cubicBezTo>
                <a:cubicBezTo>
                  <a:pt x="17302" y="6242"/>
                  <a:pt x="17312" y="6242"/>
                  <a:pt x="17322" y="6242"/>
                </a:cubicBezTo>
                <a:cubicBezTo>
                  <a:pt x="17322" y="6242"/>
                  <a:pt x="17331" y="6263"/>
                  <a:pt x="17341" y="6263"/>
                </a:cubicBezTo>
                <a:cubicBezTo>
                  <a:pt x="17351" y="6263"/>
                  <a:pt x="17351" y="6263"/>
                  <a:pt x="17361" y="6284"/>
                </a:cubicBezTo>
                <a:cubicBezTo>
                  <a:pt x="17361" y="6304"/>
                  <a:pt x="17371" y="6304"/>
                  <a:pt x="17371" y="6325"/>
                </a:cubicBezTo>
                <a:cubicBezTo>
                  <a:pt x="17381" y="6325"/>
                  <a:pt x="17381" y="6346"/>
                  <a:pt x="17381" y="6366"/>
                </a:cubicBezTo>
                <a:cubicBezTo>
                  <a:pt x="17381" y="6366"/>
                  <a:pt x="17371" y="6387"/>
                  <a:pt x="17381" y="6387"/>
                </a:cubicBezTo>
                <a:cubicBezTo>
                  <a:pt x="17381" y="6387"/>
                  <a:pt x="17391" y="6387"/>
                  <a:pt x="17391" y="6387"/>
                </a:cubicBezTo>
                <a:cubicBezTo>
                  <a:pt x="17391" y="6387"/>
                  <a:pt x="17401" y="6387"/>
                  <a:pt x="17401" y="6387"/>
                </a:cubicBezTo>
                <a:cubicBezTo>
                  <a:pt x="17401" y="6387"/>
                  <a:pt x="17421" y="6408"/>
                  <a:pt x="17411" y="6408"/>
                </a:cubicBezTo>
                <a:cubicBezTo>
                  <a:pt x="17411" y="6408"/>
                  <a:pt x="17411" y="6408"/>
                  <a:pt x="17401" y="6428"/>
                </a:cubicBezTo>
                <a:cubicBezTo>
                  <a:pt x="17401" y="6428"/>
                  <a:pt x="17391" y="6428"/>
                  <a:pt x="17391" y="6428"/>
                </a:cubicBezTo>
                <a:cubicBezTo>
                  <a:pt x="17391" y="6428"/>
                  <a:pt x="17381" y="6428"/>
                  <a:pt x="17381" y="6428"/>
                </a:cubicBezTo>
                <a:cubicBezTo>
                  <a:pt x="17371" y="6449"/>
                  <a:pt x="17371" y="6449"/>
                  <a:pt x="17381" y="6449"/>
                </a:cubicBezTo>
                <a:cubicBezTo>
                  <a:pt x="17381" y="6470"/>
                  <a:pt x="17381" y="6490"/>
                  <a:pt x="17381" y="6511"/>
                </a:cubicBezTo>
                <a:cubicBezTo>
                  <a:pt x="17381" y="6532"/>
                  <a:pt x="17391" y="6511"/>
                  <a:pt x="17391" y="6511"/>
                </a:cubicBezTo>
                <a:cubicBezTo>
                  <a:pt x="17401" y="6490"/>
                  <a:pt x="17401" y="6490"/>
                  <a:pt x="17411" y="6511"/>
                </a:cubicBezTo>
                <a:cubicBezTo>
                  <a:pt x="17411" y="6511"/>
                  <a:pt x="17411" y="6511"/>
                  <a:pt x="17411" y="6532"/>
                </a:cubicBezTo>
                <a:cubicBezTo>
                  <a:pt x="17411" y="6532"/>
                  <a:pt x="17421" y="6532"/>
                  <a:pt x="17421" y="6532"/>
                </a:cubicBezTo>
                <a:cubicBezTo>
                  <a:pt x="17421" y="6532"/>
                  <a:pt x="17421" y="6552"/>
                  <a:pt x="17421" y="6552"/>
                </a:cubicBezTo>
                <a:cubicBezTo>
                  <a:pt x="17431" y="6573"/>
                  <a:pt x="17440" y="6552"/>
                  <a:pt x="17440" y="6552"/>
                </a:cubicBezTo>
                <a:cubicBezTo>
                  <a:pt x="17450" y="6552"/>
                  <a:pt x="17460" y="6532"/>
                  <a:pt x="17470" y="6532"/>
                </a:cubicBezTo>
                <a:cubicBezTo>
                  <a:pt x="17470" y="6532"/>
                  <a:pt x="17470" y="6552"/>
                  <a:pt x="17470" y="6552"/>
                </a:cubicBezTo>
                <a:cubicBezTo>
                  <a:pt x="17470" y="6552"/>
                  <a:pt x="17470" y="6552"/>
                  <a:pt x="17480" y="6552"/>
                </a:cubicBezTo>
                <a:cubicBezTo>
                  <a:pt x="17480" y="6552"/>
                  <a:pt x="17490" y="6552"/>
                  <a:pt x="17490" y="6552"/>
                </a:cubicBezTo>
                <a:cubicBezTo>
                  <a:pt x="17490" y="6552"/>
                  <a:pt x="17490" y="6573"/>
                  <a:pt x="17500" y="6573"/>
                </a:cubicBezTo>
                <a:cubicBezTo>
                  <a:pt x="17500" y="6573"/>
                  <a:pt x="17500" y="6573"/>
                  <a:pt x="17500" y="6573"/>
                </a:cubicBezTo>
                <a:cubicBezTo>
                  <a:pt x="17510" y="6573"/>
                  <a:pt x="17500" y="6573"/>
                  <a:pt x="17510" y="6573"/>
                </a:cubicBezTo>
                <a:cubicBezTo>
                  <a:pt x="17510" y="6573"/>
                  <a:pt x="17510" y="6573"/>
                  <a:pt x="17510" y="6573"/>
                </a:cubicBezTo>
                <a:cubicBezTo>
                  <a:pt x="17510" y="6594"/>
                  <a:pt x="17510" y="6594"/>
                  <a:pt x="17510" y="6594"/>
                </a:cubicBezTo>
                <a:cubicBezTo>
                  <a:pt x="17510" y="6594"/>
                  <a:pt x="17510" y="6594"/>
                  <a:pt x="17510" y="6614"/>
                </a:cubicBezTo>
                <a:cubicBezTo>
                  <a:pt x="17510" y="6614"/>
                  <a:pt x="17520" y="6614"/>
                  <a:pt x="17520" y="6635"/>
                </a:cubicBezTo>
                <a:cubicBezTo>
                  <a:pt x="17520" y="6635"/>
                  <a:pt x="17530" y="6635"/>
                  <a:pt x="17530" y="6635"/>
                </a:cubicBezTo>
                <a:cubicBezTo>
                  <a:pt x="17530" y="6656"/>
                  <a:pt x="17530" y="6656"/>
                  <a:pt x="17540" y="6656"/>
                </a:cubicBezTo>
                <a:cubicBezTo>
                  <a:pt x="17540" y="6656"/>
                  <a:pt x="17549" y="6676"/>
                  <a:pt x="17549" y="6697"/>
                </a:cubicBezTo>
                <a:cubicBezTo>
                  <a:pt x="17549" y="6697"/>
                  <a:pt x="17549" y="6697"/>
                  <a:pt x="17549" y="6697"/>
                </a:cubicBezTo>
                <a:cubicBezTo>
                  <a:pt x="17549" y="6697"/>
                  <a:pt x="17540" y="6697"/>
                  <a:pt x="17540" y="6697"/>
                </a:cubicBezTo>
                <a:cubicBezTo>
                  <a:pt x="17540" y="6697"/>
                  <a:pt x="17530" y="6697"/>
                  <a:pt x="17530" y="6697"/>
                </a:cubicBezTo>
                <a:cubicBezTo>
                  <a:pt x="17530" y="6676"/>
                  <a:pt x="17520" y="6697"/>
                  <a:pt x="17520" y="6697"/>
                </a:cubicBezTo>
                <a:cubicBezTo>
                  <a:pt x="17520" y="6697"/>
                  <a:pt x="17510" y="6697"/>
                  <a:pt x="17510" y="6718"/>
                </a:cubicBezTo>
                <a:cubicBezTo>
                  <a:pt x="17510" y="6718"/>
                  <a:pt x="17500" y="6718"/>
                  <a:pt x="17510" y="6738"/>
                </a:cubicBezTo>
                <a:cubicBezTo>
                  <a:pt x="17510" y="6738"/>
                  <a:pt x="17510" y="6738"/>
                  <a:pt x="17510" y="6759"/>
                </a:cubicBezTo>
                <a:cubicBezTo>
                  <a:pt x="17520" y="6759"/>
                  <a:pt x="17530" y="6759"/>
                  <a:pt x="17530" y="6759"/>
                </a:cubicBezTo>
                <a:cubicBezTo>
                  <a:pt x="17530" y="6759"/>
                  <a:pt x="17540" y="6759"/>
                  <a:pt x="17540" y="6780"/>
                </a:cubicBezTo>
                <a:cubicBezTo>
                  <a:pt x="17540" y="6780"/>
                  <a:pt x="17540" y="6780"/>
                  <a:pt x="17540" y="6780"/>
                </a:cubicBezTo>
                <a:cubicBezTo>
                  <a:pt x="17549" y="6800"/>
                  <a:pt x="17549" y="6800"/>
                  <a:pt x="17549" y="6800"/>
                </a:cubicBezTo>
                <a:cubicBezTo>
                  <a:pt x="17549" y="6800"/>
                  <a:pt x="17549" y="6800"/>
                  <a:pt x="17559" y="6800"/>
                </a:cubicBezTo>
                <a:cubicBezTo>
                  <a:pt x="17559" y="6821"/>
                  <a:pt x="17559" y="6821"/>
                  <a:pt x="17559" y="6821"/>
                </a:cubicBezTo>
                <a:cubicBezTo>
                  <a:pt x="17559" y="6821"/>
                  <a:pt x="17559" y="6842"/>
                  <a:pt x="17569" y="6842"/>
                </a:cubicBezTo>
                <a:cubicBezTo>
                  <a:pt x="17569" y="6842"/>
                  <a:pt x="17569" y="6842"/>
                  <a:pt x="17569" y="6862"/>
                </a:cubicBezTo>
                <a:cubicBezTo>
                  <a:pt x="17569" y="6862"/>
                  <a:pt x="17569" y="6862"/>
                  <a:pt x="17579" y="6862"/>
                </a:cubicBezTo>
                <a:cubicBezTo>
                  <a:pt x="17579" y="6883"/>
                  <a:pt x="17569" y="6883"/>
                  <a:pt x="17579" y="6883"/>
                </a:cubicBezTo>
                <a:cubicBezTo>
                  <a:pt x="17579" y="6904"/>
                  <a:pt x="17579" y="6883"/>
                  <a:pt x="17579" y="6904"/>
                </a:cubicBezTo>
                <a:cubicBezTo>
                  <a:pt x="17579" y="6904"/>
                  <a:pt x="17579" y="6904"/>
                  <a:pt x="17579" y="6904"/>
                </a:cubicBezTo>
                <a:cubicBezTo>
                  <a:pt x="17569" y="6924"/>
                  <a:pt x="17569" y="6924"/>
                  <a:pt x="17579" y="6924"/>
                </a:cubicBezTo>
                <a:cubicBezTo>
                  <a:pt x="17579" y="6924"/>
                  <a:pt x="17579" y="6924"/>
                  <a:pt x="17579" y="6945"/>
                </a:cubicBezTo>
                <a:cubicBezTo>
                  <a:pt x="17579" y="6945"/>
                  <a:pt x="17569" y="6945"/>
                  <a:pt x="17569" y="6966"/>
                </a:cubicBezTo>
                <a:cubicBezTo>
                  <a:pt x="17569" y="6966"/>
                  <a:pt x="17579" y="6966"/>
                  <a:pt x="17579" y="6966"/>
                </a:cubicBezTo>
                <a:cubicBezTo>
                  <a:pt x="17579" y="6986"/>
                  <a:pt x="17579" y="6986"/>
                  <a:pt x="17579" y="6986"/>
                </a:cubicBezTo>
                <a:cubicBezTo>
                  <a:pt x="17579" y="7007"/>
                  <a:pt x="17579" y="7007"/>
                  <a:pt x="17579" y="7007"/>
                </a:cubicBezTo>
                <a:cubicBezTo>
                  <a:pt x="17579" y="7007"/>
                  <a:pt x="17579" y="7007"/>
                  <a:pt x="17579" y="7007"/>
                </a:cubicBezTo>
                <a:cubicBezTo>
                  <a:pt x="17579" y="7028"/>
                  <a:pt x="17579" y="7028"/>
                  <a:pt x="17579" y="7028"/>
                </a:cubicBezTo>
                <a:cubicBezTo>
                  <a:pt x="17579" y="7028"/>
                  <a:pt x="17579" y="7028"/>
                  <a:pt x="17579" y="7028"/>
                </a:cubicBezTo>
                <a:cubicBezTo>
                  <a:pt x="17579" y="7048"/>
                  <a:pt x="17589" y="7028"/>
                  <a:pt x="17589" y="7048"/>
                </a:cubicBezTo>
                <a:cubicBezTo>
                  <a:pt x="17589" y="7048"/>
                  <a:pt x="17589" y="7048"/>
                  <a:pt x="17589" y="7048"/>
                </a:cubicBezTo>
                <a:cubicBezTo>
                  <a:pt x="17589" y="7069"/>
                  <a:pt x="17599" y="7069"/>
                  <a:pt x="17599" y="7069"/>
                </a:cubicBezTo>
                <a:cubicBezTo>
                  <a:pt x="17589" y="7069"/>
                  <a:pt x="17589" y="7090"/>
                  <a:pt x="17589" y="7090"/>
                </a:cubicBezTo>
                <a:cubicBezTo>
                  <a:pt x="17589" y="7090"/>
                  <a:pt x="17579" y="7110"/>
                  <a:pt x="17589" y="7110"/>
                </a:cubicBezTo>
                <a:cubicBezTo>
                  <a:pt x="17599" y="7110"/>
                  <a:pt x="17599" y="7110"/>
                  <a:pt x="17609" y="7090"/>
                </a:cubicBezTo>
                <a:cubicBezTo>
                  <a:pt x="17609" y="7090"/>
                  <a:pt x="17619" y="7090"/>
                  <a:pt x="17619" y="7090"/>
                </a:cubicBezTo>
                <a:cubicBezTo>
                  <a:pt x="17619" y="7110"/>
                  <a:pt x="17619" y="7110"/>
                  <a:pt x="17619" y="7110"/>
                </a:cubicBezTo>
                <a:cubicBezTo>
                  <a:pt x="17619" y="7131"/>
                  <a:pt x="17619" y="7131"/>
                  <a:pt x="17619" y="7131"/>
                </a:cubicBezTo>
                <a:cubicBezTo>
                  <a:pt x="17619" y="7152"/>
                  <a:pt x="17629" y="7131"/>
                  <a:pt x="17629" y="7110"/>
                </a:cubicBezTo>
                <a:cubicBezTo>
                  <a:pt x="17639" y="7110"/>
                  <a:pt x="17639" y="7090"/>
                  <a:pt x="17639" y="7090"/>
                </a:cubicBezTo>
                <a:cubicBezTo>
                  <a:pt x="17639" y="7069"/>
                  <a:pt x="17639" y="7069"/>
                  <a:pt x="17639" y="7069"/>
                </a:cubicBezTo>
                <a:cubicBezTo>
                  <a:pt x="17649" y="7069"/>
                  <a:pt x="17649" y="7069"/>
                  <a:pt x="17649" y="7090"/>
                </a:cubicBezTo>
                <a:cubicBezTo>
                  <a:pt x="17649" y="7090"/>
                  <a:pt x="17658" y="7090"/>
                  <a:pt x="17658" y="7090"/>
                </a:cubicBezTo>
                <a:cubicBezTo>
                  <a:pt x="17658" y="7090"/>
                  <a:pt x="17658" y="7110"/>
                  <a:pt x="17658" y="7110"/>
                </a:cubicBezTo>
                <a:cubicBezTo>
                  <a:pt x="17668" y="7110"/>
                  <a:pt x="17668" y="7090"/>
                  <a:pt x="17668" y="7090"/>
                </a:cubicBezTo>
                <a:cubicBezTo>
                  <a:pt x="17668" y="7069"/>
                  <a:pt x="17668" y="7069"/>
                  <a:pt x="17668" y="7048"/>
                </a:cubicBezTo>
                <a:cubicBezTo>
                  <a:pt x="17668" y="7048"/>
                  <a:pt x="17668" y="7028"/>
                  <a:pt x="17678" y="7028"/>
                </a:cubicBezTo>
                <a:cubicBezTo>
                  <a:pt x="17688" y="7028"/>
                  <a:pt x="17678" y="7048"/>
                  <a:pt x="17688" y="7048"/>
                </a:cubicBezTo>
                <a:cubicBezTo>
                  <a:pt x="17688" y="7048"/>
                  <a:pt x="17688" y="7048"/>
                  <a:pt x="17688" y="7028"/>
                </a:cubicBezTo>
                <a:cubicBezTo>
                  <a:pt x="17688" y="7028"/>
                  <a:pt x="17688" y="7028"/>
                  <a:pt x="17688" y="7028"/>
                </a:cubicBezTo>
                <a:cubicBezTo>
                  <a:pt x="17698" y="7007"/>
                  <a:pt x="17698" y="7028"/>
                  <a:pt x="17698" y="7048"/>
                </a:cubicBezTo>
                <a:cubicBezTo>
                  <a:pt x="17698" y="7028"/>
                  <a:pt x="17698" y="7028"/>
                  <a:pt x="17708" y="7028"/>
                </a:cubicBezTo>
                <a:cubicBezTo>
                  <a:pt x="17708" y="7028"/>
                  <a:pt x="17718" y="7069"/>
                  <a:pt x="17718" y="7048"/>
                </a:cubicBezTo>
                <a:cubicBezTo>
                  <a:pt x="17718" y="7048"/>
                  <a:pt x="17718" y="7048"/>
                  <a:pt x="17718" y="7028"/>
                </a:cubicBezTo>
                <a:cubicBezTo>
                  <a:pt x="17718" y="7028"/>
                  <a:pt x="17718" y="7007"/>
                  <a:pt x="17718" y="7007"/>
                </a:cubicBezTo>
                <a:cubicBezTo>
                  <a:pt x="17718" y="6986"/>
                  <a:pt x="17718" y="6986"/>
                  <a:pt x="17728" y="6986"/>
                </a:cubicBezTo>
                <a:cubicBezTo>
                  <a:pt x="17728" y="6986"/>
                  <a:pt x="17728" y="7007"/>
                  <a:pt x="17738" y="7007"/>
                </a:cubicBezTo>
                <a:cubicBezTo>
                  <a:pt x="17738" y="7007"/>
                  <a:pt x="17738" y="6986"/>
                  <a:pt x="17738" y="6986"/>
                </a:cubicBezTo>
                <a:cubicBezTo>
                  <a:pt x="17748" y="6986"/>
                  <a:pt x="17748" y="6986"/>
                  <a:pt x="17748" y="6986"/>
                </a:cubicBezTo>
                <a:cubicBezTo>
                  <a:pt x="17748" y="6986"/>
                  <a:pt x="17758" y="6986"/>
                  <a:pt x="17758" y="6986"/>
                </a:cubicBezTo>
                <a:cubicBezTo>
                  <a:pt x="17758" y="6986"/>
                  <a:pt x="17758" y="6986"/>
                  <a:pt x="17758" y="6966"/>
                </a:cubicBezTo>
                <a:cubicBezTo>
                  <a:pt x="17758" y="6966"/>
                  <a:pt x="17758" y="6945"/>
                  <a:pt x="17758" y="6924"/>
                </a:cubicBezTo>
                <a:cubicBezTo>
                  <a:pt x="17758" y="6924"/>
                  <a:pt x="17767" y="6924"/>
                  <a:pt x="17767" y="6904"/>
                </a:cubicBezTo>
                <a:cubicBezTo>
                  <a:pt x="17767" y="6904"/>
                  <a:pt x="17767" y="6883"/>
                  <a:pt x="17767" y="6883"/>
                </a:cubicBezTo>
                <a:cubicBezTo>
                  <a:pt x="17767" y="6883"/>
                  <a:pt x="17767" y="6883"/>
                  <a:pt x="17767" y="6862"/>
                </a:cubicBezTo>
                <a:cubicBezTo>
                  <a:pt x="17758" y="6862"/>
                  <a:pt x="17758" y="6862"/>
                  <a:pt x="17758" y="6842"/>
                </a:cubicBezTo>
                <a:cubicBezTo>
                  <a:pt x="17758" y="6842"/>
                  <a:pt x="17758" y="6842"/>
                  <a:pt x="17748" y="6821"/>
                </a:cubicBezTo>
                <a:cubicBezTo>
                  <a:pt x="17748" y="6821"/>
                  <a:pt x="17748" y="6821"/>
                  <a:pt x="17748" y="6821"/>
                </a:cubicBezTo>
                <a:cubicBezTo>
                  <a:pt x="17738" y="6800"/>
                  <a:pt x="17738" y="6800"/>
                  <a:pt x="17738" y="6800"/>
                </a:cubicBezTo>
                <a:cubicBezTo>
                  <a:pt x="17738" y="6800"/>
                  <a:pt x="17738" y="6800"/>
                  <a:pt x="17738" y="6780"/>
                </a:cubicBezTo>
                <a:cubicBezTo>
                  <a:pt x="17738" y="6780"/>
                  <a:pt x="17728" y="6780"/>
                  <a:pt x="17728" y="6759"/>
                </a:cubicBezTo>
                <a:cubicBezTo>
                  <a:pt x="17728" y="6759"/>
                  <a:pt x="17728" y="6738"/>
                  <a:pt x="17728" y="6738"/>
                </a:cubicBezTo>
                <a:cubicBezTo>
                  <a:pt x="17728" y="6718"/>
                  <a:pt x="17718" y="6718"/>
                  <a:pt x="17708" y="6697"/>
                </a:cubicBezTo>
                <a:cubicBezTo>
                  <a:pt x="17708" y="6697"/>
                  <a:pt x="17708" y="6697"/>
                  <a:pt x="17708" y="6697"/>
                </a:cubicBezTo>
                <a:cubicBezTo>
                  <a:pt x="17708" y="6676"/>
                  <a:pt x="17708" y="6676"/>
                  <a:pt x="17708" y="6676"/>
                </a:cubicBezTo>
                <a:cubicBezTo>
                  <a:pt x="17708" y="6656"/>
                  <a:pt x="17698" y="6656"/>
                  <a:pt x="17698" y="6656"/>
                </a:cubicBezTo>
                <a:cubicBezTo>
                  <a:pt x="17688" y="6635"/>
                  <a:pt x="17688" y="6635"/>
                  <a:pt x="17688" y="6614"/>
                </a:cubicBezTo>
                <a:cubicBezTo>
                  <a:pt x="17678" y="6614"/>
                  <a:pt x="17678" y="6594"/>
                  <a:pt x="17678" y="6594"/>
                </a:cubicBezTo>
                <a:cubicBezTo>
                  <a:pt x="17668" y="6594"/>
                  <a:pt x="17678" y="6573"/>
                  <a:pt x="17668" y="6573"/>
                </a:cubicBezTo>
                <a:cubicBezTo>
                  <a:pt x="17668" y="6573"/>
                  <a:pt x="17668" y="6573"/>
                  <a:pt x="17658" y="6573"/>
                </a:cubicBezTo>
                <a:cubicBezTo>
                  <a:pt x="17658" y="6573"/>
                  <a:pt x="17658" y="6552"/>
                  <a:pt x="17649" y="6552"/>
                </a:cubicBezTo>
                <a:cubicBezTo>
                  <a:pt x="17649" y="6552"/>
                  <a:pt x="17649" y="6532"/>
                  <a:pt x="17639" y="6532"/>
                </a:cubicBezTo>
                <a:cubicBezTo>
                  <a:pt x="17639" y="6532"/>
                  <a:pt x="17629" y="6532"/>
                  <a:pt x="17629" y="6511"/>
                </a:cubicBezTo>
                <a:cubicBezTo>
                  <a:pt x="17629" y="6511"/>
                  <a:pt x="17629" y="6511"/>
                  <a:pt x="17629" y="6490"/>
                </a:cubicBezTo>
                <a:cubicBezTo>
                  <a:pt x="17619" y="6490"/>
                  <a:pt x="17619" y="6490"/>
                  <a:pt x="17619" y="6490"/>
                </a:cubicBezTo>
                <a:cubicBezTo>
                  <a:pt x="17609" y="6490"/>
                  <a:pt x="17609" y="6470"/>
                  <a:pt x="17609" y="6470"/>
                </a:cubicBezTo>
                <a:cubicBezTo>
                  <a:pt x="17609" y="6470"/>
                  <a:pt x="17599" y="6449"/>
                  <a:pt x="17599" y="6449"/>
                </a:cubicBezTo>
                <a:cubicBezTo>
                  <a:pt x="17599" y="6449"/>
                  <a:pt x="17599" y="6428"/>
                  <a:pt x="17599" y="6428"/>
                </a:cubicBezTo>
                <a:cubicBezTo>
                  <a:pt x="17599" y="6428"/>
                  <a:pt x="17599" y="6428"/>
                  <a:pt x="17599" y="6428"/>
                </a:cubicBezTo>
                <a:cubicBezTo>
                  <a:pt x="17599" y="6408"/>
                  <a:pt x="17589" y="6408"/>
                  <a:pt x="17589" y="6408"/>
                </a:cubicBezTo>
                <a:cubicBezTo>
                  <a:pt x="17589" y="6408"/>
                  <a:pt x="17589" y="6408"/>
                  <a:pt x="17589" y="6408"/>
                </a:cubicBezTo>
                <a:cubicBezTo>
                  <a:pt x="17589" y="6408"/>
                  <a:pt x="17579" y="6408"/>
                  <a:pt x="17579" y="6387"/>
                </a:cubicBezTo>
                <a:cubicBezTo>
                  <a:pt x="17579" y="6387"/>
                  <a:pt x="17579" y="6387"/>
                  <a:pt x="17579" y="6387"/>
                </a:cubicBezTo>
                <a:cubicBezTo>
                  <a:pt x="17569" y="6387"/>
                  <a:pt x="17569" y="6366"/>
                  <a:pt x="17559" y="6366"/>
                </a:cubicBezTo>
                <a:cubicBezTo>
                  <a:pt x="17549" y="6366"/>
                  <a:pt x="17549" y="6366"/>
                  <a:pt x="17540" y="6366"/>
                </a:cubicBezTo>
                <a:cubicBezTo>
                  <a:pt x="17540" y="6366"/>
                  <a:pt x="17530" y="6346"/>
                  <a:pt x="17530" y="6346"/>
                </a:cubicBezTo>
                <a:cubicBezTo>
                  <a:pt x="17530" y="6325"/>
                  <a:pt x="17520" y="6325"/>
                  <a:pt x="17510" y="6325"/>
                </a:cubicBezTo>
                <a:cubicBezTo>
                  <a:pt x="17510" y="6304"/>
                  <a:pt x="17510" y="6304"/>
                  <a:pt x="17500" y="6304"/>
                </a:cubicBezTo>
                <a:cubicBezTo>
                  <a:pt x="17500" y="6284"/>
                  <a:pt x="17510" y="6284"/>
                  <a:pt x="17510" y="6284"/>
                </a:cubicBezTo>
                <a:cubicBezTo>
                  <a:pt x="17510" y="6284"/>
                  <a:pt x="17510" y="6284"/>
                  <a:pt x="17510" y="6284"/>
                </a:cubicBezTo>
                <a:cubicBezTo>
                  <a:pt x="17510" y="6284"/>
                  <a:pt x="17510" y="6263"/>
                  <a:pt x="17500" y="6263"/>
                </a:cubicBezTo>
                <a:cubicBezTo>
                  <a:pt x="17500" y="6263"/>
                  <a:pt x="17500" y="6263"/>
                  <a:pt x="17500" y="6263"/>
                </a:cubicBezTo>
                <a:cubicBezTo>
                  <a:pt x="17500" y="6242"/>
                  <a:pt x="17500" y="6242"/>
                  <a:pt x="17500" y="6242"/>
                </a:cubicBezTo>
                <a:cubicBezTo>
                  <a:pt x="17500" y="6222"/>
                  <a:pt x="17500" y="6222"/>
                  <a:pt x="17500" y="6201"/>
                </a:cubicBezTo>
                <a:cubicBezTo>
                  <a:pt x="17500" y="6201"/>
                  <a:pt x="17500" y="6201"/>
                  <a:pt x="17500" y="6201"/>
                </a:cubicBezTo>
                <a:cubicBezTo>
                  <a:pt x="17500" y="6201"/>
                  <a:pt x="17500" y="6201"/>
                  <a:pt x="17500" y="6201"/>
                </a:cubicBezTo>
                <a:cubicBezTo>
                  <a:pt x="17510" y="6201"/>
                  <a:pt x="17510" y="6201"/>
                  <a:pt x="17510" y="6201"/>
                </a:cubicBezTo>
                <a:cubicBezTo>
                  <a:pt x="17510" y="6201"/>
                  <a:pt x="17510" y="6180"/>
                  <a:pt x="17510" y="6180"/>
                </a:cubicBezTo>
                <a:cubicBezTo>
                  <a:pt x="17520" y="6180"/>
                  <a:pt x="17520" y="6180"/>
                  <a:pt x="17530" y="6180"/>
                </a:cubicBezTo>
                <a:cubicBezTo>
                  <a:pt x="17530" y="6180"/>
                  <a:pt x="17540" y="6201"/>
                  <a:pt x="17540" y="6180"/>
                </a:cubicBezTo>
                <a:cubicBezTo>
                  <a:pt x="17540" y="6180"/>
                  <a:pt x="17540" y="6160"/>
                  <a:pt x="17549" y="6160"/>
                </a:cubicBezTo>
                <a:cubicBezTo>
                  <a:pt x="17549" y="6160"/>
                  <a:pt x="17549" y="6160"/>
                  <a:pt x="17549" y="6139"/>
                </a:cubicBezTo>
                <a:cubicBezTo>
                  <a:pt x="17549" y="6139"/>
                  <a:pt x="17549" y="6139"/>
                  <a:pt x="17549" y="6118"/>
                </a:cubicBezTo>
                <a:cubicBezTo>
                  <a:pt x="17559" y="6118"/>
                  <a:pt x="17559" y="6118"/>
                  <a:pt x="17559" y="6118"/>
                </a:cubicBezTo>
                <a:cubicBezTo>
                  <a:pt x="17569" y="6118"/>
                  <a:pt x="17569" y="6098"/>
                  <a:pt x="17569" y="6098"/>
                </a:cubicBezTo>
                <a:cubicBezTo>
                  <a:pt x="17569" y="6077"/>
                  <a:pt x="17569" y="6077"/>
                  <a:pt x="17569" y="6077"/>
                </a:cubicBezTo>
                <a:cubicBezTo>
                  <a:pt x="17579" y="6077"/>
                  <a:pt x="17579" y="6077"/>
                  <a:pt x="17579" y="6077"/>
                </a:cubicBezTo>
                <a:cubicBezTo>
                  <a:pt x="17579" y="6056"/>
                  <a:pt x="17579" y="6056"/>
                  <a:pt x="17589" y="6056"/>
                </a:cubicBezTo>
                <a:cubicBezTo>
                  <a:pt x="17589" y="6056"/>
                  <a:pt x="17589" y="6056"/>
                  <a:pt x="17589" y="6036"/>
                </a:cubicBezTo>
                <a:cubicBezTo>
                  <a:pt x="17589" y="6036"/>
                  <a:pt x="17589" y="6036"/>
                  <a:pt x="17589" y="6036"/>
                </a:cubicBezTo>
                <a:cubicBezTo>
                  <a:pt x="17579" y="6015"/>
                  <a:pt x="17579" y="6015"/>
                  <a:pt x="17579" y="5994"/>
                </a:cubicBezTo>
                <a:cubicBezTo>
                  <a:pt x="17579" y="5994"/>
                  <a:pt x="17579" y="5994"/>
                  <a:pt x="17579" y="5994"/>
                </a:cubicBezTo>
                <a:cubicBezTo>
                  <a:pt x="17579" y="5974"/>
                  <a:pt x="17559" y="5974"/>
                  <a:pt x="17559" y="5953"/>
                </a:cubicBezTo>
                <a:cubicBezTo>
                  <a:pt x="17569" y="5953"/>
                  <a:pt x="17569" y="5953"/>
                  <a:pt x="17569" y="5932"/>
                </a:cubicBezTo>
                <a:cubicBezTo>
                  <a:pt x="17569" y="5932"/>
                  <a:pt x="17569" y="5932"/>
                  <a:pt x="17569" y="5912"/>
                </a:cubicBezTo>
                <a:cubicBezTo>
                  <a:pt x="17559" y="5912"/>
                  <a:pt x="17559" y="5891"/>
                  <a:pt x="17569" y="5891"/>
                </a:cubicBezTo>
                <a:cubicBezTo>
                  <a:pt x="17569" y="5891"/>
                  <a:pt x="17569" y="5870"/>
                  <a:pt x="17569" y="5870"/>
                </a:cubicBezTo>
                <a:cubicBezTo>
                  <a:pt x="17579" y="5870"/>
                  <a:pt x="17579" y="5850"/>
                  <a:pt x="17579" y="5850"/>
                </a:cubicBezTo>
                <a:cubicBezTo>
                  <a:pt x="17579" y="5829"/>
                  <a:pt x="17579" y="5829"/>
                  <a:pt x="17589" y="5829"/>
                </a:cubicBezTo>
                <a:cubicBezTo>
                  <a:pt x="17589" y="5829"/>
                  <a:pt x="17589" y="5829"/>
                  <a:pt x="17589" y="5829"/>
                </a:cubicBezTo>
                <a:cubicBezTo>
                  <a:pt x="17599" y="5829"/>
                  <a:pt x="17589" y="5808"/>
                  <a:pt x="17589" y="5808"/>
                </a:cubicBezTo>
                <a:cubicBezTo>
                  <a:pt x="17589" y="5788"/>
                  <a:pt x="17589" y="5788"/>
                  <a:pt x="17589" y="5788"/>
                </a:cubicBezTo>
                <a:cubicBezTo>
                  <a:pt x="17589" y="5788"/>
                  <a:pt x="17599" y="5788"/>
                  <a:pt x="17599" y="5788"/>
                </a:cubicBezTo>
                <a:cubicBezTo>
                  <a:pt x="17599" y="5788"/>
                  <a:pt x="17599" y="5788"/>
                  <a:pt x="17599" y="5788"/>
                </a:cubicBezTo>
                <a:cubicBezTo>
                  <a:pt x="17619" y="5788"/>
                  <a:pt x="17619" y="5746"/>
                  <a:pt x="17619" y="5726"/>
                </a:cubicBezTo>
                <a:cubicBezTo>
                  <a:pt x="17619" y="5726"/>
                  <a:pt x="17619" y="5705"/>
                  <a:pt x="17619" y="5684"/>
                </a:cubicBezTo>
                <a:cubicBezTo>
                  <a:pt x="17629" y="5684"/>
                  <a:pt x="17629" y="5684"/>
                  <a:pt x="17639" y="5684"/>
                </a:cubicBezTo>
                <a:cubicBezTo>
                  <a:pt x="17639" y="5684"/>
                  <a:pt x="17649" y="5684"/>
                  <a:pt x="17649" y="5684"/>
                </a:cubicBezTo>
                <a:cubicBezTo>
                  <a:pt x="17649" y="5705"/>
                  <a:pt x="17658" y="5705"/>
                  <a:pt x="17668" y="5705"/>
                </a:cubicBezTo>
                <a:cubicBezTo>
                  <a:pt x="17668" y="5705"/>
                  <a:pt x="17668" y="5705"/>
                  <a:pt x="17668" y="5726"/>
                </a:cubicBezTo>
                <a:cubicBezTo>
                  <a:pt x="17668" y="5746"/>
                  <a:pt x="17688" y="5726"/>
                  <a:pt x="17698" y="5726"/>
                </a:cubicBezTo>
                <a:cubicBezTo>
                  <a:pt x="17698" y="5726"/>
                  <a:pt x="17698" y="5746"/>
                  <a:pt x="17698" y="5746"/>
                </a:cubicBezTo>
                <a:cubicBezTo>
                  <a:pt x="17698" y="5746"/>
                  <a:pt x="17708" y="5746"/>
                  <a:pt x="17708" y="5746"/>
                </a:cubicBezTo>
                <a:cubicBezTo>
                  <a:pt x="17708" y="5746"/>
                  <a:pt x="17718" y="5746"/>
                  <a:pt x="17718" y="5767"/>
                </a:cubicBezTo>
                <a:cubicBezTo>
                  <a:pt x="17728" y="5767"/>
                  <a:pt x="17728" y="5767"/>
                  <a:pt x="17738" y="5767"/>
                </a:cubicBezTo>
                <a:cubicBezTo>
                  <a:pt x="17738" y="5746"/>
                  <a:pt x="17738" y="5746"/>
                  <a:pt x="17748" y="5746"/>
                </a:cubicBezTo>
                <a:cubicBezTo>
                  <a:pt x="17748" y="5746"/>
                  <a:pt x="17748" y="5746"/>
                  <a:pt x="17758" y="5746"/>
                </a:cubicBezTo>
                <a:cubicBezTo>
                  <a:pt x="17758" y="5726"/>
                  <a:pt x="17758" y="5726"/>
                  <a:pt x="17758" y="5726"/>
                </a:cubicBezTo>
                <a:cubicBezTo>
                  <a:pt x="17758" y="5705"/>
                  <a:pt x="17758" y="5705"/>
                  <a:pt x="17767" y="5705"/>
                </a:cubicBezTo>
                <a:cubicBezTo>
                  <a:pt x="17767" y="5705"/>
                  <a:pt x="17777" y="5705"/>
                  <a:pt x="17777" y="5705"/>
                </a:cubicBezTo>
                <a:cubicBezTo>
                  <a:pt x="17787" y="5684"/>
                  <a:pt x="17787" y="5705"/>
                  <a:pt x="17787" y="5684"/>
                </a:cubicBezTo>
                <a:cubicBezTo>
                  <a:pt x="17797" y="5684"/>
                  <a:pt x="17797" y="5664"/>
                  <a:pt x="17797" y="5664"/>
                </a:cubicBezTo>
                <a:cubicBezTo>
                  <a:pt x="17797" y="5643"/>
                  <a:pt x="17797" y="5622"/>
                  <a:pt x="17807" y="5622"/>
                </a:cubicBezTo>
                <a:cubicBezTo>
                  <a:pt x="17807" y="5602"/>
                  <a:pt x="17807" y="5602"/>
                  <a:pt x="17807" y="5581"/>
                </a:cubicBezTo>
                <a:cubicBezTo>
                  <a:pt x="17817" y="5581"/>
                  <a:pt x="17817" y="5581"/>
                  <a:pt x="17817" y="5581"/>
                </a:cubicBezTo>
                <a:cubicBezTo>
                  <a:pt x="17827" y="5560"/>
                  <a:pt x="17827" y="5540"/>
                  <a:pt x="17827" y="5519"/>
                </a:cubicBezTo>
                <a:cubicBezTo>
                  <a:pt x="17827" y="5498"/>
                  <a:pt x="17827" y="5478"/>
                  <a:pt x="17827" y="5478"/>
                </a:cubicBezTo>
                <a:cubicBezTo>
                  <a:pt x="17837" y="5436"/>
                  <a:pt x="17847" y="5416"/>
                  <a:pt x="17847" y="5374"/>
                </a:cubicBezTo>
                <a:cubicBezTo>
                  <a:pt x="17847" y="5374"/>
                  <a:pt x="17857" y="5353"/>
                  <a:pt x="17857" y="5333"/>
                </a:cubicBezTo>
                <a:cubicBezTo>
                  <a:pt x="17857" y="5333"/>
                  <a:pt x="17857" y="5333"/>
                  <a:pt x="17857" y="5333"/>
                </a:cubicBezTo>
                <a:cubicBezTo>
                  <a:pt x="17857" y="5312"/>
                  <a:pt x="17857" y="5312"/>
                  <a:pt x="17857" y="5312"/>
                </a:cubicBezTo>
                <a:cubicBezTo>
                  <a:pt x="17857" y="5291"/>
                  <a:pt x="17857" y="5291"/>
                  <a:pt x="17866" y="5271"/>
                </a:cubicBezTo>
                <a:cubicBezTo>
                  <a:pt x="17866" y="5271"/>
                  <a:pt x="17857" y="5250"/>
                  <a:pt x="17866" y="5250"/>
                </a:cubicBezTo>
                <a:cubicBezTo>
                  <a:pt x="17876" y="5229"/>
                  <a:pt x="17866" y="5209"/>
                  <a:pt x="17866" y="5188"/>
                </a:cubicBezTo>
                <a:cubicBezTo>
                  <a:pt x="17866" y="5167"/>
                  <a:pt x="17876" y="5167"/>
                  <a:pt x="17876" y="5147"/>
                </a:cubicBezTo>
                <a:cubicBezTo>
                  <a:pt x="17866" y="5147"/>
                  <a:pt x="17866" y="5126"/>
                  <a:pt x="17866" y="5126"/>
                </a:cubicBezTo>
                <a:cubicBezTo>
                  <a:pt x="17866" y="5105"/>
                  <a:pt x="17866" y="5105"/>
                  <a:pt x="17866" y="5085"/>
                </a:cubicBezTo>
                <a:cubicBezTo>
                  <a:pt x="17866" y="5085"/>
                  <a:pt x="17866" y="5064"/>
                  <a:pt x="17866" y="5043"/>
                </a:cubicBezTo>
                <a:cubicBezTo>
                  <a:pt x="17876" y="5043"/>
                  <a:pt x="17876" y="5043"/>
                  <a:pt x="17866" y="5023"/>
                </a:cubicBezTo>
                <a:cubicBezTo>
                  <a:pt x="17866" y="5023"/>
                  <a:pt x="17866" y="5023"/>
                  <a:pt x="17866" y="5023"/>
                </a:cubicBezTo>
                <a:cubicBezTo>
                  <a:pt x="17866" y="5002"/>
                  <a:pt x="17866" y="4981"/>
                  <a:pt x="17866" y="4961"/>
                </a:cubicBezTo>
                <a:cubicBezTo>
                  <a:pt x="17866" y="4940"/>
                  <a:pt x="17866" y="4919"/>
                  <a:pt x="17866" y="4899"/>
                </a:cubicBezTo>
                <a:cubicBezTo>
                  <a:pt x="17876" y="4899"/>
                  <a:pt x="17876" y="4899"/>
                  <a:pt x="17876" y="4878"/>
                </a:cubicBezTo>
                <a:cubicBezTo>
                  <a:pt x="17876" y="4878"/>
                  <a:pt x="17876" y="4857"/>
                  <a:pt x="17876" y="4857"/>
                </a:cubicBezTo>
                <a:cubicBezTo>
                  <a:pt x="17876" y="4857"/>
                  <a:pt x="17886" y="4837"/>
                  <a:pt x="17886" y="4837"/>
                </a:cubicBezTo>
                <a:cubicBezTo>
                  <a:pt x="17886" y="4837"/>
                  <a:pt x="17886" y="4816"/>
                  <a:pt x="17876" y="4816"/>
                </a:cubicBezTo>
                <a:cubicBezTo>
                  <a:pt x="17876" y="4795"/>
                  <a:pt x="17866" y="4795"/>
                  <a:pt x="17866" y="4775"/>
                </a:cubicBezTo>
                <a:cubicBezTo>
                  <a:pt x="17866" y="4754"/>
                  <a:pt x="17866" y="4754"/>
                  <a:pt x="17866" y="4733"/>
                </a:cubicBezTo>
                <a:cubicBezTo>
                  <a:pt x="17857" y="4733"/>
                  <a:pt x="17857" y="4713"/>
                  <a:pt x="17857" y="4713"/>
                </a:cubicBezTo>
                <a:cubicBezTo>
                  <a:pt x="17857" y="4692"/>
                  <a:pt x="17857" y="4692"/>
                  <a:pt x="17847" y="4671"/>
                </a:cubicBezTo>
                <a:cubicBezTo>
                  <a:pt x="17847" y="4651"/>
                  <a:pt x="17837" y="4651"/>
                  <a:pt x="17837" y="4630"/>
                </a:cubicBezTo>
                <a:cubicBezTo>
                  <a:pt x="17827" y="4609"/>
                  <a:pt x="17827" y="4589"/>
                  <a:pt x="17817" y="4568"/>
                </a:cubicBezTo>
                <a:cubicBezTo>
                  <a:pt x="17807" y="4547"/>
                  <a:pt x="17807" y="4547"/>
                  <a:pt x="17797" y="4527"/>
                </a:cubicBezTo>
                <a:cubicBezTo>
                  <a:pt x="17797" y="4527"/>
                  <a:pt x="17787" y="4506"/>
                  <a:pt x="17787" y="4485"/>
                </a:cubicBezTo>
                <a:cubicBezTo>
                  <a:pt x="17787" y="4485"/>
                  <a:pt x="17777" y="4465"/>
                  <a:pt x="17777" y="4444"/>
                </a:cubicBezTo>
                <a:cubicBezTo>
                  <a:pt x="17777" y="4444"/>
                  <a:pt x="17777" y="4423"/>
                  <a:pt x="17777" y="4423"/>
                </a:cubicBezTo>
                <a:cubicBezTo>
                  <a:pt x="17767" y="4403"/>
                  <a:pt x="17767" y="4403"/>
                  <a:pt x="17767" y="4382"/>
                </a:cubicBezTo>
                <a:cubicBezTo>
                  <a:pt x="17758" y="4361"/>
                  <a:pt x="17767" y="4341"/>
                  <a:pt x="17767" y="4320"/>
                </a:cubicBezTo>
                <a:cubicBezTo>
                  <a:pt x="17767" y="4299"/>
                  <a:pt x="17767" y="4299"/>
                  <a:pt x="17758" y="4299"/>
                </a:cubicBezTo>
                <a:cubicBezTo>
                  <a:pt x="17758" y="4279"/>
                  <a:pt x="17758" y="4279"/>
                  <a:pt x="17748" y="4258"/>
                </a:cubicBezTo>
                <a:cubicBezTo>
                  <a:pt x="17748" y="4258"/>
                  <a:pt x="17738" y="4258"/>
                  <a:pt x="17738" y="4237"/>
                </a:cubicBezTo>
                <a:cubicBezTo>
                  <a:pt x="17738" y="4237"/>
                  <a:pt x="17728" y="4237"/>
                  <a:pt x="17728" y="4217"/>
                </a:cubicBezTo>
                <a:cubicBezTo>
                  <a:pt x="17728" y="4217"/>
                  <a:pt x="17728" y="4217"/>
                  <a:pt x="17718" y="4217"/>
                </a:cubicBezTo>
                <a:cubicBezTo>
                  <a:pt x="17718" y="4217"/>
                  <a:pt x="17718" y="4196"/>
                  <a:pt x="17708" y="4196"/>
                </a:cubicBezTo>
                <a:cubicBezTo>
                  <a:pt x="17708" y="4196"/>
                  <a:pt x="17698" y="4196"/>
                  <a:pt x="17698" y="4175"/>
                </a:cubicBezTo>
                <a:cubicBezTo>
                  <a:pt x="17698" y="4175"/>
                  <a:pt x="17698" y="4155"/>
                  <a:pt x="17698" y="4155"/>
                </a:cubicBezTo>
                <a:cubicBezTo>
                  <a:pt x="17698" y="4155"/>
                  <a:pt x="17688" y="4155"/>
                  <a:pt x="17688" y="4134"/>
                </a:cubicBezTo>
                <a:cubicBezTo>
                  <a:pt x="17688" y="4134"/>
                  <a:pt x="17688" y="4113"/>
                  <a:pt x="17688" y="4113"/>
                </a:cubicBezTo>
                <a:cubicBezTo>
                  <a:pt x="17678" y="4093"/>
                  <a:pt x="17678" y="4093"/>
                  <a:pt x="17668" y="4093"/>
                </a:cubicBezTo>
                <a:cubicBezTo>
                  <a:pt x="17668" y="4093"/>
                  <a:pt x="17658" y="4072"/>
                  <a:pt x="17658" y="4072"/>
                </a:cubicBezTo>
                <a:cubicBezTo>
                  <a:pt x="17649" y="4072"/>
                  <a:pt x="17649" y="4072"/>
                  <a:pt x="17649" y="4051"/>
                </a:cubicBezTo>
                <a:cubicBezTo>
                  <a:pt x="17649" y="4051"/>
                  <a:pt x="17639" y="4051"/>
                  <a:pt x="17639" y="4051"/>
                </a:cubicBezTo>
                <a:cubicBezTo>
                  <a:pt x="17629" y="4031"/>
                  <a:pt x="17619" y="4031"/>
                  <a:pt x="17619" y="4031"/>
                </a:cubicBezTo>
                <a:cubicBezTo>
                  <a:pt x="17599" y="4031"/>
                  <a:pt x="17599" y="4010"/>
                  <a:pt x="17589" y="4010"/>
                </a:cubicBezTo>
                <a:cubicBezTo>
                  <a:pt x="17589" y="4010"/>
                  <a:pt x="17579" y="3989"/>
                  <a:pt x="17579" y="3989"/>
                </a:cubicBezTo>
                <a:cubicBezTo>
                  <a:pt x="17579" y="3989"/>
                  <a:pt x="17579" y="3989"/>
                  <a:pt x="17579" y="3969"/>
                </a:cubicBezTo>
                <a:cubicBezTo>
                  <a:pt x="17569" y="3969"/>
                  <a:pt x="17569" y="3969"/>
                  <a:pt x="17559" y="3969"/>
                </a:cubicBezTo>
                <a:cubicBezTo>
                  <a:pt x="17559" y="3969"/>
                  <a:pt x="17559" y="3969"/>
                  <a:pt x="17549" y="3969"/>
                </a:cubicBezTo>
                <a:cubicBezTo>
                  <a:pt x="17549" y="3969"/>
                  <a:pt x="17549" y="3948"/>
                  <a:pt x="17549" y="3948"/>
                </a:cubicBezTo>
                <a:cubicBezTo>
                  <a:pt x="17540" y="3927"/>
                  <a:pt x="17540" y="3927"/>
                  <a:pt x="17530" y="3948"/>
                </a:cubicBezTo>
                <a:cubicBezTo>
                  <a:pt x="17530" y="3948"/>
                  <a:pt x="17530" y="3948"/>
                  <a:pt x="17530" y="3948"/>
                </a:cubicBezTo>
                <a:cubicBezTo>
                  <a:pt x="17520" y="3969"/>
                  <a:pt x="17520" y="3969"/>
                  <a:pt x="17510" y="3969"/>
                </a:cubicBezTo>
                <a:cubicBezTo>
                  <a:pt x="17510" y="3969"/>
                  <a:pt x="17500" y="3969"/>
                  <a:pt x="17500" y="3969"/>
                </a:cubicBezTo>
                <a:cubicBezTo>
                  <a:pt x="17490" y="3969"/>
                  <a:pt x="17490" y="3948"/>
                  <a:pt x="17490" y="3948"/>
                </a:cubicBezTo>
                <a:cubicBezTo>
                  <a:pt x="17490" y="3948"/>
                  <a:pt x="17490" y="3948"/>
                  <a:pt x="17490" y="3927"/>
                </a:cubicBezTo>
                <a:cubicBezTo>
                  <a:pt x="17480" y="3927"/>
                  <a:pt x="17480" y="3927"/>
                  <a:pt x="17480" y="3927"/>
                </a:cubicBezTo>
                <a:cubicBezTo>
                  <a:pt x="17470" y="3927"/>
                  <a:pt x="17480" y="3948"/>
                  <a:pt x="17480" y="3948"/>
                </a:cubicBezTo>
                <a:cubicBezTo>
                  <a:pt x="17480" y="3948"/>
                  <a:pt x="17480" y="3948"/>
                  <a:pt x="17480" y="3969"/>
                </a:cubicBezTo>
                <a:cubicBezTo>
                  <a:pt x="17480" y="3969"/>
                  <a:pt x="17480" y="3969"/>
                  <a:pt x="17490" y="3969"/>
                </a:cubicBezTo>
                <a:cubicBezTo>
                  <a:pt x="17490" y="3989"/>
                  <a:pt x="17490" y="3989"/>
                  <a:pt x="17500" y="3989"/>
                </a:cubicBezTo>
                <a:cubicBezTo>
                  <a:pt x="17500" y="3989"/>
                  <a:pt x="17500" y="4010"/>
                  <a:pt x="17500" y="4010"/>
                </a:cubicBezTo>
                <a:cubicBezTo>
                  <a:pt x="17510" y="4010"/>
                  <a:pt x="17510" y="4031"/>
                  <a:pt x="17510" y="4051"/>
                </a:cubicBezTo>
                <a:cubicBezTo>
                  <a:pt x="17510" y="4051"/>
                  <a:pt x="17500" y="4051"/>
                  <a:pt x="17500" y="4051"/>
                </a:cubicBezTo>
                <a:cubicBezTo>
                  <a:pt x="17490" y="4051"/>
                  <a:pt x="17490" y="4051"/>
                  <a:pt x="17490" y="4051"/>
                </a:cubicBezTo>
                <a:cubicBezTo>
                  <a:pt x="17490" y="4051"/>
                  <a:pt x="17480" y="4072"/>
                  <a:pt x="17480" y="4051"/>
                </a:cubicBezTo>
                <a:cubicBezTo>
                  <a:pt x="17480" y="4051"/>
                  <a:pt x="17480" y="4051"/>
                  <a:pt x="17480" y="4051"/>
                </a:cubicBezTo>
                <a:cubicBezTo>
                  <a:pt x="17480" y="4031"/>
                  <a:pt x="17480" y="4031"/>
                  <a:pt x="17480" y="4031"/>
                </a:cubicBezTo>
                <a:cubicBezTo>
                  <a:pt x="17480" y="4010"/>
                  <a:pt x="17480" y="4010"/>
                  <a:pt x="17470" y="4031"/>
                </a:cubicBezTo>
                <a:cubicBezTo>
                  <a:pt x="17470" y="4031"/>
                  <a:pt x="17470" y="4031"/>
                  <a:pt x="17470" y="4051"/>
                </a:cubicBezTo>
                <a:cubicBezTo>
                  <a:pt x="17460" y="4051"/>
                  <a:pt x="17460" y="4051"/>
                  <a:pt x="17450" y="4072"/>
                </a:cubicBezTo>
                <a:cubicBezTo>
                  <a:pt x="17450" y="4072"/>
                  <a:pt x="17440" y="4072"/>
                  <a:pt x="17431" y="4072"/>
                </a:cubicBezTo>
                <a:cubicBezTo>
                  <a:pt x="17431" y="4072"/>
                  <a:pt x="17431" y="4051"/>
                  <a:pt x="17431" y="4031"/>
                </a:cubicBezTo>
                <a:cubicBezTo>
                  <a:pt x="17431" y="4031"/>
                  <a:pt x="17440" y="4031"/>
                  <a:pt x="17431" y="4010"/>
                </a:cubicBezTo>
                <a:cubicBezTo>
                  <a:pt x="17431" y="4010"/>
                  <a:pt x="17431" y="4010"/>
                  <a:pt x="17431" y="4010"/>
                </a:cubicBezTo>
                <a:cubicBezTo>
                  <a:pt x="17431" y="3989"/>
                  <a:pt x="17431" y="3989"/>
                  <a:pt x="17431" y="3989"/>
                </a:cubicBezTo>
                <a:cubicBezTo>
                  <a:pt x="17421" y="3989"/>
                  <a:pt x="17421" y="3989"/>
                  <a:pt x="17421" y="3989"/>
                </a:cubicBezTo>
                <a:cubicBezTo>
                  <a:pt x="17411" y="3989"/>
                  <a:pt x="17411" y="3989"/>
                  <a:pt x="17411" y="4010"/>
                </a:cubicBezTo>
                <a:cubicBezTo>
                  <a:pt x="17411" y="4010"/>
                  <a:pt x="17411" y="3989"/>
                  <a:pt x="17411" y="3989"/>
                </a:cubicBezTo>
                <a:cubicBezTo>
                  <a:pt x="17401" y="3989"/>
                  <a:pt x="17401" y="4010"/>
                  <a:pt x="17401" y="4010"/>
                </a:cubicBezTo>
                <a:cubicBezTo>
                  <a:pt x="17401" y="4010"/>
                  <a:pt x="17391" y="4010"/>
                  <a:pt x="17391" y="4010"/>
                </a:cubicBezTo>
                <a:cubicBezTo>
                  <a:pt x="17381" y="4010"/>
                  <a:pt x="17381" y="4010"/>
                  <a:pt x="17371" y="3989"/>
                </a:cubicBezTo>
                <a:cubicBezTo>
                  <a:pt x="17371" y="3989"/>
                  <a:pt x="17371" y="3989"/>
                  <a:pt x="17371" y="3989"/>
                </a:cubicBezTo>
                <a:cubicBezTo>
                  <a:pt x="17371" y="3969"/>
                  <a:pt x="17361" y="3948"/>
                  <a:pt x="17361" y="3927"/>
                </a:cubicBezTo>
                <a:cubicBezTo>
                  <a:pt x="17351" y="3927"/>
                  <a:pt x="17351" y="3907"/>
                  <a:pt x="17341" y="3907"/>
                </a:cubicBezTo>
                <a:cubicBezTo>
                  <a:pt x="17341" y="3886"/>
                  <a:pt x="17341" y="3886"/>
                  <a:pt x="17331" y="3886"/>
                </a:cubicBezTo>
                <a:cubicBezTo>
                  <a:pt x="17331" y="3886"/>
                  <a:pt x="17322" y="3886"/>
                  <a:pt x="17312" y="3886"/>
                </a:cubicBezTo>
                <a:cubicBezTo>
                  <a:pt x="17312" y="3865"/>
                  <a:pt x="17302" y="3865"/>
                  <a:pt x="17302" y="3865"/>
                </a:cubicBezTo>
                <a:cubicBezTo>
                  <a:pt x="17292" y="3865"/>
                  <a:pt x="17282" y="3865"/>
                  <a:pt x="17282" y="3886"/>
                </a:cubicBezTo>
                <a:cubicBezTo>
                  <a:pt x="17282" y="3886"/>
                  <a:pt x="17282" y="3886"/>
                  <a:pt x="17282" y="3886"/>
                </a:cubicBezTo>
                <a:cubicBezTo>
                  <a:pt x="17282" y="3907"/>
                  <a:pt x="17282" y="3907"/>
                  <a:pt x="17282" y="3907"/>
                </a:cubicBezTo>
                <a:cubicBezTo>
                  <a:pt x="17282" y="3907"/>
                  <a:pt x="17272" y="3907"/>
                  <a:pt x="17272" y="3886"/>
                </a:cubicBezTo>
                <a:cubicBezTo>
                  <a:pt x="17262" y="3886"/>
                  <a:pt x="17262" y="3865"/>
                  <a:pt x="17252" y="3865"/>
                </a:cubicBezTo>
                <a:cubicBezTo>
                  <a:pt x="17242" y="3865"/>
                  <a:pt x="17242" y="3865"/>
                  <a:pt x="17232" y="3865"/>
                </a:cubicBezTo>
                <a:cubicBezTo>
                  <a:pt x="17232" y="3865"/>
                  <a:pt x="17232" y="3865"/>
                  <a:pt x="17232" y="3865"/>
                </a:cubicBezTo>
                <a:cubicBezTo>
                  <a:pt x="17222" y="3845"/>
                  <a:pt x="17232" y="3824"/>
                  <a:pt x="17242" y="3803"/>
                </a:cubicBezTo>
                <a:cubicBezTo>
                  <a:pt x="17242" y="3803"/>
                  <a:pt x="17252" y="3783"/>
                  <a:pt x="17252" y="3783"/>
                </a:cubicBezTo>
                <a:cubicBezTo>
                  <a:pt x="17262" y="3783"/>
                  <a:pt x="17262" y="3783"/>
                  <a:pt x="17262" y="3762"/>
                </a:cubicBezTo>
                <a:cubicBezTo>
                  <a:pt x="17262" y="3762"/>
                  <a:pt x="17262" y="3741"/>
                  <a:pt x="17262" y="3721"/>
                </a:cubicBezTo>
                <a:cubicBezTo>
                  <a:pt x="17272" y="3721"/>
                  <a:pt x="17272" y="3721"/>
                  <a:pt x="17272" y="3721"/>
                </a:cubicBezTo>
                <a:cubicBezTo>
                  <a:pt x="17272" y="3721"/>
                  <a:pt x="17272" y="3721"/>
                  <a:pt x="17272" y="3721"/>
                </a:cubicBezTo>
                <a:cubicBezTo>
                  <a:pt x="17282" y="3721"/>
                  <a:pt x="17282" y="3700"/>
                  <a:pt x="17282" y="3700"/>
                </a:cubicBezTo>
                <a:cubicBezTo>
                  <a:pt x="17292" y="3679"/>
                  <a:pt x="17292" y="3679"/>
                  <a:pt x="17292" y="3679"/>
                </a:cubicBezTo>
                <a:cubicBezTo>
                  <a:pt x="17302" y="3659"/>
                  <a:pt x="17302" y="3659"/>
                  <a:pt x="17302" y="3638"/>
                </a:cubicBezTo>
                <a:cubicBezTo>
                  <a:pt x="17302" y="3617"/>
                  <a:pt x="17302" y="3617"/>
                  <a:pt x="17302" y="3597"/>
                </a:cubicBezTo>
                <a:cubicBezTo>
                  <a:pt x="17302" y="3597"/>
                  <a:pt x="17292" y="3597"/>
                  <a:pt x="17292" y="3576"/>
                </a:cubicBezTo>
                <a:cubicBezTo>
                  <a:pt x="17292" y="3576"/>
                  <a:pt x="17302" y="3555"/>
                  <a:pt x="17302" y="3535"/>
                </a:cubicBezTo>
                <a:cubicBezTo>
                  <a:pt x="17302" y="3535"/>
                  <a:pt x="17302" y="3535"/>
                  <a:pt x="17302" y="3535"/>
                </a:cubicBezTo>
                <a:cubicBezTo>
                  <a:pt x="17302" y="3535"/>
                  <a:pt x="17302" y="3514"/>
                  <a:pt x="17302" y="3514"/>
                </a:cubicBezTo>
                <a:cubicBezTo>
                  <a:pt x="17302" y="3514"/>
                  <a:pt x="17302" y="3514"/>
                  <a:pt x="17302" y="3514"/>
                </a:cubicBezTo>
                <a:cubicBezTo>
                  <a:pt x="17302" y="3493"/>
                  <a:pt x="17312" y="3493"/>
                  <a:pt x="17312" y="3493"/>
                </a:cubicBezTo>
                <a:cubicBezTo>
                  <a:pt x="17322" y="3493"/>
                  <a:pt x="17322" y="3493"/>
                  <a:pt x="17322" y="3473"/>
                </a:cubicBezTo>
                <a:cubicBezTo>
                  <a:pt x="17322" y="3473"/>
                  <a:pt x="17322" y="3473"/>
                  <a:pt x="17331" y="3473"/>
                </a:cubicBezTo>
                <a:cubicBezTo>
                  <a:pt x="17331" y="3452"/>
                  <a:pt x="17331" y="3452"/>
                  <a:pt x="17331" y="3452"/>
                </a:cubicBezTo>
                <a:cubicBezTo>
                  <a:pt x="17331" y="3452"/>
                  <a:pt x="17331" y="3431"/>
                  <a:pt x="17331" y="3411"/>
                </a:cubicBezTo>
                <a:cubicBezTo>
                  <a:pt x="17331" y="3411"/>
                  <a:pt x="17341" y="3411"/>
                  <a:pt x="17351" y="3411"/>
                </a:cubicBezTo>
                <a:cubicBezTo>
                  <a:pt x="17351" y="3411"/>
                  <a:pt x="17351" y="3411"/>
                  <a:pt x="17351" y="3411"/>
                </a:cubicBezTo>
                <a:cubicBezTo>
                  <a:pt x="17351" y="3411"/>
                  <a:pt x="17351" y="3390"/>
                  <a:pt x="17341" y="3390"/>
                </a:cubicBezTo>
                <a:cubicBezTo>
                  <a:pt x="17341" y="3369"/>
                  <a:pt x="17331" y="3349"/>
                  <a:pt x="17331" y="3328"/>
                </a:cubicBezTo>
                <a:cubicBezTo>
                  <a:pt x="17341" y="3328"/>
                  <a:pt x="17341" y="3328"/>
                  <a:pt x="17341" y="3307"/>
                </a:cubicBezTo>
                <a:cubicBezTo>
                  <a:pt x="17351" y="3307"/>
                  <a:pt x="17351" y="3287"/>
                  <a:pt x="17351" y="3287"/>
                </a:cubicBezTo>
                <a:cubicBezTo>
                  <a:pt x="17351" y="3287"/>
                  <a:pt x="17351" y="3287"/>
                  <a:pt x="17351" y="3266"/>
                </a:cubicBezTo>
                <a:cubicBezTo>
                  <a:pt x="17351" y="3266"/>
                  <a:pt x="17351" y="3245"/>
                  <a:pt x="17351" y="3245"/>
                </a:cubicBezTo>
                <a:cubicBezTo>
                  <a:pt x="17351" y="3224"/>
                  <a:pt x="17361" y="3224"/>
                  <a:pt x="17361" y="3224"/>
                </a:cubicBezTo>
                <a:cubicBezTo>
                  <a:pt x="17361" y="3224"/>
                  <a:pt x="17361" y="3224"/>
                  <a:pt x="17361" y="3224"/>
                </a:cubicBezTo>
                <a:cubicBezTo>
                  <a:pt x="17371" y="3204"/>
                  <a:pt x="17371" y="3204"/>
                  <a:pt x="17381" y="3183"/>
                </a:cubicBezTo>
                <a:cubicBezTo>
                  <a:pt x="17381" y="3183"/>
                  <a:pt x="17381" y="3183"/>
                  <a:pt x="17391" y="3183"/>
                </a:cubicBezTo>
                <a:cubicBezTo>
                  <a:pt x="17391" y="3183"/>
                  <a:pt x="17401" y="3183"/>
                  <a:pt x="17401" y="3183"/>
                </a:cubicBezTo>
                <a:cubicBezTo>
                  <a:pt x="17401" y="3204"/>
                  <a:pt x="17411" y="3204"/>
                  <a:pt x="17411" y="3204"/>
                </a:cubicBezTo>
                <a:cubicBezTo>
                  <a:pt x="17421" y="3204"/>
                  <a:pt x="17431" y="3204"/>
                  <a:pt x="17440" y="3183"/>
                </a:cubicBezTo>
                <a:cubicBezTo>
                  <a:pt x="17440" y="3183"/>
                  <a:pt x="17450" y="3183"/>
                  <a:pt x="17460" y="3183"/>
                </a:cubicBezTo>
                <a:cubicBezTo>
                  <a:pt x="17470" y="3183"/>
                  <a:pt x="17470" y="3183"/>
                  <a:pt x="17480" y="3183"/>
                </a:cubicBezTo>
                <a:cubicBezTo>
                  <a:pt x="17490" y="3183"/>
                  <a:pt x="17500" y="3183"/>
                  <a:pt x="17510" y="3183"/>
                </a:cubicBezTo>
                <a:cubicBezTo>
                  <a:pt x="17520" y="3183"/>
                  <a:pt x="17530" y="3183"/>
                  <a:pt x="17540" y="3183"/>
                </a:cubicBezTo>
                <a:cubicBezTo>
                  <a:pt x="17549" y="3183"/>
                  <a:pt x="17559" y="3183"/>
                  <a:pt x="17569" y="3183"/>
                </a:cubicBezTo>
                <a:cubicBezTo>
                  <a:pt x="17569" y="3204"/>
                  <a:pt x="17569" y="3204"/>
                  <a:pt x="17569" y="3204"/>
                </a:cubicBezTo>
                <a:cubicBezTo>
                  <a:pt x="17579" y="3204"/>
                  <a:pt x="17579" y="3204"/>
                  <a:pt x="17579" y="3204"/>
                </a:cubicBezTo>
                <a:cubicBezTo>
                  <a:pt x="17579" y="3204"/>
                  <a:pt x="17579" y="3204"/>
                  <a:pt x="17579" y="3183"/>
                </a:cubicBezTo>
                <a:cubicBezTo>
                  <a:pt x="17579" y="3183"/>
                  <a:pt x="17579" y="3183"/>
                  <a:pt x="17579" y="3183"/>
                </a:cubicBezTo>
                <a:cubicBezTo>
                  <a:pt x="17579" y="3183"/>
                  <a:pt x="17579" y="3183"/>
                  <a:pt x="17579" y="3183"/>
                </a:cubicBezTo>
                <a:cubicBezTo>
                  <a:pt x="17579" y="3162"/>
                  <a:pt x="17589" y="3162"/>
                  <a:pt x="17589" y="3162"/>
                </a:cubicBezTo>
                <a:cubicBezTo>
                  <a:pt x="17599" y="3162"/>
                  <a:pt x="17609" y="3162"/>
                  <a:pt x="17609" y="3183"/>
                </a:cubicBezTo>
                <a:cubicBezTo>
                  <a:pt x="17619" y="3183"/>
                  <a:pt x="17619" y="3183"/>
                  <a:pt x="17629" y="3183"/>
                </a:cubicBezTo>
                <a:cubicBezTo>
                  <a:pt x="17629" y="3183"/>
                  <a:pt x="17639" y="3183"/>
                  <a:pt x="17639" y="3183"/>
                </a:cubicBezTo>
                <a:cubicBezTo>
                  <a:pt x="17639" y="3183"/>
                  <a:pt x="17629" y="3183"/>
                  <a:pt x="17639" y="3204"/>
                </a:cubicBezTo>
                <a:cubicBezTo>
                  <a:pt x="17639" y="3204"/>
                  <a:pt x="17649" y="3204"/>
                  <a:pt x="17658" y="3183"/>
                </a:cubicBezTo>
                <a:cubicBezTo>
                  <a:pt x="17658" y="3183"/>
                  <a:pt x="17658" y="3183"/>
                  <a:pt x="17668" y="3183"/>
                </a:cubicBezTo>
                <a:cubicBezTo>
                  <a:pt x="17668" y="3183"/>
                  <a:pt x="17678" y="3183"/>
                  <a:pt x="17678" y="3183"/>
                </a:cubicBezTo>
                <a:cubicBezTo>
                  <a:pt x="17678" y="3183"/>
                  <a:pt x="17678" y="3204"/>
                  <a:pt x="17678" y="3204"/>
                </a:cubicBezTo>
                <a:cubicBezTo>
                  <a:pt x="17688" y="3204"/>
                  <a:pt x="17688" y="3204"/>
                  <a:pt x="17698" y="3204"/>
                </a:cubicBezTo>
                <a:cubicBezTo>
                  <a:pt x="17698" y="3204"/>
                  <a:pt x="17708" y="3204"/>
                  <a:pt x="17708" y="3204"/>
                </a:cubicBezTo>
                <a:cubicBezTo>
                  <a:pt x="17718" y="3204"/>
                  <a:pt x="17718" y="3204"/>
                  <a:pt x="17718" y="3183"/>
                </a:cubicBezTo>
                <a:cubicBezTo>
                  <a:pt x="17718" y="3183"/>
                  <a:pt x="17718" y="3162"/>
                  <a:pt x="17708" y="3142"/>
                </a:cubicBezTo>
                <a:cubicBezTo>
                  <a:pt x="17708" y="3142"/>
                  <a:pt x="17708" y="3142"/>
                  <a:pt x="17708" y="3142"/>
                </a:cubicBezTo>
                <a:cubicBezTo>
                  <a:pt x="17708" y="3142"/>
                  <a:pt x="17718" y="3142"/>
                  <a:pt x="17718" y="3142"/>
                </a:cubicBezTo>
                <a:cubicBezTo>
                  <a:pt x="17718" y="3142"/>
                  <a:pt x="17728" y="3142"/>
                  <a:pt x="17728" y="3142"/>
                </a:cubicBezTo>
                <a:cubicBezTo>
                  <a:pt x="17738" y="3121"/>
                  <a:pt x="17738" y="3121"/>
                  <a:pt x="17748" y="3121"/>
                </a:cubicBezTo>
                <a:cubicBezTo>
                  <a:pt x="17748" y="3121"/>
                  <a:pt x="17758" y="3121"/>
                  <a:pt x="17758" y="3121"/>
                </a:cubicBezTo>
                <a:cubicBezTo>
                  <a:pt x="17758" y="3142"/>
                  <a:pt x="17767" y="3142"/>
                  <a:pt x="17767" y="3142"/>
                </a:cubicBezTo>
                <a:cubicBezTo>
                  <a:pt x="17777" y="3142"/>
                  <a:pt x="17777" y="3142"/>
                  <a:pt x="17787" y="3142"/>
                </a:cubicBezTo>
                <a:cubicBezTo>
                  <a:pt x="17787" y="3162"/>
                  <a:pt x="17797" y="3162"/>
                  <a:pt x="17797" y="3162"/>
                </a:cubicBezTo>
                <a:cubicBezTo>
                  <a:pt x="17807" y="3142"/>
                  <a:pt x="17807" y="3142"/>
                  <a:pt x="17817" y="3142"/>
                </a:cubicBezTo>
                <a:cubicBezTo>
                  <a:pt x="17817" y="3142"/>
                  <a:pt x="17817" y="3142"/>
                  <a:pt x="17817" y="3142"/>
                </a:cubicBezTo>
                <a:cubicBezTo>
                  <a:pt x="17827" y="3142"/>
                  <a:pt x="17827" y="3142"/>
                  <a:pt x="17837" y="3142"/>
                </a:cubicBezTo>
                <a:cubicBezTo>
                  <a:pt x="17837" y="3142"/>
                  <a:pt x="17847" y="3142"/>
                  <a:pt x="17847" y="3142"/>
                </a:cubicBezTo>
                <a:cubicBezTo>
                  <a:pt x="17847" y="3142"/>
                  <a:pt x="17857" y="3162"/>
                  <a:pt x="17857" y="3162"/>
                </a:cubicBezTo>
                <a:cubicBezTo>
                  <a:pt x="17866" y="3162"/>
                  <a:pt x="17876" y="3162"/>
                  <a:pt x="17876" y="3162"/>
                </a:cubicBezTo>
                <a:cubicBezTo>
                  <a:pt x="17876" y="3162"/>
                  <a:pt x="17886" y="3162"/>
                  <a:pt x="17886" y="3162"/>
                </a:cubicBezTo>
                <a:cubicBezTo>
                  <a:pt x="17886" y="3183"/>
                  <a:pt x="17886" y="3183"/>
                  <a:pt x="17896" y="3183"/>
                </a:cubicBezTo>
                <a:cubicBezTo>
                  <a:pt x="17896" y="3183"/>
                  <a:pt x="17896" y="3183"/>
                  <a:pt x="17896" y="3183"/>
                </a:cubicBezTo>
                <a:cubicBezTo>
                  <a:pt x="17906" y="3183"/>
                  <a:pt x="17906" y="3204"/>
                  <a:pt x="17906" y="3204"/>
                </a:cubicBezTo>
                <a:cubicBezTo>
                  <a:pt x="17906" y="3204"/>
                  <a:pt x="17906" y="3204"/>
                  <a:pt x="17896" y="3204"/>
                </a:cubicBezTo>
                <a:cubicBezTo>
                  <a:pt x="17896" y="3204"/>
                  <a:pt x="17886" y="3204"/>
                  <a:pt x="17886" y="3204"/>
                </a:cubicBezTo>
                <a:cubicBezTo>
                  <a:pt x="17886" y="3224"/>
                  <a:pt x="17876" y="3224"/>
                  <a:pt x="17876" y="3224"/>
                </a:cubicBezTo>
                <a:cubicBezTo>
                  <a:pt x="17866" y="3224"/>
                  <a:pt x="17866" y="3204"/>
                  <a:pt x="17866" y="3204"/>
                </a:cubicBezTo>
                <a:cubicBezTo>
                  <a:pt x="17866" y="3204"/>
                  <a:pt x="17857" y="3204"/>
                  <a:pt x="17857" y="3204"/>
                </a:cubicBezTo>
                <a:cubicBezTo>
                  <a:pt x="17857" y="3204"/>
                  <a:pt x="17857" y="3204"/>
                  <a:pt x="17857" y="3204"/>
                </a:cubicBezTo>
                <a:cubicBezTo>
                  <a:pt x="17847" y="3204"/>
                  <a:pt x="17847" y="3204"/>
                  <a:pt x="17837" y="3204"/>
                </a:cubicBezTo>
                <a:cubicBezTo>
                  <a:pt x="17857" y="3224"/>
                  <a:pt x="17866" y="3245"/>
                  <a:pt x="17886" y="3245"/>
                </a:cubicBezTo>
                <a:cubicBezTo>
                  <a:pt x="17886" y="3245"/>
                  <a:pt x="17896" y="3245"/>
                  <a:pt x="17896" y="3245"/>
                </a:cubicBezTo>
                <a:cubicBezTo>
                  <a:pt x="17906" y="3245"/>
                  <a:pt x="17916" y="3245"/>
                  <a:pt x="17916" y="3224"/>
                </a:cubicBezTo>
                <a:cubicBezTo>
                  <a:pt x="17926" y="3224"/>
                  <a:pt x="17936" y="3224"/>
                  <a:pt x="17936" y="3224"/>
                </a:cubicBezTo>
                <a:cubicBezTo>
                  <a:pt x="17946" y="3224"/>
                  <a:pt x="17946" y="3224"/>
                  <a:pt x="17946" y="3245"/>
                </a:cubicBezTo>
                <a:cubicBezTo>
                  <a:pt x="17956" y="3245"/>
                  <a:pt x="17966" y="3204"/>
                  <a:pt x="17985" y="3204"/>
                </a:cubicBezTo>
                <a:cubicBezTo>
                  <a:pt x="17985" y="3204"/>
                  <a:pt x="17985" y="3204"/>
                  <a:pt x="17995" y="3204"/>
                </a:cubicBezTo>
                <a:cubicBezTo>
                  <a:pt x="18005" y="3204"/>
                  <a:pt x="18015" y="3224"/>
                  <a:pt x="18025" y="3224"/>
                </a:cubicBezTo>
                <a:cubicBezTo>
                  <a:pt x="18025" y="3224"/>
                  <a:pt x="18035" y="3224"/>
                  <a:pt x="18045" y="3224"/>
                </a:cubicBezTo>
                <a:cubicBezTo>
                  <a:pt x="18045" y="3224"/>
                  <a:pt x="18055" y="3224"/>
                  <a:pt x="18055" y="3224"/>
                </a:cubicBezTo>
                <a:cubicBezTo>
                  <a:pt x="18065" y="3204"/>
                  <a:pt x="18075" y="3183"/>
                  <a:pt x="18065" y="3183"/>
                </a:cubicBezTo>
                <a:cubicBezTo>
                  <a:pt x="18055" y="3162"/>
                  <a:pt x="18035" y="3162"/>
                  <a:pt x="18025" y="3162"/>
                </a:cubicBezTo>
                <a:cubicBezTo>
                  <a:pt x="18015" y="3142"/>
                  <a:pt x="17995" y="3142"/>
                  <a:pt x="17985" y="3142"/>
                </a:cubicBezTo>
                <a:cubicBezTo>
                  <a:pt x="17975" y="3121"/>
                  <a:pt x="17975" y="3100"/>
                  <a:pt x="17975" y="3080"/>
                </a:cubicBezTo>
                <a:cubicBezTo>
                  <a:pt x="17975" y="3038"/>
                  <a:pt x="17966" y="3018"/>
                  <a:pt x="17975" y="2997"/>
                </a:cubicBezTo>
                <a:cubicBezTo>
                  <a:pt x="17985" y="2997"/>
                  <a:pt x="17995" y="2976"/>
                  <a:pt x="17995" y="2956"/>
                </a:cubicBezTo>
                <a:cubicBezTo>
                  <a:pt x="17985" y="2956"/>
                  <a:pt x="17985" y="2935"/>
                  <a:pt x="17985" y="2935"/>
                </a:cubicBezTo>
                <a:cubicBezTo>
                  <a:pt x="17985" y="2914"/>
                  <a:pt x="17985" y="2914"/>
                  <a:pt x="17985" y="2914"/>
                </a:cubicBezTo>
                <a:cubicBezTo>
                  <a:pt x="17995" y="2894"/>
                  <a:pt x="17985" y="2894"/>
                  <a:pt x="17975" y="2873"/>
                </a:cubicBezTo>
                <a:cubicBezTo>
                  <a:pt x="17975" y="2873"/>
                  <a:pt x="17975" y="2832"/>
                  <a:pt x="17985" y="2832"/>
                </a:cubicBezTo>
                <a:cubicBezTo>
                  <a:pt x="17985" y="2832"/>
                  <a:pt x="17995" y="2832"/>
                  <a:pt x="17995" y="2832"/>
                </a:cubicBezTo>
                <a:cubicBezTo>
                  <a:pt x="18005" y="2832"/>
                  <a:pt x="18015" y="2832"/>
                  <a:pt x="18025" y="2832"/>
                </a:cubicBezTo>
                <a:cubicBezTo>
                  <a:pt x="18035" y="2832"/>
                  <a:pt x="18035" y="2832"/>
                  <a:pt x="18045" y="2832"/>
                </a:cubicBezTo>
                <a:cubicBezTo>
                  <a:pt x="18055" y="2832"/>
                  <a:pt x="18055" y="2811"/>
                  <a:pt x="18065" y="2811"/>
                </a:cubicBezTo>
                <a:cubicBezTo>
                  <a:pt x="18075" y="2811"/>
                  <a:pt x="18075" y="2811"/>
                  <a:pt x="18084" y="2811"/>
                </a:cubicBezTo>
                <a:cubicBezTo>
                  <a:pt x="18094" y="2811"/>
                  <a:pt x="18094" y="2811"/>
                  <a:pt x="18104" y="2832"/>
                </a:cubicBezTo>
                <a:cubicBezTo>
                  <a:pt x="18104" y="2832"/>
                  <a:pt x="18114" y="2832"/>
                  <a:pt x="18114" y="2832"/>
                </a:cubicBezTo>
                <a:cubicBezTo>
                  <a:pt x="18124" y="2832"/>
                  <a:pt x="18124" y="2811"/>
                  <a:pt x="18134" y="2811"/>
                </a:cubicBezTo>
                <a:cubicBezTo>
                  <a:pt x="18144" y="2811"/>
                  <a:pt x="18144" y="2811"/>
                  <a:pt x="18154" y="2832"/>
                </a:cubicBezTo>
                <a:cubicBezTo>
                  <a:pt x="18154" y="2832"/>
                  <a:pt x="18164" y="2832"/>
                  <a:pt x="18164" y="2852"/>
                </a:cubicBezTo>
                <a:cubicBezTo>
                  <a:pt x="18164" y="2852"/>
                  <a:pt x="18174" y="2873"/>
                  <a:pt x="18174" y="2873"/>
                </a:cubicBezTo>
                <a:cubicBezTo>
                  <a:pt x="18174" y="2894"/>
                  <a:pt x="18164" y="2894"/>
                  <a:pt x="18164" y="2914"/>
                </a:cubicBezTo>
                <a:cubicBezTo>
                  <a:pt x="18174" y="2935"/>
                  <a:pt x="18184" y="2935"/>
                  <a:pt x="18184" y="2935"/>
                </a:cubicBezTo>
                <a:cubicBezTo>
                  <a:pt x="18184" y="2956"/>
                  <a:pt x="18193" y="2956"/>
                  <a:pt x="18193" y="2956"/>
                </a:cubicBezTo>
                <a:cubicBezTo>
                  <a:pt x="18193" y="2956"/>
                  <a:pt x="18203" y="2935"/>
                  <a:pt x="18203" y="2935"/>
                </a:cubicBezTo>
                <a:cubicBezTo>
                  <a:pt x="18213" y="2935"/>
                  <a:pt x="18213" y="2956"/>
                  <a:pt x="18223" y="2956"/>
                </a:cubicBezTo>
                <a:cubicBezTo>
                  <a:pt x="18223" y="2976"/>
                  <a:pt x="18223" y="2976"/>
                  <a:pt x="18233" y="2976"/>
                </a:cubicBezTo>
                <a:cubicBezTo>
                  <a:pt x="18233" y="2976"/>
                  <a:pt x="18243" y="2976"/>
                  <a:pt x="18243" y="2976"/>
                </a:cubicBezTo>
                <a:cubicBezTo>
                  <a:pt x="18253" y="2997"/>
                  <a:pt x="18253" y="2956"/>
                  <a:pt x="18253" y="2935"/>
                </a:cubicBezTo>
                <a:cubicBezTo>
                  <a:pt x="18263" y="2914"/>
                  <a:pt x="18263" y="2894"/>
                  <a:pt x="18263" y="2873"/>
                </a:cubicBezTo>
                <a:cubicBezTo>
                  <a:pt x="18273" y="2873"/>
                  <a:pt x="18273" y="2852"/>
                  <a:pt x="18283" y="2852"/>
                </a:cubicBezTo>
                <a:cubicBezTo>
                  <a:pt x="18293" y="2852"/>
                  <a:pt x="18293" y="2852"/>
                  <a:pt x="18302" y="2852"/>
                </a:cubicBezTo>
                <a:cubicBezTo>
                  <a:pt x="18312" y="2852"/>
                  <a:pt x="18322" y="2852"/>
                  <a:pt x="18322" y="2852"/>
                </a:cubicBezTo>
                <a:cubicBezTo>
                  <a:pt x="18312" y="2832"/>
                  <a:pt x="18302" y="2832"/>
                  <a:pt x="18293" y="2811"/>
                </a:cubicBezTo>
                <a:cubicBezTo>
                  <a:pt x="18293" y="2811"/>
                  <a:pt x="18293" y="2811"/>
                  <a:pt x="18283" y="2790"/>
                </a:cubicBezTo>
                <a:cubicBezTo>
                  <a:pt x="18283" y="2790"/>
                  <a:pt x="18283" y="2770"/>
                  <a:pt x="18273" y="2770"/>
                </a:cubicBezTo>
                <a:cubicBezTo>
                  <a:pt x="18263" y="2770"/>
                  <a:pt x="18263" y="2749"/>
                  <a:pt x="18253" y="2728"/>
                </a:cubicBezTo>
                <a:cubicBezTo>
                  <a:pt x="18253" y="2728"/>
                  <a:pt x="18243" y="2728"/>
                  <a:pt x="18253" y="2708"/>
                </a:cubicBezTo>
                <a:cubicBezTo>
                  <a:pt x="18253" y="2708"/>
                  <a:pt x="18263" y="2708"/>
                  <a:pt x="18263" y="2708"/>
                </a:cubicBezTo>
                <a:cubicBezTo>
                  <a:pt x="18273" y="2708"/>
                  <a:pt x="18283" y="2687"/>
                  <a:pt x="18283" y="2708"/>
                </a:cubicBezTo>
                <a:cubicBezTo>
                  <a:pt x="18293" y="2708"/>
                  <a:pt x="18293" y="2708"/>
                  <a:pt x="18302" y="2708"/>
                </a:cubicBezTo>
                <a:cubicBezTo>
                  <a:pt x="18312" y="2708"/>
                  <a:pt x="18332" y="2708"/>
                  <a:pt x="18342" y="2708"/>
                </a:cubicBezTo>
                <a:cubicBezTo>
                  <a:pt x="18352" y="2708"/>
                  <a:pt x="18362" y="2708"/>
                  <a:pt x="18372" y="2708"/>
                </a:cubicBezTo>
                <a:cubicBezTo>
                  <a:pt x="18372" y="2708"/>
                  <a:pt x="18382" y="2708"/>
                  <a:pt x="18382" y="2708"/>
                </a:cubicBezTo>
                <a:cubicBezTo>
                  <a:pt x="18382" y="2728"/>
                  <a:pt x="18382" y="2728"/>
                  <a:pt x="18372" y="2728"/>
                </a:cubicBezTo>
                <a:cubicBezTo>
                  <a:pt x="18362" y="2728"/>
                  <a:pt x="18352" y="2728"/>
                  <a:pt x="18342" y="2728"/>
                </a:cubicBezTo>
                <a:cubicBezTo>
                  <a:pt x="18332" y="2728"/>
                  <a:pt x="18322" y="2728"/>
                  <a:pt x="18322" y="2749"/>
                </a:cubicBezTo>
                <a:cubicBezTo>
                  <a:pt x="18322" y="2770"/>
                  <a:pt x="18342" y="2790"/>
                  <a:pt x="18342" y="2811"/>
                </a:cubicBezTo>
                <a:cubicBezTo>
                  <a:pt x="18342" y="2811"/>
                  <a:pt x="18352" y="2832"/>
                  <a:pt x="18352" y="2852"/>
                </a:cubicBezTo>
                <a:cubicBezTo>
                  <a:pt x="18352" y="2852"/>
                  <a:pt x="18352" y="2873"/>
                  <a:pt x="18362" y="2873"/>
                </a:cubicBezTo>
                <a:cubicBezTo>
                  <a:pt x="18372" y="2873"/>
                  <a:pt x="18372" y="2873"/>
                  <a:pt x="18382" y="2873"/>
                </a:cubicBezTo>
                <a:cubicBezTo>
                  <a:pt x="18382" y="2894"/>
                  <a:pt x="18392" y="2894"/>
                  <a:pt x="18382" y="2894"/>
                </a:cubicBezTo>
                <a:cubicBezTo>
                  <a:pt x="18382" y="2894"/>
                  <a:pt x="18382" y="2894"/>
                  <a:pt x="18382" y="2914"/>
                </a:cubicBezTo>
                <a:cubicBezTo>
                  <a:pt x="18372" y="2914"/>
                  <a:pt x="18392" y="2914"/>
                  <a:pt x="18392" y="2914"/>
                </a:cubicBezTo>
                <a:cubicBezTo>
                  <a:pt x="18392" y="2935"/>
                  <a:pt x="18402" y="2935"/>
                  <a:pt x="18411" y="2935"/>
                </a:cubicBezTo>
                <a:cubicBezTo>
                  <a:pt x="18411" y="2956"/>
                  <a:pt x="18402" y="2976"/>
                  <a:pt x="18402" y="2976"/>
                </a:cubicBezTo>
                <a:cubicBezTo>
                  <a:pt x="18392" y="2976"/>
                  <a:pt x="18382" y="2976"/>
                  <a:pt x="18372" y="2976"/>
                </a:cubicBezTo>
                <a:cubicBezTo>
                  <a:pt x="18362" y="2997"/>
                  <a:pt x="18362" y="2997"/>
                  <a:pt x="18352" y="3018"/>
                </a:cubicBezTo>
                <a:cubicBezTo>
                  <a:pt x="18352" y="3018"/>
                  <a:pt x="18342" y="3018"/>
                  <a:pt x="18342" y="3038"/>
                </a:cubicBezTo>
                <a:cubicBezTo>
                  <a:pt x="18342" y="3038"/>
                  <a:pt x="18352" y="3038"/>
                  <a:pt x="18362" y="3038"/>
                </a:cubicBezTo>
                <a:cubicBezTo>
                  <a:pt x="18362" y="3059"/>
                  <a:pt x="18352" y="3059"/>
                  <a:pt x="18352" y="3059"/>
                </a:cubicBezTo>
                <a:cubicBezTo>
                  <a:pt x="18352" y="3059"/>
                  <a:pt x="18352" y="3080"/>
                  <a:pt x="18352" y="3080"/>
                </a:cubicBezTo>
                <a:cubicBezTo>
                  <a:pt x="18352" y="3100"/>
                  <a:pt x="18352" y="3100"/>
                  <a:pt x="18352" y="3121"/>
                </a:cubicBezTo>
                <a:cubicBezTo>
                  <a:pt x="18352" y="3121"/>
                  <a:pt x="18352" y="3142"/>
                  <a:pt x="18352" y="3142"/>
                </a:cubicBezTo>
                <a:cubicBezTo>
                  <a:pt x="18342" y="3142"/>
                  <a:pt x="18342" y="3142"/>
                  <a:pt x="18342" y="3142"/>
                </a:cubicBezTo>
                <a:cubicBezTo>
                  <a:pt x="18332" y="3142"/>
                  <a:pt x="18332" y="3183"/>
                  <a:pt x="18332" y="3183"/>
                </a:cubicBezTo>
                <a:cubicBezTo>
                  <a:pt x="18332" y="3204"/>
                  <a:pt x="18332" y="3224"/>
                  <a:pt x="18342" y="3245"/>
                </a:cubicBezTo>
                <a:cubicBezTo>
                  <a:pt x="18342" y="3245"/>
                  <a:pt x="18342" y="3245"/>
                  <a:pt x="18342" y="3266"/>
                </a:cubicBezTo>
                <a:cubicBezTo>
                  <a:pt x="18342" y="3266"/>
                  <a:pt x="18342" y="3287"/>
                  <a:pt x="18342" y="3287"/>
                </a:cubicBezTo>
                <a:cubicBezTo>
                  <a:pt x="18342" y="3307"/>
                  <a:pt x="18342" y="3307"/>
                  <a:pt x="18342" y="3328"/>
                </a:cubicBezTo>
                <a:cubicBezTo>
                  <a:pt x="18342" y="3328"/>
                  <a:pt x="18332" y="3328"/>
                  <a:pt x="18332" y="3328"/>
                </a:cubicBezTo>
                <a:cubicBezTo>
                  <a:pt x="18332" y="3349"/>
                  <a:pt x="18332" y="3349"/>
                  <a:pt x="18332" y="3349"/>
                </a:cubicBezTo>
                <a:cubicBezTo>
                  <a:pt x="18332" y="3369"/>
                  <a:pt x="18332" y="3369"/>
                  <a:pt x="18322" y="3369"/>
                </a:cubicBezTo>
                <a:cubicBezTo>
                  <a:pt x="18322" y="3390"/>
                  <a:pt x="18322" y="3390"/>
                  <a:pt x="18312" y="3390"/>
                </a:cubicBezTo>
                <a:cubicBezTo>
                  <a:pt x="18312" y="3390"/>
                  <a:pt x="18302" y="3390"/>
                  <a:pt x="18302" y="3390"/>
                </a:cubicBezTo>
                <a:cubicBezTo>
                  <a:pt x="18293" y="3390"/>
                  <a:pt x="18293" y="3390"/>
                  <a:pt x="18293" y="3390"/>
                </a:cubicBezTo>
                <a:cubicBezTo>
                  <a:pt x="18293" y="3411"/>
                  <a:pt x="18293" y="3411"/>
                  <a:pt x="18283" y="3431"/>
                </a:cubicBezTo>
                <a:cubicBezTo>
                  <a:pt x="18283" y="3431"/>
                  <a:pt x="18273" y="3431"/>
                  <a:pt x="18273" y="3431"/>
                </a:cubicBezTo>
                <a:cubicBezTo>
                  <a:pt x="18273" y="3411"/>
                  <a:pt x="18263" y="3411"/>
                  <a:pt x="18263" y="3411"/>
                </a:cubicBezTo>
                <a:cubicBezTo>
                  <a:pt x="18263" y="3411"/>
                  <a:pt x="18253" y="3411"/>
                  <a:pt x="18253" y="3411"/>
                </a:cubicBezTo>
                <a:cubicBezTo>
                  <a:pt x="18253" y="3411"/>
                  <a:pt x="18253" y="3431"/>
                  <a:pt x="18253" y="3431"/>
                </a:cubicBezTo>
                <a:cubicBezTo>
                  <a:pt x="18263" y="3431"/>
                  <a:pt x="18263" y="3431"/>
                  <a:pt x="18273" y="3431"/>
                </a:cubicBezTo>
                <a:cubicBezTo>
                  <a:pt x="18273" y="3452"/>
                  <a:pt x="18283" y="3452"/>
                  <a:pt x="18293" y="3473"/>
                </a:cubicBezTo>
                <a:cubicBezTo>
                  <a:pt x="18293" y="3473"/>
                  <a:pt x="18293" y="3493"/>
                  <a:pt x="18302" y="3514"/>
                </a:cubicBezTo>
                <a:cubicBezTo>
                  <a:pt x="18302" y="3514"/>
                  <a:pt x="18302" y="3535"/>
                  <a:pt x="18302" y="3535"/>
                </a:cubicBezTo>
                <a:cubicBezTo>
                  <a:pt x="18302" y="3555"/>
                  <a:pt x="18302" y="3555"/>
                  <a:pt x="18293" y="3576"/>
                </a:cubicBezTo>
                <a:cubicBezTo>
                  <a:pt x="18293" y="3576"/>
                  <a:pt x="18293" y="3597"/>
                  <a:pt x="18293" y="3597"/>
                </a:cubicBezTo>
                <a:cubicBezTo>
                  <a:pt x="18293" y="3617"/>
                  <a:pt x="18293" y="3617"/>
                  <a:pt x="18302" y="3617"/>
                </a:cubicBezTo>
                <a:cubicBezTo>
                  <a:pt x="18302" y="3638"/>
                  <a:pt x="18312" y="3659"/>
                  <a:pt x="18322" y="3659"/>
                </a:cubicBezTo>
                <a:cubicBezTo>
                  <a:pt x="18322" y="3679"/>
                  <a:pt x="18332" y="3700"/>
                  <a:pt x="18332" y="3700"/>
                </a:cubicBezTo>
                <a:cubicBezTo>
                  <a:pt x="18332" y="3721"/>
                  <a:pt x="18342" y="3721"/>
                  <a:pt x="18342" y="3721"/>
                </a:cubicBezTo>
                <a:cubicBezTo>
                  <a:pt x="18342" y="3741"/>
                  <a:pt x="18342" y="3741"/>
                  <a:pt x="18352" y="3762"/>
                </a:cubicBezTo>
                <a:cubicBezTo>
                  <a:pt x="18352" y="3762"/>
                  <a:pt x="18362" y="3783"/>
                  <a:pt x="18362" y="3783"/>
                </a:cubicBezTo>
                <a:cubicBezTo>
                  <a:pt x="18372" y="3803"/>
                  <a:pt x="18372" y="3803"/>
                  <a:pt x="18372" y="3803"/>
                </a:cubicBezTo>
                <a:cubicBezTo>
                  <a:pt x="18382" y="3824"/>
                  <a:pt x="18392" y="3824"/>
                  <a:pt x="18402" y="3845"/>
                </a:cubicBezTo>
                <a:cubicBezTo>
                  <a:pt x="18411" y="3865"/>
                  <a:pt x="18411" y="3886"/>
                  <a:pt x="18421" y="3886"/>
                </a:cubicBezTo>
                <a:cubicBezTo>
                  <a:pt x="18431" y="3907"/>
                  <a:pt x="18441" y="3927"/>
                  <a:pt x="18441" y="3927"/>
                </a:cubicBezTo>
                <a:cubicBezTo>
                  <a:pt x="18461" y="3969"/>
                  <a:pt x="18471" y="3969"/>
                  <a:pt x="18481" y="4010"/>
                </a:cubicBezTo>
                <a:cubicBezTo>
                  <a:pt x="18501" y="4031"/>
                  <a:pt x="18511" y="4051"/>
                  <a:pt x="18530" y="4093"/>
                </a:cubicBezTo>
                <a:cubicBezTo>
                  <a:pt x="18540" y="4093"/>
                  <a:pt x="18540" y="4113"/>
                  <a:pt x="18550" y="4113"/>
                </a:cubicBezTo>
                <a:cubicBezTo>
                  <a:pt x="18560" y="4134"/>
                  <a:pt x="18570" y="4155"/>
                  <a:pt x="18580" y="4175"/>
                </a:cubicBezTo>
                <a:cubicBezTo>
                  <a:pt x="18590" y="4196"/>
                  <a:pt x="18590" y="4196"/>
                  <a:pt x="18600" y="4217"/>
                </a:cubicBezTo>
                <a:cubicBezTo>
                  <a:pt x="18600" y="4217"/>
                  <a:pt x="18610" y="4217"/>
                  <a:pt x="18610" y="4217"/>
                </a:cubicBezTo>
                <a:cubicBezTo>
                  <a:pt x="18610" y="4217"/>
                  <a:pt x="18620" y="4237"/>
                  <a:pt x="18620" y="4237"/>
                </a:cubicBezTo>
                <a:cubicBezTo>
                  <a:pt x="18629" y="4258"/>
                  <a:pt x="18629" y="4258"/>
                  <a:pt x="18639" y="4279"/>
                </a:cubicBezTo>
                <a:cubicBezTo>
                  <a:pt x="18649" y="4279"/>
                  <a:pt x="18659" y="4299"/>
                  <a:pt x="18669" y="4320"/>
                </a:cubicBezTo>
                <a:cubicBezTo>
                  <a:pt x="18679" y="4341"/>
                  <a:pt x="18689" y="4361"/>
                  <a:pt x="18699" y="4382"/>
                </a:cubicBezTo>
                <a:cubicBezTo>
                  <a:pt x="18709" y="4403"/>
                  <a:pt x="18719" y="4423"/>
                  <a:pt x="18719" y="4444"/>
                </a:cubicBezTo>
                <a:cubicBezTo>
                  <a:pt x="18719" y="4444"/>
                  <a:pt x="18729" y="4465"/>
                  <a:pt x="18729" y="4465"/>
                </a:cubicBezTo>
                <a:cubicBezTo>
                  <a:pt x="18729" y="4465"/>
                  <a:pt x="18738" y="4444"/>
                  <a:pt x="18738" y="4444"/>
                </a:cubicBezTo>
                <a:cubicBezTo>
                  <a:pt x="18738" y="4423"/>
                  <a:pt x="18738" y="4423"/>
                  <a:pt x="18738" y="4403"/>
                </a:cubicBezTo>
                <a:cubicBezTo>
                  <a:pt x="18738" y="4403"/>
                  <a:pt x="18748" y="4382"/>
                  <a:pt x="18748" y="4361"/>
                </a:cubicBezTo>
                <a:cubicBezTo>
                  <a:pt x="18748" y="4361"/>
                  <a:pt x="18758" y="4361"/>
                  <a:pt x="18758" y="4341"/>
                </a:cubicBezTo>
                <a:cubicBezTo>
                  <a:pt x="18758" y="4320"/>
                  <a:pt x="18758" y="4299"/>
                  <a:pt x="18758" y="4299"/>
                </a:cubicBezTo>
                <a:cubicBezTo>
                  <a:pt x="18748" y="4279"/>
                  <a:pt x="18748" y="4279"/>
                  <a:pt x="18748" y="4279"/>
                </a:cubicBezTo>
                <a:cubicBezTo>
                  <a:pt x="18748" y="4258"/>
                  <a:pt x="18738" y="4237"/>
                  <a:pt x="18738" y="4237"/>
                </a:cubicBezTo>
                <a:cubicBezTo>
                  <a:pt x="18729" y="4217"/>
                  <a:pt x="18719" y="4217"/>
                  <a:pt x="18719" y="4196"/>
                </a:cubicBezTo>
                <a:cubicBezTo>
                  <a:pt x="18719" y="4175"/>
                  <a:pt x="18709" y="4175"/>
                  <a:pt x="18719" y="4155"/>
                </a:cubicBezTo>
                <a:cubicBezTo>
                  <a:pt x="18719" y="4134"/>
                  <a:pt x="18719" y="4134"/>
                  <a:pt x="18719" y="4113"/>
                </a:cubicBezTo>
                <a:cubicBezTo>
                  <a:pt x="18729" y="4093"/>
                  <a:pt x="18748" y="4113"/>
                  <a:pt x="18758" y="4113"/>
                </a:cubicBezTo>
                <a:cubicBezTo>
                  <a:pt x="18768" y="4113"/>
                  <a:pt x="18768" y="4113"/>
                  <a:pt x="18768" y="4113"/>
                </a:cubicBezTo>
                <a:cubicBezTo>
                  <a:pt x="18778" y="4113"/>
                  <a:pt x="18778" y="4113"/>
                  <a:pt x="18778" y="4113"/>
                </a:cubicBezTo>
                <a:cubicBezTo>
                  <a:pt x="18798" y="4113"/>
                  <a:pt x="18778" y="4093"/>
                  <a:pt x="18768" y="4093"/>
                </a:cubicBezTo>
                <a:cubicBezTo>
                  <a:pt x="18768" y="4072"/>
                  <a:pt x="18758" y="4072"/>
                  <a:pt x="18748" y="4051"/>
                </a:cubicBezTo>
                <a:cubicBezTo>
                  <a:pt x="18738" y="4031"/>
                  <a:pt x="18738" y="4031"/>
                  <a:pt x="18729" y="4010"/>
                </a:cubicBezTo>
                <a:cubicBezTo>
                  <a:pt x="18719" y="3989"/>
                  <a:pt x="18699" y="3969"/>
                  <a:pt x="18709" y="3948"/>
                </a:cubicBezTo>
                <a:cubicBezTo>
                  <a:pt x="18709" y="3927"/>
                  <a:pt x="18709" y="3927"/>
                  <a:pt x="18719" y="3927"/>
                </a:cubicBezTo>
                <a:cubicBezTo>
                  <a:pt x="18719" y="3907"/>
                  <a:pt x="18729" y="3907"/>
                  <a:pt x="18738" y="3907"/>
                </a:cubicBezTo>
                <a:cubicBezTo>
                  <a:pt x="18748" y="3927"/>
                  <a:pt x="18758" y="3907"/>
                  <a:pt x="18758" y="3907"/>
                </a:cubicBezTo>
                <a:cubicBezTo>
                  <a:pt x="18768" y="3907"/>
                  <a:pt x="18778" y="3907"/>
                  <a:pt x="18778" y="3907"/>
                </a:cubicBezTo>
                <a:cubicBezTo>
                  <a:pt x="18778" y="3886"/>
                  <a:pt x="18778" y="3865"/>
                  <a:pt x="18768" y="3845"/>
                </a:cubicBezTo>
                <a:cubicBezTo>
                  <a:pt x="18768" y="3845"/>
                  <a:pt x="18758" y="3845"/>
                  <a:pt x="18748" y="3845"/>
                </a:cubicBezTo>
                <a:cubicBezTo>
                  <a:pt x="18748" y="3824"/>
                  <a:pt x="18738" y="3824"/>
                  <a:pt x="18729" y="3803"/>
                </a:cubicBezTo>
                <a:cubicBezTo>
                  <a:pt x="18719" y="3803"/>
                  <a:pt x="18709" y="3762"/>
                  <a:pt x="18709" y="3741"/>
                </a:cubicBezTo>
                <a:cubicBezTo>
                  <a:pt x="18699" y="3741"/>
                  <a:pt x="18699" y="3721"/>
                  <a:pt x="18689" y="3721"/>
                </a:cubicBezTo>
                <a:cubicBezTo>
                  <a:pt x="18689" y="3721"/>
                  <a:pt x="18689" y="3700"/>
                  <a:pt x="18679" y="3700"/>
                </a:cubicBezTo>
                <a:cubicBezTo>
                  <a:pt x="18679" y="3679"/>
                  <a:pt x="18679" y="3659"/>
                  <a:pt x="18679" y="3659"/>
                </a:cubicBezTo>
                <a:cubicBezTo>
                  <a:pt x="18679" y="3659"/>
                  <a:pt x="18689" y="3659"/>
                  <a:pt x="18689" y="3638"/>
                </a:cubicBezTo>
                <a:cubicBezTo>
                  <a:pt x="18689" y="3638"/>
                  <a:pt x="18689" y="3617"/>
                  <a:pt x="18699" y="3617"/>
                </a:cubicBezTo>
                <a:cubicBezTo>
                  <a:pt x="18699" y="3617"/>
                  <a:pt x="18699" y="3617"/>
                  <a:pt x="18709" y="3617"/>
                </a:cubicBezTo>
                <a:cubicBezTo>
                  <a:pt x="18709" y="3617"/>
                  <a:pt x="18709" y="3617"/>
                  <a:pt x="18719" y="3617"/>
                </a:cubicBezTo>
                <a:cubicBezTo>
                  <a:pt x="18719" y="3638"/>
                  <a:pt x="18709" y="3659"/>
                  <a:pt x="18709" y="3659"/>
                </a:cubicBezTo>
                <a:cubicBezTo>
                  <a:pt x="18709" y="3659"/>
                  <a:pt x="18719" y="3659"/>
                  <a:pt x="18729" y="3659"/>
                </a:cubicBezTo>
                <a:cubicBezTo>
                  <a:pt x="18729" y="3659"/>
                  <a:pt x="18729" y="3679"/>
                  <a:pt x="18729" y="3679"/>
                </a:cubicBezTo>
                <a:cubicBezTo>
                  <a:pt x="18738" y="3679"/>
                  <a:pt x="18738" y="3679"/>
                  <a:pt x="18738" y="3679"/>
                </a:cubicBezTo>
                <a:cubicBezTo>
                  <a:pt x="18738" y="3679"/>
                  <a:pt x="18738" y="3659"/>
                  <a:pt x="18738" y="3659"/>
                </a:cubicBezTo>
                <a:cubicBezTo>
                  <a:pt x="18738" y="3659"/>
                  <a:pt x="18738" y="3659"/>
                  <a:pt x="18738" y="3659"/>
                </a:cubicBezTo>
                <a:cubicBezTo>
                  <a:pt x="18738" y="3638"/>
                  <a:pt x="18738" y="3638"/>
                  <a:pt x="18738" y="3638"/>
                </a:cubicBezTo>
                <a:cubicBezTo>
                  <a:pt x="18738" y="3638"/>
                  <a:pt x="18738" y="3617"/>
                  <a:pt x="18738" y="3617"/>
                </a:cubicBezTo>
                <a:cubicBezTo>
                  <a:pt x="18729" y="3617"/>
                  <a:pt x="18729" y="3617"/>
                  <a:pt x="18729" y="3617"/>
                </a:cubicBezTo>
                <a:cubicBezTo>
                  <a:pt x="18719" y="3617"/>
                  <a:pt x="18719" y="3597"/>
                  <a:pt x="18719" y="3597"/>
                </a:cubicBezTo>
                <a:cubicBezTo>
                  <a:pt x="18719" y="3597"/>
                  <a:pt x="18719" y="3597"/>
                  <a:pt x="18709" y="3597"/>
                </a:cubicBezTo>
                <a:cubicBezTo>
                  <a:pt x="18709" y="3597"/>
                  <a:pt x="18709" y="3597"/>
                  <a:pt x="18709" y="3597"/>
                </a:cubicBezTo>
                <a:cubicBezTo>
                  <a:pt x="18709" y="3597"/>
                  <a:pt x="18709" y="3576"/>
                  <a:pt x="18709" y="3576"/>
                </a:cubicBezTo>
                <a:cubicBezTo>
                  <a:pt x="18699" y="3555"/>
                  <a:pt x="18689" y="3576"/>
                  <a:pt x="18679" y="3576"/>
                </a:cubicBezTo>
                <a:cubicBezTo>
                  <a:pt x="18669" y="3576"/>
                  <a:pt x="18659" y="3555"/>
                  <a:pt x="18659" y="3555"/>
                </a:cubicBezTo>
                <a:cubicBezTo>
                  <a:pt x="18649" y="3535"/>
                  <a:pt x="18649" y="3535"/>
                  <a:pt x="18639" y="3514"/>
                </a:cubicBezTo>
                <a:cubicBezTo>
                  <a:pt x="18639" y="3514"/>
                  <a:pt x="18629" y="3493"/>
                  <a:pt x="18629" y="3493"/>
                </a:cubicBezTo>
                <a:cubicBezTo>
                  <a:pt x="18629" y="3473"/>
                  <a:pt x="18629" y="3473"/>
                  <a:pt x="18629" y="3452"/>
                </a:cubicBezTo>
                <a:cubicBezTo>
                  <a:pt x="18629" y="3452"/>
                  <a:pt x="18629" y="3452"/>
                  <a:pt x="18629" y="3431"/>
                </a:cubicBezTo>
                <a:cubicBezTo>
                  <a:pt x="18620" y="3431"/>
                  <a:pt x="18620" y="3411"/>
                  <a:pt x="18620" y="3411"/>
                </a:cubicBezTo>
                <a:cubicBezTo>
                  <a:pt x="18620" y="3411"/>
                  <a:pt x="18610" y="3411"/>
                  <a:pt x="18610" y="3411"/>
                </a:cubicBezTo>
                <a:cubicBezTo>
                  <a:pt x="18610" y="3390"/>
                  <a:pt x="18600" y="3390"/>
                  <a:pt x="18600" y="3390"/>
                </a:cubicBezTo>
                <a:cubicBezTo>
                  <a:pt x="18590" y="3390"/>
                  <a:pt x="18590" y="3390"/>
                  <a:pt x="18580" y="3390"/>
                </a:cubicBezTo>
                <a:cubicBezTo>
                  <a:pt x="18570" y="3390"/>
                  <a:pt x="18580" y="3390"/>
                  <a:pt x="18580" y="3411"/>
                </a:cubicBezTo>
                <a:cubicBezTo>
                  <a:pt x="18570" y="3411"/>
                  <a:pt x="18570" y="3411"/>
                  <a:pt x="18560" y="3411"/>
                </a:cubicBezTo>
                <a:cubicBezTo>
                  <a:pt x="18560" y="3411"/>
                  <a:pt x="18550" y="3390"/>
                  <a:pt x="18540" y="3390"/>
                </a:cubicBezTo>
                <a:cubicBezTo>
                  <a:pt x="18530" y="3369"/>
                  <a:pt x="18530" y="3369"/>
                  <a:pt x="18520" y="3349"/>
                </a:cubicBezTo>
                <a:cubicBezTo>
                  <a:pt x="18520" y="3349"/>
                  <a:pt x="18520" y="3349"/>
                  <a:pt x="18520" y="3328"/>
                </a:cubicBezTo>
                <a:cubicBezTo>
                  <a:pt x="18511" y="3328"/>
                  <a:pt x="18511" y="3328"/>
                  <a:pt x="18511" y="3307"/>
                </a:cubicBezTo>
                <a:cubicBezTo>
                  <a:pt x="18511" y="3307"/>
                  <a:pt x="18511" y="3307"/>
                  <a:pt x="18501" y="3287"/>
                </a:cubicBezTo>
                <a:cubicBezTo>
                  <a:pt x="18501" y="3287"/>
                  <a:pt x="18501" y="3287"/>
                  <a:pt x="18501" y="3287"/>
                </a:cubicBezTo>
                <a:cubicBezTo>
                  <a:pt x="18501" y="3266"/>
                  <a:pt x="18501" y="3266"/>
                  <a:pt x="18501" y="3245"/>
                </a:cubicBezTo>
                <a:cubicBezTo>
                  <a:pt x="18511" y="3245"/>
                  <a:pt x="18511" y="3245"/>
                  <a:pt x="18511" y="3224"/>
                </a:cubicBezTo>
                <a:cubicBezTo>
                  <a:pt x="18511" y="3224"/>
                  <a:pt x="18511" y="3224"/>
                  <a:pt x="18511" y="3224"/>
                </a:cubicBezTo>
                <a:cubicBezTo>
                  <a:pt x="18511" y="3224"/>
                  <a:pt x="18511" y="3204"/>
                  <a:pt x="18511" y="3204"/>
                </a:cubicBezTo>
                <a:cubicBezTo>
                  <a:pt x="18511" y="3204"/>
                  <a:pt x="18511" y="3204"/>
                  <a:pt x="18501" y="3204"/>
                </a:cubicBezTo>
                <a:cubicBezTo>
                  <a:pt x="18501" y="3183"/>
                  <a:pt x="18501" y="3183"/>
                  <a:pt x="18491" y="3183"/>
                </a:cubicBezTo>
                <a:cubicBezTo>
                  <a:pt x="18481" y="3162"/>
                  <a:pt x="18481" y="3142"/>
                  <a:pt x="18481" y="3142"/>
                </a:cubicBezTo>
                <a:cubicBezTo>
                  <a:pt x="18471" y="3121"/>
                  <a:pt x="18471" y="3121"/>
                  <a:pt x="18461" y="3100"/>
                </a:cubicBezTo>
                <a:cubicBezTo>
                  <a:pt x="18461" y="3100"/>
                  <a:pt x="18471" y="3080"/>
                  <a:pt x="18471" y="3080"/>
                </a:cubicBezTo>
                <a:cubicBezTo>
                  <a:pt x="18481" y="3080"/>
                  <a:pt x="18481" y="3080"/>
                  <a:pt x="18491" y="3080"/>
                </a:cubicBezTo>
                <a:cubicBezTo>
                  <a:pt x="18491" y="3080"/>
                  <a:pt x="18491" y="3059"/>
                  <a:pt x="18501" y="3080"/>
                </a:cubicBezTo>
                <a:cubicBezTo>
                  <a:pt x="18501" y="3080"/>
                  <a:pt x="18511" y="3080"/>
                  <a:pt x="18511" y="3080"/>
                </a:cubicBezTo>
                <a:cubicBezTo>
                  <a:pt x="18520" y="3059"/>
                  <a:pt x="18520" y="3080"/>
                  <a:pt x="18530" y="3080"/>
                </a:cubicBezTo>
                <a:cubicBezTo>
                  <a:pt x="18530" y="3100"/>
                  <a:pt x="18530" y="3100"/>
                  <a:pt x="18540" y="3100"/>
                </a:cubicBezTo>
                <a:cubicBezTo>
                  <a:pt x="18550" y="3121"/>
                  <a:pt x="18550" y="3121"/>
                  <a:pt x="18560" y="3100"/>
                </a:cubicBezTo>
                <a:cubicBezTo>
                  <a:pt x="18570" y="3100"/>
                  <a:pt x="18540" y="3080"/>
                  <a:pt x="18550" y="3059"/>
                </a:cubicBezTo>
                <a:cubicBezTo>
                  <a:pt x="18550" y="3059"/>
                  <a:pt x="18550" y="3038"/>
                  <a:pt x="18560" y="3038"/>
                </a:cubicBezTo>
                <a:cubicBezTo>
                  <a:pt x="18560" y="3018"/>
                  <a:pt x="18570" y="3018"/>
                  <a:pt x="18570" y="3018"/>
                </a:cubicBezTo>
                <a:cubicBezTo>
                  <a:pt x="18580" y="3018"/>
                  <a:pt x="18590" y="3038"/>
                  <a:pt x="18590" y="3038"/>
                </a:cubicBezTo>
                <a:cubicBezTo>
                  <a:pt x="18590" y="3059"/>
                  <a:pt x="18600" y="3080"/>
                  <a:pt x="18600" y="3080"/>
                </a:cubicBezTo>
                <a:cubicBezTo>
                  <a:pt x="18610" y="3100"/>
                  <a:pt x="18610" y="3100"/>
                  <a:pt x="18620" y="3100"/>
                </a:cubicBezTo>
                <a:cubicBezTo>
                  <a:pt x="18620" y="3121"/>
                  <a:pt x="18629" y="3121"/>
                  <a:pt x="18639" y="3121"/>
                </a:cubicBezTo>
                <a:cubicBezTo>
                  <a:pt x="18629" y="3100"/>
                  <a:pt x="18629" y="3080"/>
                  <a:pt x="18629" y="3080"/>
                </a:cubicBezTo>
                <a:cubicBezTo>
                  <a:pt x="18629" y="3059"/>
                  <a:pt x="18629" y="3059"/>
                  <a:pt x="18629" y="3059"/>
                </a:cubicBezTo>
                <a:cubicBezTo>
                  <a:pt x="18629" y="3038"/>
                  <a:pt x="18629" y="3038"/>
                  <a:pt x="18629" y="3038"/>
                </a:cubicBezTo>
                <a:cubicBezTo>
                  <a:pt x="18629" y="3038"/>
                  <a:pt x="18629" y="3038"/>
                  <a:pt x="18629" y="3038"/>
                </a:cubicBezTo>
                <a:cubicBezTo>
                  <a:pt x="18639" y="3018"/>
                  <a:pt x="18639" y="3018"/>
                  <a:pt x="18649" y="3018"/>
                </a:cubicBezTo>
                <a:cubicBezTo>
                  <a:pt x="18659" y="3018"/>
                  <a:pt x="18659" y="2997"/>
                  <a:pt x="18669" y="2997"/>
                </a:cubicBezTo>
                <a:cubicBezTo>
                  <a:pt x="18679" y="2997"/>
                  <a:pt x="18689" y="2997"/>
                  <a:pt x="18699" y="2997"/>
                </a:cubicBezTo>
                <a:cubicBezTo>
                  <a:pt x="18699" y="2997"/>
                  <a:pt x="18709" y="2997"/>
                  <a:pt x="18719" y="2997"/>
                </a:cubicBezTo>
                <a:cubicBezTo>
                  <a:pt x="18719" y="2997"/>
                  <a:pt x="18729" y="2997"/>
                  <a:pt x="18738" y="2997"/>
                </a:cubicBezTo>
                <a:cubicBezTo>
                  <a:pt x="18738" y="2997"/>
                  <a:pt x="18748" y="2997"/>
                  <a:pt x="18748" y="2997"/>
                </a:cubicBezTo>
                <a:cubicBezTo>
                  <a:pt x="18768" y="3018"/>
                  <a:pt x="18778" y="3018"/>
                  <a:pt x="18788" y="3038"/>
                </a:cubicBezTo>
                <a:cubicBezTo>
                  <a:pt x="18798" y="3038"/>
                  <a:pt x="18798" y="3059"/>
                  <a:pt x="18798" y="3059"/>
                </a:cubicBezTo>
                <a:cubicBezTo>
                  <a:pt x="18798" y="3059"/>
                  <a:pt x="18808" y="3059"/>
                  <a:pt x="18808" y="3080"/>
                </a:cubicBezTo>
                <a:cubicBezTo>
                  <a:pt x="18808" y="3080"/>
                  <a:pt x="18808" y="3080"/>
                  <a:pt x="18818" y="3080"/>
                </a:cubicBezTo>
                <a:cubicBezTo>
                  <a:pt x="18818" y="3080"/>
                  <a:pt x="18828" y="3080"/>
                  <a:pt x="18828" y="3080"/>
                </a:cubicBezTo>
                <a:cubicBezTo>
                  <a:pt x="18838" y="3100"/>
                  <a:pt x="18847" y="3100"/>
                  <a:pt x="18857" y="3100"/>
                </a:cubicBezTo>
                <a:cubicBezTo>
                  <a:pt x="18847" y="3080"/>
                  <a:pt x="18838" y="3059"/>
                  <a:pt x="18838" y="3038"/>
                </a:cubicBezTo>
                <a:cubicBezTo>
                  <a:pt x="18838" y="3038"/>
                  <a:pt x="18828" y="3018"/>
                  <a:pt x="18828" y="3018"/>
                </a:cubicBezTo>
                <a:cubicBezTo>
                  <a:pt x="18828" y="3018"/>
                  <a:pt x="18828" y="3018"/>
                  <a:pt x="18828" y="3018"/>
                </a:cubicBezTo>
                <a:cubicBezTo>
                  <a:pt x="18828" y="2997"/>
                  <a:pt x="18838" y="2997"/>
                  <a:pt x="18838" y="2997"/>
                </a:cubicBezTo>
                <a:cubicBezTo>
                  <a:pt x="18847" y="2976"/>
                  <a:pt x="18847" y="2956"/>
                  <a:pt x="18857" y="2956"/>
                </a:cubicBezTo>
                <a:cubicBezTo>
                  <a:pt x="18857" y="2935"/>
                  <a:pt x="18857" y="2935"/>
                  <a:pt x="18867" y="2935"/>
                </a:cubicBezTo>
                <a:cubicBezTo>
                  <a:pt x="18867" y="2914"/>
                  <a:pt x="18867" y="2914"/>
                  <a:pt x="18867" y="2914"/>
                </a:cubicBezTo>
                <a:cubicBezTo>
                  <a:pt x="18857" y="2894"/>
                  <a:pt x="18857" y="2894"/>
                  <a:pt x="18857" y="2894"/>
                </a:cubicBezTo>
                <a:cubicBezTo>
                  <a:pt x="18857" y="2873"/>
                  <a:pt x="18867" y="2873"/>
                  <a:pt x="18867" y="2873"/>
                </a:cubicBezTo>
                <a:cubicBezTo>
                  <a:pt x="18867" y="2852"/>
                  <a:pt x="18857" y="2852"/>
                  <a:pt x="18867" y="2852"/>
                </a:cubicBezTo>
                <a:cubicBezTo>
                  <a:pt x="18867" y="2852"/>
                  <a:pt x="18867" y="2852"/>
                  <a:pt x="18877" y="2852"/>
                </a:cubicBezTo>
                <a:cubicBezTo>
                  <a:pt x="18877" y="2832"/>
                  <a:pt x="18887" y="2832"/>
                  <a:pt x="18887" y="2832"/>
                </a:cubicBezTo>
                <a:cubicBezTo>
                  <a:pt x="18887" y="2832"/>
                  <a:pt x="18897" y="2811"/>
                  <a:pt x="18897" y="2811"/>
                </a:cubicBezTo>
                <a:cubicBezTo>
                  <a:pt x="18897" y="2811"/>
                  <a:pt x="18897" y="2811"/>
                  <a:pt x="18907" y="2811"/>
                </a:cubicBezTo>
                <a:cubicBezTo>
                  <a:pt x="18907" y="2811"/>
                  <a:pt x="18907" y="2790"/>
                  <a:pt x="18907" y="2790"/>
                </a:cubicBezTo>
                <a:cubicBezTo>
                  <a:pt x="18907" y="2790"/>
                  <a:pt x="18917" y="2790"/>
                  <a:pt x="18917" y="2790"/>
                </a:cubicBezTo>
                <a:cubicBezTo>
                  <a:pt x="18917" y="2790"/>
                  <a:pt x="18917" y="2790"/>
                  <a:pt x="18927" y="2790"/>
                </a:cubicBezTo>
                <a:cubicBezTo>
                  <a:pt x="18927" y="2790"/>
                  <a:pt x="18927" y="2790"/>
                  <a:pt x="18927" y="2790"/>
                </a:cubicBezTo>
                <a:cubicBezTo>
                  <a:pt x="18937" y="2770"/>
                  <a:pt x="18937" y="2770"/>
                  <a:pt x="18946" y="2770"/>
                </a:cubicBezTo>
                <a:cubicBezTo>
                  <a:pt x="18946" y="2749"/>
                  <a:pt x="18946" y="2749"/>
                  <a:pt x="18946" y="2749"/>
                </a:cubicBezTo>
                <a:cubicBezTo>
                  <a:pt x="18956" y="2749"/>
                  <a:pt x="18956" y="2749"/>
                  <a:pt x="18956" y="2728"/>
                </a:cubicBezTo>
                <a:cubicBezTo>
                  <a:pt x="18966" y="2728"/>
                  <a:pt x="18966" y="2728"/>
                  <a:pt x="18966" y="2708"/>
                </a:cubicBezTo>
                <a:cubicBezTo>
                  <a:pt x="18966" y="2708"/>
                  <a:pt x="18966" y="2687"/>
                  <a:pt x="18956" y="2687"/>
                </a:cubicBezTo>
                <a:cubicBezTo>
                  <a:pt x="18956" y="2687"/>
                  <a:pt x="18946" y="2687"/>
                  <a:pt x="18946" y="2687"/>
                </a:cubicBezTo>
                <a:cubicBezTo>
                  <a:pt x="18946" y="2666"/>
                  <a:pt x="18966" y="2666"/>
                  <a:pt x="18966" y="2666"/>
                </a:cubicBezTo>
                <a:cubicBezTo>
                  <a:pt x="18976" y="2666"/>
                  <a:pt x="18976" y="2666"/>
                  <a:pt x="18976" y="2687"/>
                </a:cubicBezTo>
                <a:cubicBezTo>
                  <a:pt x="18976" y="2687"/>
                  <a:pt x="18986" y="2687"/>
                  <a:pt x="18986" y="2687"/>
                </a:cubicBezTo>
                <a:cubicBezTo>
                  <a:pt x="18986" y="2708"/>
                  <a:pt x="18986" y="2708"/>
                  <a:pt x="18986" y="2728"/>
                </a:cubicBezTo>
                <a:cubicBezTo>
                  <a:pt x="18996" y="2728"/>
                  <a:pt x="18996" y="2708"/>
                  <a:pt x="18996" y="2708"/>
                </a:cubicBezTo>
                <a:cubicBezTo>
                  <a:pt x="19006" y="2708"/>
                  <a:pt x="19016" y="2708"/>
                  <a:pt x="19016" y="2708"/>
                </a:cubicBezTo>
                <a:cubicBezTo>
                  <a:pt x="19026" y="2708"/>
                  <a:pt x="19026" y="2708"/>
                  <a:pt x="19036" y="2708"/>
                </a:cubicBezTo>
                <a:cubicBezTo>
                  <a:pt x="19036" y="2708"/>
                  <a:pt x="19036" y="2708"/>
                  <a:pt x="19036" y="2708"/>
                </a:cubicBezTo>
                <a:cubicBezTo>
                  <a:pt x="19036" y="2728"/>
                  <a:pt x="19046" y="2708"/>
                  <a:pt x="19046" y="2708"/>
                </a:cubicBezTo>
                <a:cubicBezTo>
                  <a:pt x="19055" y="2708"/>
                  <a:pt x="19055" y="2728"/>
                  <a:pt x="19055" y="2728"/>
                </a:cubicBezTo>
                <a:cubicBezTo>
                  <a:pt x="19065" y="2749"/>
                  <a:pt x="19075" y="2728"/>
                  <a:pt x="19085" y="2728"/>
                </a:cubicBezTo>
                <a:cubicBezTo>
                  <a:pt x="19085" y="2728"/>
                  <a:pt x="19085" y="2728"/>
                  <a:pt x="19095" y="2728"/>
                </a:cubicBezTo>
                <a:cubicBezTo>
                  <a:pt x="19095" y="2749"/>
                  <a:pt x="19105" y="2728"/>
                  <a:pt x="19105" y="2728"/>
                </a:cubicBezTo>
                <a:cubicBezTo>
                  <a:pt x="19105" y="2728"/>
                  <a:pt x="19105" y="2728"/>
                  <a:pt x="19115" y="2728"/>
                </a:cubicBezTo>
                <a:cubicBezTo>
                  <a:pt x="19115" y="2728"/>
                  <a:pt x="19105" y="2708"/>
                  <a:pt x="19105" y="2708"/>
                </a:cubicBezTo>
                <a:cubicBezTo>
                  <a:pt x="19105" y="2708"/>
                  <a:pt x="19105" y="2687"/>
                  <a:pt x="19105" y="2687"/>
                </a:cubicBezTo>
                <a:cubicBezTo>
                  <a:pt x="19105" y="2687"/>
                  <a:pt x="19095" y="2687"/>
                  <a:pt x="19095" y="2666"/>
                </a:cubicBezTo>
                <a:cubicBezTo>
                  <a:pt x="19085" y="2666"/>
                  <a:pt x="19085" y="2666"/>
                  <a:pt x="19085" y="2666"/>
                </a:cubicBezTo>
                <a:cubicBezTo>
                  <a:pt x="19075" y="2666"/>
                  <a:pt x="19075" y="2646"/>
                  <a:pt x="19065" y="2646"/>
                </a:cubicBezTo>
                <a:cubicBezTo>
                  <a:pt x="19065" y="2646"/>
                  <a:pt x="19055" y="2646"/>
                  <a:pt x="19055" y="2646"/>
                </a:cubicBezTo>
                <a:cubicBezTo>
                  <a:pt x="19055" y="2625"/>
                  <a:pt x="19055" y="2625"/>
                  <a:pt x="19055" y="2625"/>
                </a:cubicBezTo>
                <a:cubicBezTo>
                  <a:pt x="19046" y="2625"/>
                  <a:pt x="19046" y="2625"/>
                  <a:pt x="19046" y="2625"/>
                </a:cubicBezTo>
                <a:cubicBezTo>
                  <a:pt x="19036" y="2604"/>
                  <a:pt x="19046" y="2604"/>
                  <a:pt x="19036" y="2604"/>
                </a:cubicBezTo>
                <a:cubicBezTo>
                  <a:pt x="19036" y="2604"/>
                  <a:pt x="19026" y="2604"/>
                  <a:pt x="19026" y="2604"/>
                </a:cubicBezTo>
                <a:cubicBezTo>
                  <a:pt x="19026" y="2604"/>
                  <a:pt x="19016" y="2604"/>
                  <a:pt x="19016" y="2604"/>
                </a:cubicBezTo>
                <a:cubicBezTo>
                  <a:pt x="19016" y="2604"/>
                  <a:pt x="19016" y="2604"/>
                  <a:pt x="19016" y="2604"/>
                </a:cubicBezTo>
                <a:cubicBezTo>
                  <a:pt x="19006" y="2604"/>
                  <a:pt x="19006" y="2604"/>
                  <a:pt x="18996" y="2604"/>
                </a:cubicBezTo>
                <a:cubicBezTo>
                  <a:pt x="18996" y="2604"/>
                  <a:pt x="18986" y="2584"/>
                  <a:pt x="18986" y="2584"/>
                </a:cubicBezTo>
                <a:cubicBezTo>
                  <a:pt x="18986" y="2584"/>
                  <a:pt x="18986" y="2584"/>
                  <a:pt x="18976" y="2563"/>
                </a:cubicBezTo>
                <a:cubicBezTo>
                  <a:pt x="18976" y="2563"/>
                  <a:pt x="18966" y="2563"/>
                  <a:pt x="18956" y="2563"/>
                </a:cubicBezTo>
                <a:cubicBezTo>
                  <a:pt x="18956" y="2542"/>
                  <a:pt x="18956" y="2542"/>
                  <a:pt x="18956" y="2542"/>
                </a:cubicBezTo>
                <a:cubicBezTo>
                  <a:pt x="18946" y="2522"/>
                  <a:pt x="18946" y="2522"/>
                  <a:pt x="18946" y="2522"/>
                </a:cubicBezTo>
                <a:cubicBezTo>
                  <a:pt x="18937" y="2501"/>
                  <a:pt x="18937" y="2501"/>
                  <a:pt x="18937" y="2501"/>
                </a:cubicBezTo>
                <a:cubicBezTo>
                  <a:pt x="18927" y="2501"/>
                  <a:pt x="18927" y="2501"/>
                  <a:pt x="18917" y="2480"/>
                </a:cubicBezTo>
                <a:cubicBezTo>
                  <a:pt x="18917" y="2480"/>
                  <a:pt x="18917" y="2480"/>
                  <a:pt x="18907" y="2460"/>
                </a:cubicBezTo>
                <a:cubicBezTo>
                  <a:pt x="18907" y="2460"/>
                  <a:pt x="18907" y="2460"/>
                  <a:pt x="18907" y="2460"/>
                </a:cubicBezTo>
                <a:cubicBezTo>
                  <a:pt x="18907" y="2460"/>
                  <a:pt x="18907" y="2460"/>
                  <a:pt x="18907" y="2460"/>
                </a:cubicBezTo>
                <a:cubicBezTo>
                  <a:pt x="18897" y="2460"/>
                  <a:pt x="18887" y="2460"/>
                  <a:pt x="18887" y="2460"/>
                </a:cubicBezTo>
                <a:cubicBezTo>
                  <a:pt x="18877" y="2460"/>
                  <a:pt x="18877" y="2460"/>
                  <a:pt x="18877" y="2460"/>
                </a:cubicBezTo>
                <a:cubicBezTo>
                  <a:pt x="18867" y="2460"/>
                  <a:pt x="18867" y="2460"/>
                  <a:pt x="18867" y="2460"/>
                </a:cubicBezTo>
                <a:cubicBezTo>
                  <a:pt x="18857" y="2460"/>
                  <a:pt x="18857" y="2439"/>
                  <a:pt x="18847" y="2439"/>
                </a:cubicBezTo>
                <a:cubicBezTo>
                  <a:pt x="18847" y="2439"/>
                  <a:pt x="18838" y="2439"/>
                  <a:pt x="18838" y="2418"/>
                </a:cubicBezTo>
                <a:cubicBezTo>
                  <a:pt x="18828" y="2418"/>
                  <a:pt x="18828" y="2418"/>
                  <a:pt x="18828" y="2418"/>
                </a:cubicBezTo>
                <a:cubicBezTo>
                  <a:pt x="18828" y="2418"/>
                  <a:pt x="18828" y="2418"/>
                  <a:pt x="18828" y="2418"/>
                </a:cubicBezTo>
                <a:cubicBezTo>
                  <a:pt x="18828" y="2418"/>
                  <a:pt x="18818" y="2418"/>
                  <a:pt x="18818" y="2418"/>
                </a:cubicBezTo>
                <a:cubicBezTo>
                  <a:pt x="18818" y="2398"/>
                  <a:pt x="18818" y="2398"/>
                  <a:pt x="18818" y="2398"/>
                </a:cubicBezTo>
                <a:cubicBezTo>
                  <a:pt x="18808" y="2398"/>
                  <a:pt x="18808" y="2398"/>
                  <a:pt x="18808" y="2398"/>
                </a:cubicBezTo>
                <a:cubicBezTo>
                  <a:pt x="18808" y="2398"/>
                  <a:pt x="18798" y="2398"/>
                  <a:pt x="18798" y="2398"/>
                </a:cubicBezTo>
                <a:cubicBezTo>
                  <a:pt x="18798" y="2398"/>
                  <a:pt x="18798" y="2398"/>
                  <a:pt x="18798" y="2398"/>
                </a:cubicBezTo>
                <a:cubicBezTo>
                  <a:pt x="18788" y="2398"/>
                  <a:pt x="18788" y="2398"/>
                  <a:pt x="18788" y="2398"/>
                </a:cubicBezTo>
                <a:cubicBezTo>
                  <a:pt x="18788" y="2377"/>
                  <a:pt x="18788" y="2377"/>
                  <a:pt x="18788" y="2398"/>
                </a:cubicBezTo>
                <a:cubicBezTo>
                  <a:pt x="18778" y="2398"/>
                  <a:pt x="18778" y="2398"/>
                  <a:pt x="18778" y="2418"/>
                </a:cubicBezTo>
                <a:cubicBezTo>
                  <a:pt x="18768" y="2418"/>
                  <a:pt x="18768" y="2418"/>
                  <a:pt x="18758" y="2418"/>
                </a:cubicBezTo>
                <a:cubicBezTo>
                  <a:pt x="18758" y="2418"/>
                  <a:pt x="18748" y="2418"/>
                  <a:pt x="18748" y="2418"/>
                </a:cubicBezTo>
                <a:cubicBezTo>
                  <a:pt x="18748" y="2418"/>
                  <a:pt x="18748" y="2398"/>
                  <a:pt x="18748" y="2398"/>
                </a:cubicBezTo>
                <a:cubicBezTo>
                  <a:pt x="18748" y="2377"/>
                  <a:pt x="18738" y="2377"/>
                  <a:pt x="18738" y="2377"/>
                </a:cubicBezTo>
                <a:cubicBezTo>
                  <a:pt x="18738" y="2377"/>
                  <a:pt x="18738" y="2377"/>
                  <a:pt x="18729" y="2356"/>
                </a:cubicBezTo>
                <a:cubicBezTo>
                  <a:pt x="18729" y="2356"/>
                  <a:pt x="18729" y="2356"/>
                  <a:pt x="18729" y="2356"/>
                </a:cubicBezTo>
                <a:cubicBezTo>
                  <a:pt x="18729" y="2336"/>
                  <a:pt x="18729" y="2336"/>
                  <a:pt x="18729" y="2336"/>
                </a:cubicBezTo>
                <a:cubicBezTo>
                  <a:pt x="18729" y="2336"/>
                  <a:pt x="18738" y="2336"/>
                  <a:pt x="18738" y="2356"/>
                </a:cubicBezTo>
                <a:cubicBezTo>
                  <a:pt x="18748" y="2356"/>
                  <a:pt x="18758" y="2356"/>
                  <a:pt x="18758" y="2356"/>
                </a:cubicBezTo>
                <a:cubicBezTo>
                  <a:pt x="18768" y="2356"/>
                  <a:pt x="18768" y="2356"/>
                  <a:pt x="18778" y="2356"/>
                </a:cubicBezTo>
                <a:cubicBezTo>
                  <a:pt x="18778" y="2356"/>
                  <a:pt x="18788" y="2377"/>
                  <a:pt x="18788" y="2377"/>
                </a:cubicBezTo>
                <a:cubicBezTo>
                  <a:pt x="18788" y="2377"/>
                  <a:pt x="18798" y="2377"/>
                  <a:pt x="18798" y="2377"/>
                </a:cubicBezTo>
                <a:cubicBezTo>
                  <a:pt x="18808" y="2377"/>
                  <a:pt x="18808" y="2377"/>
                  <a:pt x="18818" y="2377"/>
                </a:cubicBezTo>
                <a:cubicBezTo>
                  <a:pt x="18818" y="2377"/>
                  <a:pt x="18828" y="2398"/>
                  <a:pt x="18828" y="2398"/>
                </a:cubicBezTo>
                <a:cubicBezTo>
                  <a:pt x="18838" y="2398"/>
                  <a:pt x="18847" y="2398"/>
                  <a:pt x="18847" y="2398"/>
                </a:cubicBezTo>
                <a:cubicBezTo>
                  <a:pt x="18857" y="2398"/>
                  <a:pt x="18857" y="2398"/>
                  <a:pt x="18857" y="2398"/>
                </a:cubicBezTo>
                <a:cubicBezTo>
                  <a:pt x="18867" y="2398"/>
                  <a:pt x="18877" y="2398"/>
                  <a:pt x="18877" y="2398"/>
                </a:cubicBezTo>
                <a:cubicBezTo>
                  <a:pt x="18887" y="2398"/>
                  <a:pt x="18887" y="2398"/>
                  <a:pt x="18897" y="2398"/>
                </a:cubicBezTo>
                <a:cubicBezTo>
                  <a:pt x="18897" y="2377"/>
                  <a:pt x="18897" y="2377"/>
                  <a:pt x="18897" y="2377"/>
                </a:cubicBezTo>
                <a:cubicBezTo>
                  <a:pt x="18897" y="2377"/>
                  <a:pt x="18907" y="2377"/>
                  <a:pt x="18907" y="2377"/>
                </a:cubicBezTo>
                <a:cubicBezTo>
                  <a:pt x="18907" y="2377"/>
                  <a:pt x="18907" y="2356"/>
                  <a:pt x="18907" y="2356"/>
                </a:cubicBezTo>
                <a:cubicBezTo>
                  <a:pt x="18907" y="2356"/>
                  <a:pt x="18907" y="2356"/>
                  <a:pt x="18907" y="2356"/>
                </a:cubicBezTo>
                <a:cubicBezTo>
                  <a:pt x="18907" y="2336"/>
                  <a:pt x="18907" y="2336"/>
                  <a:pt x="18907" y="2336"/>
                </a:cubicBezTo>
                <a:cubicBezTo>
                  <a:pt x="18917" y="2336"/>
                  <a:pt x="18907" y="2315"/>
                  <a:pt x="18907" y="2315"/>
                </a:cubicBezTo>
                <a:cubicBezTo>
                  <a:pt x="18907" y="2315"/>
                  <a:pt x="18907" y="2315"/>
                  <a:pt x="18907" y="2294"/>
                </a:cubicBezTo>
                <a:cubicBezTo>
                  <a:pt x="18907" y="2294"/>
                  <a:pt x="18907" y="2294"/>
                  <a:pt x="18897" y="2294"/>
                </a:cubicBezTo>
                <a:cubicBezTo>
                  <a:pt x="18897" y="2294"/>
                  <a:pt x="18897" y="2294"/>
                  <a:pt x="18897" y="2294"/>
                </a:cubicBezTo>
                <a:cubicBezTo>
                  <a:pt x="18887" y="2294"/>
                  <a:pt x="18887" y="2294"/>
                  <a:pt x="18887" y="2294"/>
                </a:cubicBezTo>
                <a:cubicBezTo>
                  <a:pt x="18877" y="2294"/>
                  <a:pt x="18887" y="2274"/>
                  <a:pt x="18887" y="2274"/>
                </a:cubicBezTo>
                <a:cubicBezTo>
                  <a:pt x="18877" y="2253"/>
                  <a:pt x="18867" y="2253"/>
                  <a:pt x="18857" y="2253"/>
                </a:cubicBezTo>
                <a:cubicBezTo>
                  <a:pt x="18857" y="2253"/>
                  <a:pt x="18867" y="2232"/>
                  <a:pt x="18857" y="2232"/>
                </a:cubicBezTo>
                <a:cubicBezTo>
                  <a:pt x="18857" y="2232"/>
                  <a:pt x="18847" y="2232"/>
                  <a:pt x="18847" y="2232"/>
                </a:cubicBezTo>
                <a:cubicBezTo>
                  <a:pt x="18847" y="2232"/>
                  <a:pt x="18847" y="2212"/>
                  <a:pt x="18847" y="2212"/>
                </a:cubicBezTo>
                <a:cubicBezTo>
                  <a:pt x="18847" y="2212"/>
                  <a:pt x="18838" y="2212"/>
                  <a:pt x="18838" y="2212"/>
                </a:cubicBezTo>
                <a:cubicBezTo>
                  <a:pt x="18838" y="2212"/>
                  <a:pt x="18838" y="2212"/>
                  <a:pt x="18838" y="2212"/>
                </a:cubicBezTo>
                <a:cubicBezTo>
                  <a:pt x="18828" y="2212"/>
                  <a:pt x="18828" y="2212"/>
                  <a:pt x="18828" y="2212"/>
                </a:cubicBezTo>
                <a:cubicBezTo>
                  <a:pt x="18828" y="2191"/>
                  <a:pt x="18828" y="2191"/>
                  <a:pt x="18828" y="2191"/>
                </a:cubicBezTo>
                <a:cubicBezTo>
                  <a:pt x="18828" y="2191"/>
                  <a:pt x="18828" y="2191"/>
                  <a:pt x="18818" y="2191"/>
                </a:cubicBezTo>
                <a:cubicBezTo>
                  <a:pt x="18828" y="2191"/>
                  <a:pt x="18828" y="2191"/>
                  <a:pt x="18838" y="2170"/>
                </a:cubicBezTo>
                <a:cubicBezTo>
                  <a:pt x="18838" y="2170"/>
                  <a:pt x="18838" y="2170"/>
                  <a:pt x="18847" y="2170"/>
                </a:cubicBezTo>
                <a:cubicBezTo>
                  <a:pt x="18847" y="2170"/>
                  <a:pt x="18857" y="2170"/>
                  <a:pt x="18857" y="2170"/>
                </a:cubicBezTo>
                <a:cubicBezTo>
                  <a:pt x="18867" y="2170"/>
                  <a:pt x="18867" y="2170"/>
                  <a:pt x="18867" y="2170"/>
                </a:cubicBezTo>
                <a:cubicBezTo>
                  <a:pt x="18867" y="2170"/>
                  <a:pt x="18877" y="2191"/>
                  <a:pt x="18877" y="2191"/>
                </a:cubicBezTo>
                <a:cubicBezTo>
                  <a:pt x="18877" y="2191"/>
                  <a:pt x="18877" y="2212"/>
                  <a:pt x="18877" y="2212"/>
                </a:cubicBezTo>
                <a:cubicBezTo>
                  <a:pt x="18887" y="2212"/>
                  <a:pt x="18887" y="2212"/>
                  <a:pt x="18887" y="2212"/>
                </a:cubicBezTo>
                <a:cubicBezTo>
                  <a:pt x="18887" y="2253"/>
                  <a:pt x="18907" y="2232"/>
                  <a:pt x="18917" y="2232"/>
                </a:cubicBezTo>
                <a:cubicBezTo>
                  <a:pt x="18917" y="2232"/>
                  <a:pt x="18927" y="2232"/>
                  <a:pt x="18927" y="2232"/>
                </a:cubicBezTo>
                <a:cubicBezTo>
                  <a:pt x="18927" y="2253"/>
                  <a:pt x="18927" y="2253"/>
                  <a:pt x="18927" y="2253"/>
                </a:cubicBezTo>
                <a:cubicBezTo>
                  <a:pt x="18937" y="2274"/>
                  <a:pt x="18937" y="2274"/>
                  <a:pt x="18946" y="2274"/>
                </a:cubicBezTo>
                <a:cubicBezTo>
                  <a:pt x="18946" y="2294"/>
                  <a:pt x="18946" y="2294"/>
                  <a:pt x="18956" y="2294"/>
                </a:cubicBezTo>
                <a:cubicBezTo>
                  <a:pt x="18956" y="2294"/>
                  <a:pt x="18966" y="2294"/>
                  <a:pt x="18976" y="2294"/>
                </a:cubicBezTo>
                <a:cubicBezTo>
                  <a:pt x="18976" y="2294"/>
                  <a:pt x="18986" y="2294"/>
                  <a:pt x="18986" y="2294"/>
                </a:cubicBezTo>
                <a:cubicBezTo>
                  <a:pt x="18996" y="2294"/>
                  <a:pt x="18996" y="2274"/>
                  <a:pt x="18996" y="2274"/>
                </a:cubicBezTo>
                <a:cubicBezTo>
                  <a:pt x="19006" y="2274"/>
                  <a:pt x="19006" y="2274"/>
                  <a:pt x="19006" y="2274"/>
                </a:cubicBezTo>
                <a:cubicBezTo>
                  <a:pt x="19006" y="2274"/>
                  <a:pt x="19016" y="2274"/>
                  <a:pt x="19016" y="2274"/>
                </a:cubicBezTo>
                <a:cubicBezTo>
                  <a:pt x="19026" y="2274"/>
                  <a:pt x="19026" y="2274"/>
                  <a:pt x="19026" y="2274"/>
                </a:cubicBezTo>
                <a:cubicBezTo>
                  <a:pt x="19036" y="2274"/>
                  <a:pt x="19046" y="2274"/>
                  <a:pt x="19046" y="2274"/>
                </a:cubicBezTo>
                <a:cubicBezTo>
                  <a:pt x="19055" y="2274"/>
                  <a:pt x="19055" y="2274"/>
                  <a:pt x="19065" y="2274"/>
                </a:cubicBezTo>
                <a:cubicBezTo>
                  <a:pt x="19065" y="2274"/>
                  <a:pt x="19075" y="2294"/>
                  <a:pt x="19075" y="2294"/>
                </a:cubicBezTo>
                <a:cubicBezTo>
                  <a:pt x="19085" y="2274"/>
                  <a:pt x="19085" y="2294"/>
                  <a:pt x="19085" y="2294"/>
                </a:cubicBezTo>
                <a:cubicBezTo>
                  <a:pt x="19095" y="2294"/>
                  <a:pt x="19095" y="2294"/>
                  <a:pt x="19095" y="2294"/>
                </a:cubicBezTo>
                <a:cubicBezTo>
                  <a:pt x="19105" y="2315"/>
                  <a:pt x="19105" y="2315"/>
                  <a:pt x="19105" y="2336"/>
                </a:cubicBezTo>
                <a:cubicBezTo>
                  <a:pt x="19115" y="2336"/>
                  <a:pt x="19115" y="2336"/>
                  <a:pt x="19125" y="2356"/>
                </a:cubicBezTo>
                <a:cubicBezTo>
                  <a:pt x="19125" y="2356"/>
                  <a:pt x="19135" y="2356"/>
                  <a:pt x="19135" y="2356"/>
                </a:cubicBezTo>
                <a:cubicBezTo>
                  <a:pt x="19135" y="2377"/>
                  <a:pt x="19145" y="2377"/>
                  <a:pt x="19135" y="2377"/>
                </a:cubicBezTo>
                <a:cubicBezTo>
                  <a:pt x="19135" y="2377"/>
                  <a:pt x="19135" y="2398"/>
                  <a:pt x="19145" y="2398"/>
                </a:cubicBezTo>
                <a:cubicBezTo>
                  <a:pt x="19145" y="2398"/>
                  <a:pt x="19145" y="2398"/>
                  <a:pt x="19155" y="2398"/>
                </a:cubicBezTo>
                <a:cubicBezTo>
                  <a:pt x="19155" y="2398"/>
                  <a:pt x="19164" y="2398"/>
                  <a:pt x="19164" y="2398"/>
                </a:cubicBezTo>
                <a:cubicBezTo>
                  <a:pt x="19174" y="2398"/>
                  <a:pt x="19174" y="2398"/>
                  <a:pt x="19184" y="2398"/>
                </a:cubicBezTo>
                <a:cubicBezTo>
                  <a:pt x="19184" y="2398"/>
                  <a:pt x="19194" y="2398"/>
                  <a:pt x="19204" y="2398"/>
                </a:cubicBezTo>
                <a:cubicBezTo>
                  <a:pt x="19214" y="2398"/>
                  <a:pt x="19224" y="2398"/>
                  <a:pt x="19234" y="2398"/>
                </a:cubicBezTo>
                <a:cubicBezTo>
                  <a:pt x="19234" y="2398"/>
                  <a:pt x="19234" y="2398"/>
                  <a:pt x="19234" y="2398"/>
                </a:cubicBezTo>
                <a:cubicBezTo>
                  <a:pt x="19244" y="2398"/>
                  <a:pt x="19254" y="2418"/>
                  <a:pt x="19254" y="2418"/>
                </a:cubicBezTo>
                <a:cubicBezTo>
                  <a:pt x="19254" y="2418"/>
                  <a:pt x="19254" y="2418"/>
                  <a:pt x="19264" y="2418"/>
                </a:cubicBezTo>
                <a:cubicBezTo>
                  <a:pt x="19264" y="2418"/>
                  <a:pt x="19264" y="2418"/>
                  <a:pt x="19264" y="2418"/>
                </a:cubicBezTo>
                <a:cubicBezTo>
                  <a:pt x="19264" y="2418"/>
                  <a:pt x="19264" y="2439"/>
                  <a:pt x="19273" y="2439"/>
                </a:cubicBezTo>
                <a:cubicBezTo>
                  <a:pt x="19273" y="2439"/>
                  <a:pt x="19273" y="2439"/>
                  <a:pt x="19273" y="2439"/>
                </a:cubicBezTo>
                <a:cubicBezTo>
                  <a:pt x="19273" y="2439"/>
                  <a:pt x="19273" y="2439"/>
                  <a:pt x="19283" y="2439"/>
                </a:cubicBezTo>
                <a:cubicBezTo>
                  <a:pt x="19283" y="2439"/>
                  <a:pt x="19283" y="2439"/>
                  <a:pt x="19293" y="2439"/>
                </a:cubicBezTo>
                <a:cubicBezTo>
                  <a:pt x="19293" y="2439"/>
                  <a:pt x="19293" y="2439"/>
                  <a:pt x="19293" y="2460"/>
                </a:cubicBezTo>
                <a:cubicBezTo>
                  <a:pt x="19293" y="2460"/>
                  <a:pt x="19303" y="2439"/>
                  <a:pt x="19303" y="2439"/>
                </a:cubicBezTo>
                <a:cubicBezTo>
                  <a:pt x="19303" y="2439"/>
                  <a:pt x="19303" y="2439"/>
                  <a:pt x="19313" y="2439"/>
                </a:cubicBezTo>
                <a:cubicBezTo>
                  <a:pt x="19313" y="2439"/>
                  <a:pt x="19313" y="2439"/>
                  <a:pt x="19323" y="2439"/>
                </a:cubicBezTo>
                <a:cubicBezTo>
                  <a:pt x="19323" y="2439"/>
                  <a:pt x="19333" y="2439"/>
                  <a:pt x="19333" y="2439"/>
                </a:cubicBezTo>
                <a:cubicBezTo>
                  <a:pt x="19343" y="2439"/>
                  <a:pt x="19343" y="2460"/>
                  <a:pt x="19343" y="2460"/>
                </a:cubicBezTo>
                <a:cubicBezTo>
                  <a:pt x="19353" y="2460"/>
                  <a:pt x="19353" y="2460"/>
                  <a:pt x="19353" y="2439"/>
                </a:cubicBezTo>
                <a:cubicBezTo>
                  <a:pt x="19353" y="2439"/>
                  <a:pt x="19363" y="2439"/>
                  <a:pt x="19363" y="2418"/>
                </a:cubicBezTo>
                <a:cubicBezTo>
                  <a:pt x="19353" y="2418"/>
                  <a:pt x="19353" y="2439"/>
                  <a:pt x="19343" y="2418"/>
                </a:cubicBezTo>
                <a:cubicBezTo>
                  <a:pt x="19343" y="2418"/>
                  <a:pt x="19333" y="2418"/>
                  <a:pt x="19333" y="2398"/>
                </a:cubicBezTo>
                <a:cubicBezTo>
                  <a:pt x="19333" y="2398"/>
                  <a:pt x="19323" y="2377"/>
                  <a:pt x="19323" y="2356"/>
                </a:cubicBezTo>
                <a:cubicBezTo>
                  <a:pt x="19313" y="2356"/>
                  <a:pt x="19303" y="2356"/>
                  <a:pt x="19303" y="2356"/>
                </a:cubicBezTo>
                <a:cubicBezTo>
                  <a:pt x="19303" y="2336"/>
                  <a:pt x="19303" y="2336"/>
                  <a:pt x="19293" y="2336"/>
                </a:cubicBezTo>
                <a:cubicBezTo>
                  <a:pt x="19293" y="2315"/>
                  <a:pt x="19293" y="2315"/>
                  <a:pt x="19293" y="2315"/>
                </a:cubicBezTo>
                <a:cubicBezTo>
                  <a:pt x="19283" y="2315"/>
                  <a:pt x="19283" y="2315"/>
                  <a:pt x="19273" y="2315"/>
                </a:cubicBezTo>
                <a:cubicBezTo>
                  <a:pt x="19273" y="2315"/>
                  <a:pt x="19273" y="2294"/>
                  <a:pt x="19273" y="2294"/>
                </a:cubicBezTo>
                <a:cubicBezTo>
                  <a:pt x="19264" y="2294"/>
                  <a:pt x="19264" y="2294"/>
                  <a:pt x="19254" y="2294"/>
                </a:cubicBezTo>
                <a:cubicBezTo>
                  <a:pt x="19254" y="2294"/>
                  <a:pt x="19254" y="2294"/>
                  <a:pt x="19254" y="2294"/>
                </a:cubicBezTo>
                <a:cubicBezTo>
                  <a:pt x="19244" y="2294"/>
                  <a:pt x="19234" y="2294"/>
                  <a:pt x="19234" y="2274"/>
                </a:cubicBezTo>
                <a:cubicBezTo>
                  <a:pt x="19234" y="2274"/>
                  <a:pt x="19234" y="2253"/>
                  <a:pt x="19234" y="2253"/>
                </a:cubicBezTo>
                <a:cubicBezTo>
                  <a:pt x="19244" y="2253"/>
                  <a:pt x="19254" y="2253"/>
                  <a:pt x="19254" y="2253"/>
                </a:cubicBezTo>
                <a:cubicBezTo>
                  <a:pt x="19254" y="2253"/>
                  <a:pt x="19264" y="2274"/>
                  <a:pt x="19264" y="2274"/>
                </a:cubicBezTo>
                <a:cubicBezTo>
                  <a:pt x="19264" y="2274"/>
                  <a:pt x="19273" y="2253"/>
                  <a:pt x="19273" y="2253"/>
                </a:cubicBezTo>
                <a:cubicBezTo>
                  <a:pt x="19283" y="2253"/>
                  <a:pt x="19283" y="2232"/>
                  <a:pt x="19293" y="2253"/>
                </a:cubicBezTo>
                <a:cubicBezTo>
                  <a:pt x="19293" y="2253"/>
                  <a:pt x="19293" y="2253"/>
                  <a:pt x="19303" y="2253"/>
                </a:cubicBezTo>
                <a:cubicBezTo>
                  <a:pt x="19303" y="2253"/>
                  <a:pt x="19303" y="2253"/>
                  <a:pt x="19313" y="2253"/>
                </a:cubicBezTo>
                <a:cubicBezTo>
                  <a:pt x="19313" y="2253"/>
                  <a:pt x="19323" y="2274"/>
                  <a:pt x="19323" y="2274"/>
                </a:cubicBezTo>
                <a:cubicBezTo>
                  <a:pt x="19333" y="2274"/>
                  <a:pt x="19343" y="2294"/>
                  <a:pt x="19343" y="2274"/>
                </a:cubicBezTo>
                <a:cubicBezTo>
                  <a:pt x="19343" y="2253"/>
                  <a:pt x="19333" y="2253"/>
                  <a:pt x="19333" y="2253"/>
                </a:cubicBezTo>
                <a:cubicBezTo>
                  <a:pt x="19333" y="2253"/>
                  <a:pt x="19323" y="2232"/>
                  <a:pt x="19323" y="2232"/>
                </a:cubicBezTo>
                <a:cubicBezTo>
                  <a:pt x="19323" y="2212"/>
                  <a:pt x="19323" y="2212"/>
                  <a:pt x="19323" y="2212"/>
                </a:cubicBezTo>
                <a:cubicBezTo>
                  <a:pt x="19323" y="2212"/>
                  <a:pt x="19323" y="2191"/>
                  <a:pt x="19323" y="2191"/>
                </a:cubicBezTo>
                <a:cubicBezTo>
                  <a:pt x="19323" y="2191"/>
                  <a:pt x="19323" y="2170"/>
                  <a:pt x="19323" y="2170"/>
                </a:cubicBezTo>
                <a:cubicBezTo>
                  <a:pt x="19313" y="2150"/>
                  <a:pt x="19313" y="2170"/>
                  <a:pt x="19303" y="2170"/>
                </a:cubicBezTo>
                <a:cubicBezTo>
                  <a:pt x="19303" y="2170"/>
                  <a:pt x="19293" y="2170"/>
                  <a:pt x="19283" y="2170"/>
                </a:cubicBezTo>
                <a:cubicBezTo>
                  <a:pt x="19283" y="2170"/>
                  <a:pt x="19283" y="2170"/>
                  <a:pt x="19283" y="2170"/>
                </a:cubicBezTo>
                <a:cubicBezTo>
                  <a:pt x="19273" y="2170"/>
                  <a:pt x="19273" y="2170"/>
                  <a:pt x="19273" y="2150"/>
                </a:cubicBezTo>
                <a:cubicBezTo>
                  <a:pt x="19264" y="2150"/>
                  <a:pt x="19254" y="2170"/>
                  <a:pt x="19254" y="2150"/>
                </a:cubicBezTo>
                <a:cubicBezTo>
                  <a:pt x="19244" y="2150"/>
                  <a:pt x="19244" y="2150"/>
                  <a:pt x="19244" y="2129"/>
                </a:cubicBezTo>
                <a:cubicBezTo>
                  <a:pt x="19234" y="2129"/>
                  <a:pt x="19234" y="2129"/>
                  <a:pt x="19224" y="2129"/>
                </a:cubicBezTo>
                <a:cubicBezTo>
                  <a:pt x="19224" y="2129"/>
                  <a:pt x="19224" y="2108"/>
                  <a:pt x="19214" y="2108"/>
                </a:cubicBezTo>
                <a:cubicBezTo>
                  <a:pt x="19214" y="2108"/>
                  <a:pt x="19214" y="2108"/>
                  <a:pt x="19204" y="2108"/>
                </a:cubicBezTo>
                <a:cubicBezTo>
                  <a:pt x="19204" y="2108"/>
                  <a:pt x="19204" y="2108"/>
                  <a:pt x="19204" y="2108"/>
                </a:cubicBezTo>
                <a:cubicBezTo>
                  <a:pt x="19194" y="2108"/>
                  <a:pt x="19194" y="2088"/>
                  <a:pt x="19184" y="2088"/>
                </a:cubicBezTo>
                <a:cubicBezTo>
                  <a:pt x="19184" y="2088"/>
                  <a:pt x="19184" y="2088"/>
                  <a:pt x="19184" y="2088"/>
                </a:cubicBezTo>
                <a:cubicBezTo>
                  <a:pt x="19174" y="2088"/>
                  <a:pt x="19174" y="2088"/>
                  <a:pt x="19174" y="2088"/>
                </a:cubicBezTo>
                <a:cubicBezTo>
                  <a:pt x="19164" y="2088"/>
                  <a:pt x="19164" y="2088"/>
                  <a:pt x="19155" y="2088"/>
                </a:cubicBezTo>
                <a:cubicBezTo>
                  <a:pt x="19155" y="2088"/>
                  <a:pt x="19145" y="2088"/>
                  <a:pt x="19145" y="2067"/>
                </a:cubicBezTo>
                <a:cubicBezTo>
                  <a:pt x="19145" y="2067"/>
                  <a:pt x="19145" y="2067"/>
                  <a:pt x="19135" y="2067"/>
                </a:cubicBezTo>
                <a:cubicBezTo>
                  <a:pt x="19135" y="2067"/>
                  <a:pt x="19135" y="2067"/>
                  <a:pt x="19135" y="2067"/>
                </a:cubicBezTo>
                <a:cubicBezTo>
                  <a:pt x="19135" y="2067"/>
                  <a:pt x="19135" y="2067"/>
                  <a:pt x="19125" y="2067"/>
                </a:cubicBezTo>
                <a:cubicBezTo>
                  <a:pt x="19125" y="2067"/>
                  <a:pt x="19125" y="2067"/>
                  <a:pt x="19115" y="2067"/>
                </a:cubicBezTo>
                <a:cubicBezTo>
                  <a:pt x="19115" y="2067"/>
                  <a:pt x="19115" y="2067"/>
                  <a:pt x="19105" y="2067"/>
                </a:cubicBezTo>
                <a:cubicBezTo>
                  <a:pt x="19105" y="2067"/>
                  <a:pt x="19095" y="2067"/>
                  <a:pt x="19095" y="2067"/>
                </a:cubicBezTo>
                <a:cubicBezTo>
                  <a:pt x="19085" y="2067"/>
                  <a:pt x="19085" y="2067"/>
                  <a:pt x="19075" y="2067"/>
                </a:cubicBezTo>
                <a:cubicBezTo>
                  <a:pt x="19075" y="2067"/>
                  <a:pt x="19075" y="2067"/>
                  <a:pt x="19065" y="2067"/>
                </a:cubicBezTo>
                <a:cubicBezTo>
                  <a:pt x="19065" y="2067"/>
                  <a:pt x="19065" y="2067"/>
                  <a:pt x="19055" y="2067"/>
                </a:cubicBezTo>
                <a:cubicBezTo>
                  <a:pt x="19055" y="2067"/>
                  <a:pt x="19055" y="2067"/>
                  <a:pt x="19046" y="2046"/>
                </a:cubicBezTo>
                <a:cubicBezTo>
                  <a:pt x="19046" y="2046"/>
                  <a:pt x="19036" y="2046"/>
                  <a:pt x="19036" y="2046"/>
                </a:cubicBezTo>
                <a:cubicBezTo>
                  <a:pt x="19036" y="2026"/>
                  <a:pt x="19036" y="2026"/>
                  <a:pt x="19026" y="2026"/>
                </a:cubicBezTo>
                <a:cubicBezTo>
                  <a:pt x="19026" y="2026"/>
                  <a:pt x="19016" y="2046"/>
                  <a:pt x="19016" y="2046"/>
                </a:cubicBezTo>
                <a:cubicBezTo>
                  <a:pt x="19006" y="2046"/>
                  <a:pt x="19006" y="2046"/>
                  <a:pt x="19006" y="2046"/>
                </a:cubicBezTo>
                <a:cubicBezTo>
                  <a:pt x="19006" y="2046"/>
                  <a:pt x="19016" y="2046"/>
                  <a:pt x="19016" y="2067"/>
                </a:cubicBezTo>
                <a:cubicBezTo>
                  <a:pt x="19026" y="2067"/>
                  <a:pt x="19026" y="2067"/>
                  <a:pt x="19036" y="2088"/>
                </a:cubicBezTo>
                <a:cubicBezTo>
                  <a:pt x="19036" y="2088"/>
                  <a:pt x="19036" y="2088"/>
                  <a:pt x="19046" y="2088"/>
                </a:cubicBezTo>
                <a:cubicBezTo>
                  <a:pt x="19046" y="2088"/>
                  <a:pt x="19055" y="2108"/>
                  <a:pt x="19055" y="2108"/>
                </a:cubicBezTo>
                <a:cubicBezTo>
                  <a:pt x="19065" y="2129"/>
                  <a:pt x="19075" y="2129"/>
                  <a:pt x="19085" y="2150"/>
                </a:cubicBezTo>
                <a:cubicBezTo>
                  <a:pt x="19095" y="2150"/>
                  <a:pt x="19105" y="2150"/>
                  <a:pt x="19105" y="2170"/>
                </a:cubicBezTo>
                <a:cubicBezTo>
                  <a:pt x="19115" y="2191"/>
                  <a:pt x="19075" y="2150"/>
                  <a:pt x="19075" y="2150"/>
                </a:cubicBezTo>
                <a:cubicBezTo>
                  <a:pt x="19065" y="2150"/>
                  <a:pt x="19065" y="2150"/>
                  <a:pt x="19055" y="2150"/>
                </a:cubicBezTo>
                <a:cubicBezTo>
                  <a:pt x="19055" y="2129"/>
                  <a:pt x="19046" y="2129"/>
                  <a:pt x="19046" y="2129"/>
                </a:cubicBezTo>
                <a:cubicBezTo>
                  <a:pt x="19036" y="2129"/>
                  <a:pt x="19026" y="2129"/>
                  <a:pt x="19016" y="2108"/>
                </a:cubicBezTo>
                <a:cubicBezTo>
                  <a:pt x="19006" y="2108"/>
                  <a:pt x="19006" y="2108"/>
                  <a:pt x="19006" y="2088"/>
                </a:cubicBezTo>
                <a:cubicBezTo>
                  <a:pt x="18996" y="2088"/>
                  <a:pt x="18996" y="2088"/>
                  <a:pt x="18996" y="2088"/>
                </a:cubicBezTo>
                <a:cubicBezTo>
                  <a:pt x="18986" y="2067"/>
                  <a:pt x="18986" y="2067"/>
                  <a:pt x="18986" y="2067"/>
                </a:cubicBezTo>
                <a:cubicBezTo>
                  <a:pt x="18976" y="2046"/>
                  <a:pt x="18976" y="2046"/>
                  <a:pt x="18976" y="2046"/>
                </a:cubicBezTo>
                <a:cubicBezTo>
                  <a:pt x="18966" y="2046"/>
                  <a:pt x="18966" y="2046"/>
                  <a:pt x="18966" y="2046"/>
                </a:cubicBezTo>
                <a:cubicBezTo>
                  <a:pt x="18956" y="2026"/>
                  <a:pt x="18956" y="2026"/>
                  <a:pt x="18946" y="2026"/>
                </a:cubicBezTo>
                <a:cubicBezTo>
                  <a:pt x="18937" y="2005"/>
                  <a:pt x="18937" y="2005"/>
                  <a:pt x="18927" y="2026"/>
                </a:cubicBezTo>
                <a:cubicBezTo>
                  <a:pt x="18917" y="2026"/>
                  <a:pt x="18917" y="2026"/>
                  <a:pt x="18917" y="2005"/>
                </a:cubicBezTo>
                <a:cubicBezTo>
                  <a:pt x="18907" y="2005"/>
                  <a:pt x="18907" y="1984"/>
                  <a:pt x="18897" y="1984"/>
                </a:cubicBezTo>
                <a:cubicBezTo>
                  <a:pt x="18887" y="1984"/>
                  <a:pt x="18877" y="1984"/>
                  <a:pt x="18877" y="1984"/>
                </a:cubicBezTo>
                <a:cubicBezTo>
                  <a:pt x="18877" y="1964"/>
                  <a:pt x="18867" y="1964"/>
                  <a:pt x="18867" y="1964"/>
                </a:cubicBezTo>
                <a:cubicBezTo>
                  <a:pt x="18867" y="1964"/>
                  <a:pt x="18867" y="1964"/>
                  <a:pt x="18857" y="1964"/>
                </a:cubicBezTo>
                <a:cubicBezTo>
                  <a:pt x="18857" y="1964"/>
                  <a:pt x="18857" y="1964"/>
                  <a:pt x="18857" y="1964"/>
                </a:cubicBezTo>
                <a:cubicBezTo>
                  <a:pt x="18847" y="1964"/>
                  <a:pt x="18847" y="1964"/>
                  <a:pt x="18838" y="1943"/>
                </a:cubicBezTo>
                <a:cubicBezTo>
                  <a:pt x="18838" y="1943"/>
                  <a:pt x="18838" y="1943"/>
                  <a:pt x="18838" y="1943"/>
                </a:cubicBezTo>
                <a:cubicBezTo>
                  <a:pt x="18828" y="1922"/>
                  <a:pt x="18828" y="1922"/>
                  <a:pt x="18828" y="1922"/>
                </a:cubicBezTo>
                <a:cubicBezTo>
                  <a:pt x="18818" y="1922"/>
                  <a:pt x="18818" y="1922"/>
                  <a:pt x="18818" y="1922"/>
                </a:cubicBezTo>
                <a:cubicBezTo>
                  <a:pt x="18818" y="1922"/>
                  <a:pt x="18818" y="1922"/>
                  <a:pt x="18808" y="1922"/>
                </a:cubicBezTo>
                <a:cubicBezTo>
                  <a:pt x="18808" y="1902"/>
                  <a:pt x="18798" y="1922"/>
                  <a:pt x="18798" y="1922"/>
                </a:cubicBezTo>
                <a:cubicBezTo>
                  <a:pt x="18788" y="1902"/>
                  <a:pt x="18788" y="1902"/>
                  <a:pt x="18788" y="1902"/>
                </a:cubicBezTo>
                <a:cubicBezTo>
                  <a:pt x="18788" y="1902"/>
                  <a:pt x="18788" y="1902"/>
                  <a:pt x="18778" y="1902"/>
                </a:cubicBezTo>
                <a:cubicBezTo>
                  <a:pt x="18778" y="1902"/>
                  <a:pt x="18778" y="1902"/>
                  <a:pt x="18778" y="1902"/>
                </a:cubicBezTo>
                <a:cubicBezTo>
                  <a:pt x="18768" y="1881"/>
                  <a:pt x="18768" y="1902"/>
                  <a:pt x="18758" y="1902"/>
                </a:cubicBezTo>
                <a:cubicBezTo>
                  <a:pt x="18758" y="1902"/>
                  <a:pt x="18758" y="1902"/>
                  <a:pt x="18758" y="1902"/>
                </a:cubicBezTo>
                <a:cubicBezTo>
                  <a:pt x="18748" y="1902"/>
                  <a:pt x="18748" y="1902"/>
                  <a:pt x="18748" y="1902"/>
                </a:cubicBezTo>
                <a:cubicBezTo>
                  <a:pt x="18748" y="1881"/>
                  <a:pt x="18748" y="1881"/>
                  <a:pt x="18748" y="1881"/>
                </a:cubicBezTo>
                <a:cubicBezTo>
                  <a:pt x="18738" y="1881"/>
                  <a:pt x="18738" y="1881"/>
                  <a:pt x="18738" y="1881"/>
                </a:cubicBezTo>
                <a:cubicBezTo>
                  <a:pt x="18729" y="1881"/>
                  <a:pt x="18729" y="1881"/>
                  <a:pt x="18719" y="1881"/>
                </a:cubicBezTo>
                <a:cubicBezTo>
                  <a:pt x="18719" y="1860"/>
                  <a:pt x="18709" y="1860"/>
                  <a:pt x="18709" y="1860"/>
                </a:cubicBezTo>
                <a:cubicBezTo>
                  <a:pt x="18699" y="1860"/>
                  <a:pt x="18699" y="1860"/>
                  <a:pt x="18689" y="1860"/>
                </a:cubicBezTo>
                <a:cubicBezTo>
                  <a:pt x="18689" y="1860"/>
                  <a:pt x="18689" y="1860"/>
                  <a:pt x="18679" y="1860"/>
                </a:cubicBezTo>
                <a:cubicBezTo>
                  <a:pt x="18679" y="1860"/>
                  <a:pt x="18669" y="1881"/>
                  <a:pt x="18669" y="1860"/>
                </a:cubicBezTo>
                <a:cubicBezTo>
                  <a:pt x="18669" y="1860"/>
                  <a:pt x="18669" y="1860"/>
                  <a:pt x="18659" y="1860"/>
                </a:cubicBezTo>
                <a:cubicBezTo>
                  <a:pt x="18659" y="1840"/>
                  <a:pt x="18649" y="1860"/>
                  <a:pt x="18649" y="1860"/>
                </a:cubicBezTo>
                <a:cubicBezTo>
                  <a:pt x="18649" y="1860"/>
                  <a:pt x="18649" y="1860"/>
                  <a:pt x="18639" y="1840"/>
                </a:cubicBezTo>
                <a:cubicBezTo>
                  <a:pt x="18639" y="1840"/>
                  <a:pt x="18629" y="1840"/>
                  <a:pt x="18620" y="1840"/>
                </a:cubicBezTo>
                <a:cubicBezTo>
                  <a:pt x="18620" y="1840"/>
                  <a:pt x="18610" y="1840"/>
                  <a:pt x="18610" y="1840"/>
                </a:cubicBezTo>
                <a:cubicBezTo>
                  <a:pt x="18600" y="1840"/>
                  <a:pt x="18600" y="1840"/>
                  <a:pt x="18590" y="1840"/>
                </a:cubicBezTo>
                <a:cubicBezTo>
                  <a:pt x="18590" y="1840"/>
                  <a:pt x="18590" y="1840"/>
                  <a:pt x="18590" y="1840"/>
                </a:cubicBezTo>
                <a:cubicBezTo>
                  <a:pt x="18590" y="1840"/>
                  <a:pt x="18590" y="1819"/>
                  <a:pt x="18580" y="1819"/>
                </a:cubicBezTo>
                <a:cubicBezTo>
                  <a:pt x="18580" y="1819"/>
                  <a:pt x="18580" y="1819"/>
                  <a:pt x="18580" y="1819"/>
                </a:cubicBezTo>
                <a:cubicBezTo>
                  <a:pt x="18570" y="1819"/>
                  <a:pt x="18570" y="1798"/>
                  <a:pt x="18570" y="1798"/>
                </a:cubicBezTo>
                <a:cubicBezTo>
                  <a:pt x="18560" y="1798"/>
                  <a:pt x="18550" y="1798"/>
                  <a:pt x="18550" y="1798"/>
                </a:cubicBezTo>
                <a:cubicBezTo>
                  <a:pt x="18540" y="1798"/>
                  <a:pt x="18540" y="1798"/>
                  <a:pt x="18530" y="1798"/>
                </a:cubicBezTo>
                <a:cubicBezTo>
                  <a:pt x="18530" y="1798"/>
                  <a:pt x="18520" y="1778"/>
                  <a:pt x="18511" y="1778"/>
                </a:cubicBezTo>
                <a:cubicBezTo>
                  <a:pt x="18511" y="1798"/>
                  <a:pt x="18511" y="1798"/>
                  <a:pt x="18511" y="1798"/>
                </a:cubicBezTo>
                <a:cubicBezTo>
                  <a:pt x="18501" y="1778"/>
                  <a:pt x="18501" y="1778"/>
                  <a:pt x="18501" y="1778"/>
                </a:cubicBezTo>
                <a:cubicBezTo>
                  <a:pt x="18501" y="1778"/>
                  <a:pt x="18501" y="1778"/>
                  <a:pt x="18491" y="1778"/>
                </a:cubicBezTo>
                <a:cubicBezTo>
                  <a:pt x="18491" y="1757"/>
                  <a:pt x="18491" y="1778"/>
                  <a:pt x="18491" y="1757"/>
                </a:cubicBezTo>
                <a:cubicBezTo>
                  <a:pt x="18481" y="1757"/>
                  <a:pt x="18481" y="1757"/>
                  <a:pt x="18471" y="1757"/>
                </a:cubicBezTo>
                <a:cubicBezTo>
                  <a:pt x="18471" y="1757"/>
                  <a:pt x="18461" y="1757"/>
                  <a:pt x="18461" y="1757"/>
                </a:cubicBezTo>
                <a:cubicBezTo>
                  <a:pt x="18461" y="1736"/>
                  <a:pt x="18451" y="1736"/>
                  <a:pt x="18451" y="1736"/>
                </a:cubicBezTo>
                <a:cubicBezTo>
                  <a:pt x="18451" y="1736"/>
                  <a:pt x="18441" y="1736"/>
                  <a:pt x="18441" y="1736"/>
                </a:cubicBezTo>
                <a:cubicBezTo>
                  <a:pt x="18431" y="1736"/>
                  <a:pt x="18431" y="1757"/>
                  <a:pt x="18431" y="1757"/>
                </a:cubicBezTo>
                <a:cubicBezTo>
                  <a:pt x="18431" y="1757"/>
                  <a:pt x="18431" y="1757"/>
                  <a:pt x="18421" y="1757"/>
                </a:cubicBezTo>
                <a:cubicBezTo>
                  <a:pt x="18421" y="1736"/>
                  <a:pt x="18421" y="1757"/>
                  <a:pt x="18411" y="1736"/>
                </a:cubicBezTo>
                <a:cubicBezTo>
                  <a:pt x="18411" y="1736"/>
                  <a:pt x="18411" y="1736"/>
                  <a:pt x="18402" y="1736"/>
                </a:cubicBezTo>
                <a:cubicBezTo>
                  <a:pt x="18402" y="1736"/>
                  <a:pt x="18402" y="1736"/>
                  <a:pt x="18392" y="1736"/>
                </a:cubicBezTo>
                <a:cubicBezTo>
                  <a:pt x="18392" y="1736"/>
                  <a:pt x="18382" y="1736"/>
                  <a:pt x="18382" y="1736"/>
                </a:cubicBezTo>
                <a:cubicBezTo>
                  <a:pt x="18372" y="1716"/>
                  <a:pt x="18362" y="1716"/>
                  <a:pt x="18362" y="1716"/>
                </a:cubicBezTo>
                <a:cubicBezTo>
                  <a:pt x="18352" y="1716"/>
                  <a:pt x="18352" y="1716"/>
                  <a:pt x="18352" y="1716"/>
                </a:cubicBezTo>
                <a:cubicBezTo>
                  <a:pt x="18342" y="1695"/>
                  <a:pt x="18342" y="1695"/>
                  <a:pt x="18342" y="1695"/>
                </a:cubicBezTo>
                <a:cubicBezTo>
                  <a:pt x="18332" y="1695"/>
                  <a:pt x="18332" y="1695"/>
                  <a:pt x="18322" y="1695"/>
                </a:cubicBezTo>
                <a:cubicBezTo>
                  <a:pt x="18322" y="1695"/>
                  <a:pt x="18322" y="1695"/>
                  <a:pt x="18312" y="1695"/>
                </a:cubicBezTo>
                <a:cubicBezTo>
                  <a:pt x="18312" y="1695"/>
                  <a:pt x="18312" y="1695"/>
                  <a:pt x="18302" y="1695"/>
                </a:cubicBezTo>
                <a:cubicBezTo>
                  <a:pt x="18293" y="1674"/>
                  <a:pt x="18293" y="1674"/>
                  <a:pt x="18283" y="1674"/>
                </a:cubicBezTo>
                <a:cubicBezTo>
                  <a:pt x="18273" y="1674"/>
                  <a:pt x="18263" y="1674"/>
                  <a:pt x="18263" y="1674"/>
                </a:cubicBezTo>
                <a:cubicBezTo>
                  <a:pt x="18243" y="1674"/>
                  <a:pt x="18223" y="1674"/>
                  <a:pt x="18203" y="1674"/>
                </a:cubicBezTo>
                <a:cubicBezTo>
                  <a:pt x="18184" y="1674"/>
                  <a:pt x="18164" y="1674"/>
                  <a:pt x="18154" y="1674"/>
                </a:cubicBezTo>
                <a:cubicBezTo>
                  <a:pt x="18134" y="1654"/>
                  <a:pt x="18114" y="1674"/>
                  <a:pt x="18094" y="1654"/>
                </a:cubicBezTo>
                <a:cubicBezTo>
                  <a:pt x="18075" y="1654"/>
                  <a:pt x="18055" y="1654"/>
                  <a:pt x="18035" y="1654"/>
                </a:cubicBezTo>
                <a:cubicBezTo>
                  <a:pt x="18025" y="1654"/>
                  <a:pt x="18025" y="1654"/>
                  <a:pt x="18015" y="1654"/>
                </a:cubicBezTo>
                <a:cubicBezTo>
                  <a:pt x="18005" y="1654"/>
                  <a:pt x="18005" y="1654"/>
                  <a:pt x="18005" y="1654"/>
                </a:cubicBezTo>
                <a:cubicBezTo>
                  <a:pt x="17995" y="1654"/>
                  <a:pt x="17985" y="1654"/>
                  <a:pt x="17985" y="1654"/>
                </a:cubicBezTo>
                <a:cubicBezTo>
                  <a:pt x="17975" y="1654"/>
                  <a:pt x="17975" y="1654"/>
                  <a:pt x="17966" y="1654"/>
                </a:cubicBezTo>
                <a:cubicBezTo>
                  <a:pt x="17966" y="1654"/>
                  <a:pt x="17956" y="1654"/>
                  <a:pt x="17956" y="1654"/>
                </a:cubicBezTo>
                <a:cubicBezTo>
                  <a:pt x="17956" y="1654"/>
                  <a:pt x="17966" y="1654"/>
                  <a:pt x="17966" y="1654"/>
                </a:cubicBezTo>
                <a:cubicBezTo>
                  <a:pt x="17966" y="1674"/>
                  <a:pt x="17975" y="1674"/>
                  <a:pt x="17985" y="1695"/>
                </a:cubicBezTo>
                <a:cubicBezTo>
                  <a:pt x="17995" y="1695"/>
                  <a:pt x="18005" y="1716"/>
                  <a:pt x="18015" y="1716"/>
                </a:cubicBezTo>
                <a:cubicBezTo>
                  <a:pt x="18025" y="1736"/>
                  <a:pt x="18035" y="1736"/>
                  <a:pt x="18035" y="1736"/>
                </a:cubicBezTo>
                <a:cubicBezTo>
                  <a:pt x="18045" y="1757"/>
                  <a:pt x="18045" y="1757"/>
                  <a:pt x="18055" y="1778"/>
                </a:cubicBezTo>
                <a:cubicBezTo>
                  <a:pt x="18055" y="1778"/>
                  <a:pt x="18065" y="1778"/>
                  <a:pt x="18075" y="1778"/>
                </a:cubicBezTo>
                <a:cubicBezTo>
                  <a:pt x="18075" y="1778"/>
                  <a:pt x="18075" y="1798"/>
                  <a:pt x="18075" y="1798"/>
                </a:cubicBezTo>
                <a:cubicBezTo>
                  <a:pt x="18075" y="1798"/>
                  <a:pt x="18075" y="1819"/>
                  <a:pt x="18075" y="1840"/>
                </a:cubicBezTo>
                <a:cubicBezTo>
                  <a:pt x="18075" y="1840"/>
                  <a:pt x="18075" y="1840"/>
                  <a:pt x="18075" y="1840"/>
                </a:cubicBezTo>
                <a:cubicBezTo>
                  <a:pt x="18065" y="1840"/>
                  <a:pt x="18065" y="1840"/>
                  <a:pt x="18055" y="1840"/>
                </a:cubicBezTo>
                <a:cubicBezTo>
                  <a:pt x="18055" y="1840"/>
                  <a:pt x="18045" y="1840"/>
                  <a:pt x="18045" y="1840"/>
                </a:cubicBezTo>
                <a:cubicBezTo>
                  <a:pt x="18045" y="1819"/>
                  <a:pt x="18045" y="1819"/>
                  <a:pt x="18035" y="1819"/>
                </a:cubicBezTo>
                <a:cubicBezTo>
                  <a:pt x="18035" y="1819"/>
                  <a:pt x="18035" y="1840"/>
                  <a:pt x="18035" y="1819"/>
                </a:cubicBezTo>
                <a:cubicBezTo>
                  <a:pt x="18035" y="1819"/>
                  <a:pt x="18035" y="1819"/>
                  <a:pt x="18025" y="1819"/>
                </a:cubicBezTo>
                <a:cubicBezTo>
                  <a:pt x="18025" y="1819"/>
                  <a:pt x="18025" y="1819"/>
                  <a:pt x="18025" y="1819"/>
                </a:cubicBezTo>
                <a:cubicBezTo>
                  <a:pt x="18015" y="1819"/>
                  <a:pt x="18015" y="1819"/>
                  <a:pt x="18015" y="1819"/>
                </a:cubicBezTo>
                <a:cubicBezTo>
                  <a:pt x="18015" y="1798"/>
                  <a:pt x="18005" y="1798"/>
                  <a:pt x="18005" y="1798"/>
                </a:cubicBezTo>
                <a:cubicBezTo>
                  <a:pt x="18005" y="1778"/>
                  <a:pt x="17995" y="1778"/>
                  <a:pt x="17985" y="1757"/>
                </a:cubicBezTo>
                <a:cubicBezTo>
                  <a:pt x="17975" y="1757"/>
                  <a:pt x="17975" y="1778"/>
                  <a:pt x="17966" y="1778"/>
                </a:cubicBezTo>
                <a:cubicBezTo>
                  <a:pt x="17966" y="1778"/>
                  <a:pt x="17956" y="1778"/>
                  <a:pt x="17956" y="1778"/>
                </a:cubicBezTo>
                <a:cubicBezTo>
                  <a:pt x="17946" y="1778"/>
                  <a:pt x="17946" y="1778"/>
                  <a:pt x="17946" y="1778"/>
                </a:cubicBezTo>
                <a:cubicBezTo>
                  <a:pt x="17946" y="1778"/>
                  <a:pt x="17946" y="1778"/>
                  <a:pt x="17936" y="1757"/>
                </a:cubicBezTo>
                <a:cubicBezTo>
                  <a:pt x="17936" y="1757"/>
                  <a:pt x="17936" y="1757"/>
                  <a:pt x="17936" y="1757"/>
                </a:cubicBezTo>
                <a:cubicBezTo>
                  <a:pt x="17936" y="1757"/>
                  <a:pt x="17926" y="1757"/>
                  <a:pt x="17926" y="1757"/>
                </a:cubicBezTo>
                <a:cubicBezTo>
                  <a:pt x="17926" y="1757"/>
                  <a:pt x="17926" y="1757"/>
                  <a:pt x="17926" y="1757"/>
                </a:cubicBezTo>
                <a:cubicBezTo>
                  <a:pt x="17916" y="1736"/>
                  <a:pt x="17916" y="1736"/>
                  <a:pt x="17916" y="1736"/>
                </a:cubicBezTo>
                <a:cubicBezTo>
                  <a:pt x="17906" y="1736"/>
                  <a:pt x="17906" y="1736"/>
                  <a:pt x="17906" y="1736"/>
                </a:cubicBezTo>
                <a:cubicBezTo>
                  <a:pt x="17896" y="1716"/>
                  <a:pt x="17896" y="1716"/>
                  <a:pt x="17906" y="1716"/>
                </a:cubicBezTo>
                <a:cubicBezTo>
                  <a:pt x="17906" y="1716"/>
                  <a:pt x="17906" y="1716"/>
                  <a:pt x="17916" y="1716"/>
                </a:cubicBezTo>
                <a:cubicBezTo>
                  <a:pt x="17926" y="1716"/>
                  <a:pt x="17926" y="1716"/>
                  <a:pt x="17936" y="1716"/>
                </a:cubicBezTo>
                <a:cubicBezTo>
                  <a:pt x="17936" y="1695"/>
                  <a:pt x="17946" y="1716"/>
                  <a:pt x="17946" y="1695"/>
                </a:cubicBezTo>
                <a:cubicBezTo>
                  <a:pt x="17946" y="1695"/>
                  <a:pt x="17936" y="1695"/>
                  <a:pt x="17936" y="1695"/>
                </a:cubicBezTo>
                <a:cubicBezTo>
                  <a:pt x="17926" y="1695"/>
                  <a:pt x="17926" y="1695"/>
                  <a:pt x="17926" y="1674"/>
                </a:cubicBezTo>
                <a:cubicBezTo>
                  <a:pt x="17926" y="1674"/>
                  <a:pt x="17916" y="1674"/>
                  <a:pt x="17916" y="1674"/>
                </a:cubicBezTo>
                <a:cubicBezTo>
                  <a:pt x="17916" y="1674"/>
                  <a:pt x="17906" y="1674"/>
                  <a:pt x="17906" y="1674"/>
                </a:cubicBezTo>
                <a:cubicBezTo>
                  <a:pt x="17906" y="1674"/>
                  <a:pt x="17896" y="1674"/>
                  <a:pt x="17896" y="1674"/>
                </a:cubicBezTo>
                <a:cubicBezTo>
                  <a:pt x="17886" y="1674"/>
                  <a:pt x="17876" y="1654"/>
                  <a:pt x="17866" y="1654"/>
                </a:cubicBezTo>
                <a:cubicBezTo>
                  <a:pt x="17857" y="1654"/>
                  <a:pt x="17857" y="1654"/>
                  <a:pt x="17857" y="1654"/>
                </a:cubicBezTo>
                <a:cubicBezTo>
                  <a:pt x="17857" y="1654"/>
                  <a:pt x="17857" y="1654"/>
                  <a:pt x="17847" y="1654"/>
                </a:cubicBezTo>
                <a:cubicBezTo>
                  <a:pt x="17847" y="1654"/>
                  <a:pt x="17847" y="1654"/>
                  <a:pt x="17847" y="1654"/>
                </a:cubicBezTo>
                <a:cubicBezTo>
                  <a:pt x="17847" y="1654"/>
                  <a:pt x="17847" y="1654"/>
                  <a:pt x="17837" y="1674"/>
                </a:cubicBezTo>
                <a:cubicBezTo>
                  <a:pt x="17837" y="1674"/>
                  <a:pt x="17837" y="1674"/>
                  <a:pt x="17837" y="1674"/>
                </a:cubicBezTo>
                <a:cubicBezTo>
                  <a:pt x="17837" y="1674"/>
                  <a:pt x="17837" y="1695"/>
                  <a:pt x="17837" y="1716"/>
                </a:cubicBezTo>
                <a:cubicBezTo>
                  <a:pt x="17837" y="1716"/>
                  <a:pt x="17827" y="1716"/>
                  <a:pt x="17827" y="1736"/>
                </a:cubicBezTo>
                <a:cubicBezTo>
                  <a:pt x="17817" y="1736"/>
                  <a:pt x="17817" y="1736"/>
                  <a:pt x="17817" y="1736"/>
                </a:cubicBezTo>
                <a:cubicBezTo>
                  <a:pt x="17807" y="1716"/>
                  <a:pt x="17807" y="1716"/>
                  <a:pt x="17797" y="1716"/>
                </a:cubicBezTo>
                <a:cubicBezTo>
                  <a:pt x="17797" y="1716"/>
                  <a:pt x="17787" y="1716"/>
                  <a:pt x="17787" y="1716"/>
                </a:cubicBezTo>
                <a:cubicBezTo>
                  <a:pt x="17777" y="1716"/>
                  <a:pt x="17777" y="1716"/>
                  <a:pt x="17767" y="1716"/>
                </a:cubicBezTo>
                <a:cubicBezTo>
                  <a:pt x="17758" y="1716"/>
                  <a:pt x="17748" y="1716"/>
                  <a:pt x="17728" y="1695"/>
                </a:cubicBezTo>
                <a:cubicBezTo>
                  <a:pt x="17718" y="1695"/>
                  <a:pt x="17718" y="1716"/>
                  <a:pt x="17708" y="1716"/>
                </a:cubicBezTo>
                <a:cubicBezTo>
                  <a:pt x="17698" y="1716"/>
                  <a:pt x="17688" y="1716"/>
                  <a:pt x="17688" y="1716"/>
                </a:cubicBezTo>
                <a:cubicBezTo>
                  <a:pt x="17678" y="1695"/>
                  <a:pt x="17678" y="1716"/>
                  <a:pt x="17678" y="1716"/>
                </a:cubicBezTo>
                <a:cubicBezTo>
                  <a:pt x="17678" y="1716"/>
                  <a:pt x="17678" y="1716"/>
                  <a:pt x="17668" y="1716"/>
                </a:cubicBezTo>
                <a:cubicBezTo>
                  <a:pt x="17668" y="1695"/>
                  <a:pt x="17658" y="1716"/>
                  <a:pt x="17658" y="1695"/>
                </a:cubicBezTo>
                <a:cubicBezTo>
                  <a:pt x="17649" y="1695"/>
                  <a:pt x="17639" y="1716"/>
                  <a:pt x="17639" y="1716"/>
                </a:cubicBezTo>
                <a:cubicBezTo>
                  <a:pt x="17629" y="1695"/>
                  <a:pt x="17619" y="1695"/>
                  <a:pt x="17609" y="1695"/>
                </a:cubicBezTo>
                <a:cubicBezTo>
                  <a:pt x="17609" y="1695"/>
                  <a:pt x="17609" y="1695"/>
                  <a:pt x="17599" y="1695"/>
                </a:cubicBezTo>
                <a:cubicBezTo>
                  <a:pt x="17599" y="1695"/>
                  <a:pt x="17599" y="1695"/>
                  <a:pt x="17589" y="1716"/>
                </a:cubicBezTo>
                <a:cubicBezTo>
                  <a:pt x="17589" y="1716"/>
                  <a:pt x="17589" y="1716"/>
                  <a:pt x="17579" y="1716"/>
                </a:cubicBezTo>
                <a:cubicBezTo>
                  <a:pt x="17579" y="1716"/>
                  <a:pt x="17579" y="1716"/>
                  <a:pt x="17579" y="1716"/>
                </a:cubicBezTo>
                <a:cubicBezTo>
                  <a:pt x="17569" y="1716"/>
                  <a:pt x="17559" y="1716"/>
                  <a:pt x="17559" y="1716"/>
                </a:cubicBezTo>
                <a:cubicBezTo>
                  <a:pt x="17549" y="1716"/>
                  <a:pt x="17540" y="1716"/>
                  <a:pt x="17540" y="1716"/>
                </a:cubicBezTo>
                <a:cubicBezTo>
                  <a:pt x="17530" y="1716"/>
                  <a:pt x="17520" y="1716"/>
                  <a:pt x="17510" y="1716"/>
                </a:cubicBezTo>
                <a:cubicBezTo>
                  <a:pt x="17510" y="1695"/>
                  <a:pt x="17500" y="1716"/>
                  <a:pt x="17490" y="1716"/>
                </a:cubicBezTo>
                <a:cubicBezTo>
                  <a:pt x="17490" y="1716"/>
                  <a:pt x="17490" y="1695"/>
                  <a:pt x="17480" y="1695"/>
                </a:cubicBezTo>
                <a:cubicBezTo>
                  <a:pt x="17480" y="1695"/>
                  <a:pt x="17470" y="1695"/>
                  <a:pt x="17470" y="1695"/>
                </a:cubicBezTo>
                <a:cubicBezTo>
                  <a:pt x="17460" y="1695"/>
                  <a:pt x="17460" y="1695"/>
                  <a:pt x="17460" y="1695"/>
                </a:cubicBezTo>
                <a:cubicBezTo>
                  <a:pt x="17450" y="1695"/>
                  <a:pt x="17450" y="1695"/>
                  <a:pt x="17450" y="1674"/>
                </a:cubicBezTo>
                <a:cubicBezTo>
                  <a:pt x="17450" y="1674"/>
                  <a:pt x="17450" y="1674"/>
                  <a:pt x="17450" y="1654"/>
                </a:cubicBezTo>
                <a:cubicBezTo>
                  <a:pt x="17440" y="1654"/>
                  <a:pt x="17431" y="1633"/>
                  <a:pt x="17421" y="1633"/>
                </a:cubicBezTo>
                <a:cubicBezTo>
                  <a:pt x="17411" y="1633"/>
                  <a:pt x="17401" y="1612"/>
                  <a:pt x="17401" y="1612"/>
                </a:cubicBezTo>
                <a:cubicBezTo>
                  <a:pt x="17391" y="1592"/>
                  <a:pt x="17391" y="1592"/>
                  <a:pt x="17391" y="1592"/>
                </a:cubicBezTo>
                <a:cubicBezTo>
                  <a:pt x="17391" y="1592"/>
                  <a:pt x="17381" y="1592"/>
                  <a:pt x="17381" y="1571"/>
                </a:cubicBezTo>
                <a:cubicBezTo>
                  <a:pt x="17381" y="1571"/>
                  <a:pt x="17371" y="1571"/>
                  <a:pt x="17371" y="1550"/>
                </a:cubicBezTo>
                <a:cubicBezTo>
                  <a:pt x="17371" y="1550"/>
                  <a:pt x="17361" y="1550"/>
                  <a:pt x="17361" y="1550"/>
                </a:cubicBezTo>
                <a:cubicBezTo>
                  <a:pt x="17361" y="1550"/>
                  <a:pt x="17351" y="1550"/>
                  <a:pt x="17351" y="1550"/>
                </a:cubicBezTo>
                <a:cubicBezTo>
                  <a:pt x="17341" y="1550"/>
                  <a:pt x="17331" y="1530"/>
                  <a:pt x="17312" y="1530"/>
                </a:cubicBezTo>
                <a:cubicBezTo>
                  <a:pt x="17312" y="1530"/>
                  <a:pt x="17302" y="1530"/>
                  <a:pt x="17302" y="1530"/>
                </a:cubicBezTo>
                <a:cubicBezTo>
                  <a:pt x="17292" y="1530"/>
                  <a:pt x="17292" y="1530"/>
                  <a:pt x="17292" y="1530"/>
                </a:cubicBezTo>
                <a:cubicBezTo>
                  <a:pt x="17282" y="1530"/>
                  <a:pt x="17272" y="1530"/>
                  <a:pt x="17272" y="1550"/>
                </a:cubicBezTo>
                <a:cubicBezTo>
                  <a:pt x="17272" y="1550"/>
                  <a:pt x="17272" y="1530"/>
                  <a:pt x="17262" y="1530"/>
                </a:cubicBezTo>
                <a:cubicBezTo>
                  <a:pt x="17262" y="1530"/>
                  <a:pt x="17252" y="1530"/>
                  <a:pt x="17252" y="1530"/>
                </a:cubicBezTo>
                <a:cubicBezTo>
                  <a:pt x="17252" y="1530"/>
                  <a:pt x="17242" y="1530"/>
                  <a:pt x="17242" y="1530"/>
                </a:cubicBezTo>
                <a:cubicBezTo>
                  <a:pt x="17242" y="1530"/>
                  <a:pt x="17242" y="1530"/>
                  <a:pt x="17242" y="1530"/>
                </a:cubicBezTo>
                <a:cubicBezTo>
                  <a:pt x="17242" y="1530"/>
                  <a:pt x="17232" y="1530"/>
                  <a:pt x="17232" y="1509"/>
                </a:cubicBezTo>
                <a:cubicBezTo>
                  <a:pt x="17232" y="1509"/>
                  <a:pt x="17232" y="1509"/>
                  <a:pt x="17222" y="1509"/>
                </a:cubicBezTo>
                <a:cubicBezTo>
                  <a:pt x="17222" y="1509"/>
                  <a:pt x="17222" y="1509"/>
                  <a:pt x="17222" y="1509"/>
                </a:cubicBezTo>
                <a:cubicBezTo>
                  <a:pt x="17213" y="1509"/>
                  <a:pt x="17213" y="1509"/>
                  <a:pt x="17213" y="1509"/>
                </a:cubicBezTo>
                <a:cubicBezTo>
                  <a:pt x="17203" y="1509"/>
                  <a:pt x="17193" y="1509"/>
                  <a:pt x="17193" y="1509"/>
                </a:cubicBezTo>
                <a:cubicBezTo>
                  <a:pt x="17183" y="1509"/>
                  <a:pt x="17173" y="1509"/>
                  <a:pt x="17173" y="1509"/>
                </a:cubicBezTo>
                <a:cubicBezTo>
                  <a:pt x="17163" y="1509"/>
                  <a:pt x="17163" y="1509"/>
                  <a:pt x="17153" y="1509"/>
                </a:cubicBezTo>
                <a:cubicBezTo>
                  <a:pt x="17153" y="1509"/>
                  <a:pt x="17143" y="1530"/>
                  <a:pt x="17143" y="1530"/>
                </a:cubicBezTo>
                <a:cubicBezTo>
                  <a:pt x="17143" y="1509"/>
                  <a:pt x="17133" y="1509"/>
                  <a:pt x="17133" y="1509"/>
                </a:cubicBezTo>
                <a:cubicBezTo>
                  <a:pt x="17133" y="1509"/>
                  <a:pt x="17123" y="1509"/>
                  <a:pt x="17123" y="1509"/>
                </a:cubicBezTo>
                <a:cubicBezTo>
                  <a:pt x="17113" y="1509"/>
                  <a:pt x="17113" y="1530"/>
                  <a:pt x="17104" y="1530"/>
                </a:cubicBezTo>
                <a:cubicBezTo>
                  <a:pt x="17104" y="1530"/>
                  <a:pt x="17104" y="1530"/>
                  <a:pt x="17094" y="1530"/>
                </a:cubicBezTo>
                <a:cubicBezTo>
                  <a:pt x="17094" y="1530"/>
                  <a:pt x="17084" y="1530"/>
                  <a:pt x="17084" y="1530"/>
                </a:cubicBezTo>
                <a:cubicBezTo>
                  <a:pt x="17074" y="1530"/>
                  <a:pt x="17074" y="1530"/>
                  <a:pt x="17074" y="1550"/>
                </a:cubicBezTo>
                <a:cubicBezTo>
                  <a:pt x="17064" y="1550"/>
                  <a:pt x="17054" y="1550"/>
                  <a:pt x="17044" y="1550"/>
                </a:cubicBezTo>
                <a:cubicBezTo>
                  <a:pt x="17044" y="1550"/>
                  <a:pt x="17034" y="1550"/>
                  <a:pt x="17034" y="1550"/>
                </a:cubicBezTo>
                <a:cubicBezTo>
                  <a:pt x="17024" y="1550"/>
                  <a:pt x="17024" y="1550"/>
                  <a:pt x="17014" y="1550"/>
                </a:cubicBezTo>
                <a:cubicBezTo>
                  <a:pt x="17004" y="1550"/>
                  <a:pt x="16995" y="1550"/>
                  <a:pt x="16995" y="1550"/>
                </a:cubicBezTo>
                <a:cubicBezTo>
                  <a:pt x="16985" y="1550"/>
                  <a:pt x="16975" y="1530"/>
                  <a:pt x="16975" y="1530"/>
                </a:cubicBezTo>
                <a:cubicBezTo>
                  <a:pt x="16965" y="1530"/>
                  <a:pt x="16965" y="1530"/>
                  <a:pt x="16965" y="1509"/>
                </a:cubicBezTo>
                <a:cubicBezTo>
                  <a:pt x="16965" y="1509"/>
                  <a:pt x="16965" y="1509"/>
                  <a:pt x="16965" y="1509"/>
                </a:cubicBezTo>
                <a:cubicBezTo>
                  <a:pt x="16965" y="1488"/>
                  <a:pt x="16965" y="1488"/>
                  <a:pt x="16955" y="1488"/>
                </a:cubicBezTo>
                <a:cubicBezTo>
                  <a:pt x="16945" y="1488"/>
                  <a:pt x="16945" y="1488"/>
                  <a:pt x="16935" y="1488"/>
                </a:cubicBezTo>
                <a:cubicBezTo>
                  <a:pt x="16935" y="1488"/>
                  <a:pt x="16935" y="1488"/>
                  <a:pt x="16925" y="1468"/>
                </a:cubicBezTo>
                <a:cubicBezTo>
                  <a:pt x="16925" y="1468"/>
                  <a:pt x="16925" y="1468"/>
                  <a:pt x="16915" y="1468"/>
                </a:cubicBezTo>
                <a:cubicBezTo>
                  <a:pt x="16915" y="1468"/>
                  <a:pt x="16905" y="1468"/>
                  <a:pt x="16895" y="1468"/>
                </a:cubicBezTo>
                <a:cubicBezTo>
                  <a:pt x="16886" y="1468"/>
                  <a:pt x="16886" y="1468"/>
                  <a:pt x="16876" y="1468"/>
                </a:cubicBezTo>
                <a:cubicBezTo>
                  <a:pt x="16866" y="1488"/>
                  <a:pt x="16856" y="1488"/>
                  <a:pt x="16846" y="1468"/>
                </a:cubicBezTo>
                <a:cubicBezTo>
                  <a:pt x="16846" y="1447"/>
                  <a:pt x="16836" y="1468"/>
                  <a:pt x="16826" y="1447"/>
                </a:cubicBezTo>
                <a:cubicBezTo>
                  <a:pt x="16816" y="1447"/>
                  <a:pt x="16806" y="1447"/>
                  <a:pt x="16796" y="1447"/>
                </a:cubicBezTo>
                <a:cubicBezTo>
                  <a:pt x="16796" y="1447"/>
                  <a:pt x="16796" y="1447"/>
                  <a:pt x="16786" y="1447"/>
                </a:cubicBezTo>
                <a:cubicBezTo>
                  <a:pt x="16786" y="1468"/>
                  <a:pt x="16777" y="1447"/>
                  <a:pt x="16777" y="1447"/>
                </a:cubicBezTo>
                <a:cubicBezTo>
                  <a:pt x="16777" y="1447"/>
                  <a:pt x="16767" y="1447"/>
                  <a:pt x="16767" y="1447"/>
                </a:cubicBezTo>
                <a:cubicBezTo>
                  <a:pt x="16757" y="1447"/>
                  <a:pt x="16757" y="1447"/>
                  <a:pt x="16757" y="1447"/>
                </a:cubicBezTo>
                <a:cubicBezTo>
                  <a:pt x="16747" y="1447"/>
                  <a:pt x="16747" y="1426"/>
                  <a:pt x="16757" y="1426"/>
                </a:cubicBezTo>
                <a:cubicBezTo>
                  <a:pt x="16757" y="1426"/>
                  <a:pt x="16767" y="1426"/>
                  <a:pt x="16767" y="1426"/>
                </a:cubicBezTo>
                <a:cubicBezTo>
                  <a:pt x="16767" y="1426"/>
                  <a:pt x="16777" y="1426"/>
                  <a:pt x="16777" y="1426"/>
                </a:cubicBezTo>
                <a:cubicBezTo>
                  <a:pt x="16777" y="1426"/>
                  <a:pt x="16777" y="1426"/>
                  <a:pt x="16777" y="1426"/>
                </a:cubicBezTo>
                <a:cubicBezTo>
                  <a:pt x="16786" y="1406"/>
                  <a:pt x="16786" y="1406"/>
                  <a:pt x="16786" y="1406"/>
                </a:cubicBezTo>
                <a:cubicBezTo>
                  <a:pt x="16796" y="1406"/>
                  <a:pt x="16796" y="1406"/>
                  <a:pt x="16796" y="1385"/>
                </a:cubicBezTo>
                <a:cubicBezTo>
                  <a:pt x="16796" y="1385"/>
                  <a:pt x="16796" y="1385"/>
                  <a:pt x="16786" y="1385"/>
                </a:cubicBezTo>
                <a:cubicBezTo>
                  <a:pt x="16786" y="1385"/>
                  <a:pt x="16786" y="1385"/>
                  <a:pt x="16777" y="1385"/>
                </a:cubicBezTo>
                <a:cubicBezTo>
                  <a:pt x="16777" y="1385"/>
                  <a:pt x="16767" y="1385"/>
                  <a:pt x="16757" y="1385"/>
                </a:cubicBezTo>
                <a:cubicBezTo>
                  <a:pt x="16757" y="1385"/>
                  <a:pt x="16757" y="1385"/>
                  <a:pt x="16747" y="1385"/>
                </a:cubicBezTo>
                <a:cubicBezTo>
                  <a:pt x="16747" y="1385"/>
                  <a:pt x="16747" y="1385"/>
                  <a:pt x="16747" y="1385"/>
                </a:cubicBezTo>
                <a:cubicBezTo>
                  <a:pt x="16737" y="1385"/>
                  <a:pt x="16737" y="1385"/>
                  <a:pt x="16737" y="1385"/>
                </a:cubicBezTo>
                <a:cubicBezTo>
                  <a:pt x="16727" y="1385"/>
                  <a:pt x="16727" y="1385"/>
                  <a:pt x="16727" y="1385"/>
                </a:cubicBezTo>
                <a:cubicBezTo>
                  <a:pt x="16717" y="1385"/>
                  <a:pt x="16717" y="1364"/>
                  <a:pt x="16707" y="1364"/>
                </a:cubicBezTo>
                <a:cubicBezTo>
                  <a:pt x="16707" y="1364"/>
                  <a:pt x="16697" y="1364"/>
                  <a:pt x="16697" y="1364"/>
                </a:cubicBezTo>
                <a:cubicBezTo>
                  <a:pt x="16687" y="1364"/>
                  <a:pt x="16687" y="1344"/>
                  <a:pt x="16687" y="1344"/>
                </a:cubicBezTo>
                <a:cubicBezTo>
                  <a:pt x="16687" y="1344"/>
                  <a:pt x="16678" y="1344"/>
                  <a:pt x="16678" y="1344"/>
                </a:cubicBezTo>
                <a:cubicBezTo>
                  <a:pt x="16678" y="1344"/>
                  <a:pt x="16668" y="1344"/>
                  <a:pt x="16668" y="1344"/>
                </a:cubicBezTo>
                <a:cubicBezTo>
                  <a:pt x="16658" y="1344"/>
                  <a:pt x="16658" y="1344"/>
                  <a:pt x="16648" y="1344"/>
                </a:cubicBezTo>
                <a:cubicBezTo>
                  <a:pt x="16648" y="1344"/>
                  <a:pt x="16648" y="1344"/>
                  <a:pt x="16648" y="1344"/>
                </a:cubicBezTo>
                <a:cubicBezTo>
                  <a:pt x="16648" y="1344"/>
                  <a:pt x="16648" y="1344"/>
                  <a:pt x="16648" y="1344"/>
                </a:cubicBezTo>
                <a:cubicBezTo>
                  <a:pt x="16638" y="1344"/>
                  <a:pt x="16638" y="1344"/>
                  <a:pt x="16628" y="1344"/>
                </a:cubicBezTo>
                <a:cubicBezTo>
                  <a:pt x="16628" y="1364"/>
                  <a:pt x="16628" y="1364"/>
                  <a:pt x="16628" y="1364"/>
                </a:cubicBezTo>
                <a:cubicBezTo>
                  <a:pt x="16628" y="1385"/>
                  <a:pt x="16628" y="1385"/>
                  <a:pt x="16628" y="1385"/>
                </a:cubicBezTo>
                <a:cubicBezTo>
                  <a:pt x="16628" y="1406"/>
                  <a:pt x="16618" y="1406"/>
                  <a:pt x="16618" y="1406"/>
                </a:cubicBezTo>
                <a:cubicBezTo>
                  <a:pt x="16618" y="1406"/>
                  <a:pt x="16618" y="1426"/>
                  <a:pt x="16608" y="1426"/>
                </a:cubicBezTo>
                <a:cubicBezTo>
                  <a:pt x="16608" y="1426"/>
                  <a:pt x="16608" y="1426"/>
                  <a:pt x="16608" y="1426"/>
                </a:cubicBezTo>
                <a:cubicBezTo>
                  <a:pt x="16598" y="1426"/>
                  <a:pt x="16598" y="1426"/>
                  <a:pt x="16598" y="1426"/>
                </a:cubicBezTo>
                <a:cubicBezTo>
                  <a:pt x="16588" y="1426"/>
                  <a:pt x="16588" y="1426"/>
                  <a:pt x="16578" y="1426"/>
                </a:cubicBezTo>
                <a:cubicBezTo>
                  <a:pt x="16578" y="1426"/>
                  <a:pt x="16569" y="1426"/>
                  <a:pt x="16569" y="1426"/>
                </a:cubicBezTo>
                <a:cubicBezTo>
                  <a:pt x="16559" y="1406"/>
                  <a:pt x="16559" y="1406"/>
                  <a:pt x="16569" y="1406"/>
                </a:cubicBezTo>
                <a:cubicBezTo>
                  <a:pt x="16569" y="1385"/>
                  <a:pt x="16569" y="1385"/>
                  <a:pt x="16569" y="1385"/>
                </a:cubicBezTo>
                <a:cubicBezTo>
                  <a:pt x="16569" y="1385"/>
                  <a:pt x="16569" y="1385"/>
                  <a:pt x="16569" y="1385"/>
                </a:cubicBezTo>
                <a:cubicBezTo>
                  <a:pt x="16569" y="1385"/>
                  <a:pt x="16569" y="1364"/>
                  <a:pt x="16569" y="1364"/>
                </a:cubicBezTo>
                <a:cubicBezTo>
                  <a:pt x="16569" y="1364"/>
                  <a:pt x="16569" y="1364"/>
                  <a:pt x="16569" y="1344"/>
                </a:cubicBezTo>
                <a:cubicBezTo>
                  <a:pt x="16569" y="1344"/>
                  <a:pt x="16569" y="1344"/>
                  <a:pt x="16569" y="1344"/>
                </a:cubicBezTo>
                <a:cubicBezTo>
                  <a:pt x="16569" y="1323"/>
                  <a:pt x="16549" y="1323"/>
                  <a:pt x="16549" y="1344"/>
                </a:cubicBezTo>
                <a:cubicBezTo>
                  <a:pt x="16539" y="1344"/>
                  <a:pt x="16539" y="1344"/>
                  <a:pt x="16529" y="1364"/>
                </a:cubicBezTo>
                <a:cubicBezTo>
                  <a:pt x="16529" y="1364"/>
                  <a:pt x="16529" y="1364"/>
                  <a:pt x="16529" y="1364"/>
                </a:cubicBezTo>
                <a:cubicBezTo>
                  <a:pt x="16529" y="1364"/>
                  <a:pt x="16529" y="1364"/>
                  <a:pt x="16529" y="1364"/>
                </a:cubicBezTo>
                <a:cubicBezTo>
                  <a:pt x="16529" y="1364"/>
                  <a:pt x="16529" y="1385"/>
                  <a:pt x="16529" y="1385"/>
                </a:cubicBezTo>
                <a:cubicBezTo>
                  <a:pt x="16519" y="1385"/>
                  <a:pt x="16519" y="1385"/>
                  <a:pt x="16519" y="1385"/>
                </a:cubicBezTo>
                <a:cubicBezTo>
                  <a:pt x="16509" y="1364"/>
                  <a:pt x="16499" y="1364"/>
                  <a:pt x="16499" y="1364"/>
                </a:cubicBezTo>
                <a:cubicBezTo>
                  <a:pt x="16499" y="1364"/>
                  <a:pt x="16509" y="1364"/>
                  <a:pt x="16509" y="1344"/>
                </a:cubicBezTo>
                <a:cubicBezTo>
                  <a:pt x="16509" y="1344"/>
                  <a:pt x="16499" y="1344"/>
                  <a:pt x="16499" y="1344"/>
                </a:cubicBezTo>
                <a:cubicBezTo>
                  <a:pt x="16489" y="1323"/>
                  <a:pt x="16479" y="1323"/>
                  <a:pt x="16469" y="1323"/>
                </a:cubicBezTo>
                <a:cubicBezTo>
                  <a:pt x="16460" y="1323"/>
                  <a:pt x="16460" y="1323"/>
                  <a:pt x="16450" y="1302"/>
                </a:cubicBezTo>
                <a:cubicBezTo>
                  <a:pt x="16450" y="1302"/>
                  <a:pt x="16440" y="1302"/>
                  <a:pt x="16430" y="1302"/>
                </a:cubicBezTo>
                <a:cubicBezTo>
                  <a:pt x="16420" y="1302"/>
                  <a:pt x="16420" y="1302"/>
                  <a:pt x="16420" y="1302"/>
                </a:cubicBezTo>
                <a:cubicBezTo>
                  <a:pt x="16410" y="1302"/>
                  <a:pt x="16410" y="1302"/>
                  <a:pt x="16400" y="1302"/>
                </a:cubicBezTo>
                <a:cubicBezTo>
                  <a:pt x="16400" y="1302"/>
                  <a:pt x="16390" y="1302"/>
                  <a:pt x="16380" y="1302"/>
                </a:cubicBezTo>
                <a:cubicBezTo>
                  <a:pt x="16370" y="1302"/>
                  <a:pt x="16370" y="1302"/>
                  <a:pt x="16360" y="1302"/>
                </a:cubicBezTo>
                <a:cubicBezTo>
                  <a:pt x="16351" y="1323"/>
                  <a:pt x="16341" y="1323"/>
                  <a:pt x="16341" y="1302"/>
                </a:cubicBezTo>
                <a:cubicBezTo>
                  <a:pt x="16341" y="1302"/>
                  <a:pt x="16341" y="1302"/>
                  <a:pt x="16341" y="1302"/>
                </a:cubicBezTo>
                <a:cubicBezTo>
                  <a:pt x="16341" y="1302"/>
                  <a:pt x="16331" y="1302"/>
                  <a:pt x="16331" y="1302"/>
                </a:cubicBezTo>
                <a:cubicBezTo>
                  <a:pt x="16321" y="1302"/>
                  <a:pt x="16321" y="1302"/>
                  <a:pt x="16311" y="1302"/>
                </a:cubicBezTo>
                <a:cubicBezTo>
                  <a:pt x="16311" y="1302"/>
                  <a:pt x="16301" y="1302"/>
                  <a:pt x="16301" y="1282"/>
                </a:cubicBezTo>
                <a:cubicBezTo>
                  <a:pt x="16291" y="1282"/>
                  <a:pt x="16281" y="1282"/>
                  <a:pt x="16271" y="1282"/>
                </a:cubicBezTo>
                <a:cubicBezTo>
                  <a:pt x="16271" y="1282"/>
                  <a:pt x="16261" y="1282"/>
                  <a:pt x="16261" y="1282"/>
                </a:cubicBezTo>
                <a:cubicBezTo>
                  <a:pt x="16261" y="1302"/>
                  <a:pt x="16281" y="1302"/>
                  <a:pt x="16281" y="1302"/>
                </a:cubicBezTo>
                <a:cubicBezTo>
                  <a:pt x="16281" y="1302"/>
                  <a:pt x="16291" y="1302"/>
                  <a:pt x="16301" y="1323"/>
                </a:cubicBezTo>
                <a:cubicBezTo>
                  <a:pt x="16301" y="1323"/>
                  <a:pt x="16301" y="1323"/>
                  <a:pt x="16301" y="1323"/>
                </a:cubicBezTo>
                <a:cubicBezTo>
                  <a:pt x="16301" y="1323"/>
                  <a:pt x="16301" y="1323"/>
                  <a:pt x="16301" y="1323"/>
                </a:cubicBezTo>
                <a:cubicBezTo>
                  <a:pt x="16311" y="1344"/>
                  <a:pt x="16281" y="1344"/>
                  <a:pt x="16271" y="1344"/>
                </a:cubicBezTo>
                <a:cubicBezTo>
                  <a:pt x="16261" y="1344"/>
                  <a:pt x="16261" y="1344"/>
                  <a:pt x="16251" y="1344"/>
                </a:cubicBezTo>
                <a:cubicBezTo>
                  <a:pt x="16251" y="1344"/>
                  <a:pt x="16251" y="1344"/>
                  <a:pt x="16251" y="1364"/>
                </a:cubicBezTo>
                <a:cubicBezTo>
                  <a:pt x="16251" y="1364"/>
                  <a:pt x="16251" y="1364"/>
                  <a:pt x="16251" y="1364"/>
                </a:cubicBezTo>
                <a:cubicBezTo>
                  <a:pt x="16251" y="1385"/>
                  <a:pt x="16261" y="1385"/>
                  <a:pt x="16261" y="1385"/>
                </a:cubicBezTo>
                <a:cubicBezTo>
                  <a:pt x="16271" y="1385"/>
                  <a:pt x="16271" y="1385"/>
                  <a:pt x="16281" y="1385"/>
                </a:cubicBezTo>
                <a:cubicBezTo>
                  <a:pt x="16281" y="1385"/>
                  <a:pt x="16291" y="1406"/>
                  <a:pt x="16291" y="1406"/>
                </a:cubicBezTo>
                <a:cubicBezTo>
                  <a:pt x="16301" y="1406"/>
                  <a:pt x="16301" y="1426"/>
                  <a:pt x="16311" y="1426"/>
                </a:cubicBezTo>
                <a:cubicBezTo>
                  <a:pt x="16321" y="1426"/>
                  <a:pt x="16321" y="1426"/>
                  <a:pt x="16331" y="1426"/>
                </a:cubicBezTo>
                <a:cubicBezTo>
                  <a:pt x="16341" y="1426"/>
                  <a:pt x="16341" y="1447"/>
                  <a:pt x="16341" y="1447"/>
                </a:cubicBezTo>
                <a:cubicBezTo>
                  <a:pt x="16351" y="1447"/>
                  <a:pt x="16351" y="1447"/>
                  <a:pt x="16351" y="1447"/>
                </a:cubicBezTo>
                <a:cubicBezTo>
                  <a:pt x="16351" y="1468"/>
                  <a:pt x="16351" y="1468"/>
                  <a:pt x="16351" y="1468"/>
                </a:cubicBezTo>
                <a:cubicBezTo>
                  <a:pt x="16341" y="1468"/>
                  <a:pt x="16331" y="1468"/>
                  <a:pt x="16321" y="1468"/>
                </a:cubicBezTo>
                <a:cubicBezTo>
                  <a:pt x="16321" y="1468"/>
                  <a:pt x="16311" y="1468"/>
                  <a:pt x="16301" y="1468"/>
                </a:cubicBezTo>
                <a:cubicBezTo>
                  <a:pt x="16301" y="1468"/>
                  <a:pt x="16291" y="1447"/>
                  <a:pt x="16291" y="1447"/>
                </a:cubicBezTo>
                <a:cubicBezTo>
                  <a:pt x="16281" y="1447"/>
                  <a:pt x="16271" y="1447"/>
                  <a:pt x="16271" y="1447"/>
                </a:cubicBezTo>
                <a:cubicBezTo>
                  <a:pt x="16261" y="1447"/>
                  <a:pt x="16251" y="1447"/>
                  <a:pt x="16251" y="1447"/>
                </a:cubicBezTo>
                <a:cubicBezTo>
                  <a:pt x="16251" y="1447"/>
                  <a:pt x="16251" y="1447"/>
                  <a:pt x="16251" y="1447"/>
                </a:cubicBezTo>
                <a:cubicBezTo>
                  <a:pt x="16261" y="1468"/>
                  <a:pt x="16271" y="1468"/>
                  <a:pt x="16271" y="1488"/>
                </a:cubicBezTo>
                <a:cubicBezTo>
                  <a:pt x="16281" y="1488"/>
                  <a:pt x="16281" y="1488"/>
                  <a:pt x="16281" y="1509"/>
                </a:cubicBezTo>
                <a:cubicBezTo>
                  <a:pt x="16281" y="1509"/>
                  <a:pt x="16281" y="1509"/>
                  <a:pt x="16271" y="1509"/>
                </a:cubicBezTo>
                <a:cubicBezTo>
                  <a:pt x="16261" y="1509"/>
                  <a:pt x="16251" y="1488"/>
                  <a:pt x="16242" y="1488"/>
                </a:cubicBezTo>
                <a:cubicBezTo>
                  <a:pt x="16232" y="1468"/>
                  <a:pt x="16232" y="1468"/>
                  <a:pt x="16222" y="1468"/>
                </a:cubicBezTo>
                <a:cubicBezTo>
                  <a:pt x="16212" y="1468"/>
                  <a:pt x="16202" y="1468"/>
                  <a:pt x="16192" y="1447"/>
                </a:cubicBezTo>
                <a:cubicBezTo>
                  <a:pt x="16192" y="1447"/>
                  <a:pt x="16182" y="1447"/>
                  <a:pt x="16172" y="1447"/>
                </a:cubicBezTo>
                <a:cubicBezTo>
                  <a:pt x="16162" y="1447"/>
                  <a:pt x="16152" y="1447"/>
                  <a:pt x="16142" y="1447"/>
                </a:cubicBezTo>
                <a:cubicBezTo>
                  <a:pt x="16133" y="1447"/>
                  <a:pt x="16123" y="1447"/>
                  <a:pt x="16113" y="1447"/>
                </a:cubicBezTo>
                <a:cubicBezTo>
                  <a:pt x="16113" y="1468"/>
                  <a:pt x="16103" y="1468"/>
                  <a:pt x="16093" y="1468"/>
                </a:cubicBezTo>
                <a:cubicBezTo>
                  <a:pt x="16093" y="1468"/>
                  <a:pt x="16083" y="1468"/>
                  <a:pt x="16083" y="1468"/>
                </a:cubicBezTo>
                <a:cubicBezTo>
                  <a:pt x="16073" y="1468"/>
                  <a:pt x="16063" y="1468"/>
                  <a:pt x="16063" y="1468"/>
                </a:cubicBezTo>
                <a:cubicBezTo>
                  <a:pt x="16053" y="1468"/>
                  <a:pt x="16053" y="1468"/>
                  <a:pt x="16053" y="1468"/>
                </a:cubicBezTo>
                <a:cubicBezTo>
                  <a:pt x="16053" y="1468"/>
                  <a:pt x="16043" y="1468"/>
                  <a:pt x="16043" y="1468"/>
                </a:cubicBezTo>
                <a:cubicBezTo>
                  <a:pt x="16043" y="1468"/>
                  <a:pt x="16043" y="1468"/>
                  <a:pt x="16033" y="1468"/>
                </a:cubicBezTo>
                <a:cubicBezTo>
                  <a:pt x="16033" y="1468"/>
                  <a:pt x="16033" y="1447"/>
                  <a:pt x="16024" y="1447"/>
                </a:cubicBezTo>
                <a:cubicBezTo>
                  <a:pt x="16014" y="1447"/>
                  <a:pt x="16004" y="1426"/>
                  <a:pt x="15994" y="1426"/>
                </a:cubicBezTo>
                <a:cubicBezTo>
                  <a:pt x="15984" y="1426"/>
                  <a:pt x="15984" y="1426"/>
                  <a:pt x="15974" y="1426"/>
                </a:cubicBezTo>
                <a:cubicBezTo>
                  <a:pt x="15974" y="1406"/>
                  <a:pt x="15974" y="1406"/>
                  <a:pt x="15964" y="1406"/>
                </a:cubicBezTo>
                <a:cubicBezTo>
                  <a:pt x="15964" y="1406"/>
                  <a:pt x="15954" y="1406"/>
                  <a:pt x="15954" y="1406"/>
                </a:cubicBezTo>
                <a:cubicBezTo>
                  <a:pt x="15954" y="1426"/>
                  <a:pt x="15964" y="1447"/>
                  <a:pt x="15964" y="1447"/>
                </a:cubicBezTo>
                <a:cubicBezTo>
                  <a:pt x="15964" y="1468"/>
                  <a:pt x="15964" y="1468"/>
                  <a:pt x="15964" y="1468"/>
                </a:cubicBezTo>
                <a:cubicBezTo>
                  <a:pt x="15964" y="1488"/>
                  <a:pt x="15974" y="1488"/>
                  <a:pt x="15974" y="1488"/>
                </a:cubicBezTo>
                <a:cubicBezTo>
                  <a:pt x="15974" y="1488"/>
                  <a:pt x="15974" y="1488"/>
                  <a:pt x="15984" y="1488"/>
                </a:cubicBezTo>
                <a:cubicBezTo>
                  <a:pt x="15984" y="1509"/>
                  <a:pt x="15984" y="1509"/>
                  <a:pt x="15984" y="1509"/>
                </a:cubicBezTo>
                <a:cubicBezTo>
                  <a:pt x="15984" y="1509"/>
                  <a:pt x="15984" y="1509"/>
                  <a:pt x="15984" y="1530"/>
                </a:cubicBezTo>
                <a:cubicBezTo>
                  <a:pt x="15984" y="1530"/>
                  <a:pt x="15984" y="1530"/>
                  <a:pt x="15984" y="1530"/>
                </a:cubicBezTo>
                <a:cubicBezTo>
                  <a:pt x="15984" y="1550"/>
                  <a:pt x="15984" y="1550"/>
                  <a:pt x="15984" y="1571"/>
                </a:cubicBezTo>
                <a:cubicBezTo>
                  <a:pt x="15974" y="1550"/>
                  <a:pt x="15954" y="1550"/>
                  <a:pt x="15944" y="1550"/>
                </a:cubicBezTo>
                <a:cubicBezTo>
                  <a:pt x="15934" y="1550"/>
                  <a:pt x="15934" y="1530"/>
                  <a:pt x="15934" y="1530"/>
                </a:cubicBezTo>
                <a:cubicBezTo>
                  <a:pt x="15924" y="1530"/>
                  <a:pt x="15924" y="1530"/>
                  <a:pt x="15924" y="1530"/>
                </a:cubicBezTo>
                <a:cubicBezTo>
                  <a:pt x="15915" y="1509"/>
                  <a:pt x="15905" y="1509"/>
                  <a:pt x="15895" y="1509"/>
                </a:cubicBezTo>
                <a:cubicBezTo>
                  <a:pt x="15885" y="1509"/>
                  <a:pt x="15875" y="1509"/>
                  <a:pt x="15875" y="1509"/>
                </a:cubicBezTo>
                <a:cubicBezTo>
                  <a:pt x="15865" y="1509"/>
                  <a:pt x="15855" y="1509"/>
                  <a:pt x="15855" y="1488"/>
                </a:cubicBezTo>
                <a:cubicBezTo>
                  <a:pt x="15845" y="1488"/>
                  <a:pt x="15835" y="1488"/>
                  <a:pt x="15835" y="1488"/>
                </a:cubicBezTo>
                <a:cubicBezTo>
                  <a:pt x="15835" y="1468"/>
                  <a:pt x="15835" y="1468"/>
                  <a:pt x="15825" y="1468"/>
                </a:cubicBezTo>
                <a:cubicBezTo>
                  <a:pt x="15825" y="1468"/>
                  <a:pt x="15815" y="1468"/>
                  <a:pt x="15815" y="1447"/>
                </a:cubicBezTo>
                <a:cubicBezTo>
                  <a:pt x="15815" y="1447"/>
                  <a:pt x="15806" y="1447"/>
                  <a:pt x="15806" y="1447"/>
                </a:cubicBezTo>
                <a:cubicBezTo>
                  <a:pt x="15796" y="1426"/>
                  <a:pt x="15796" y="1426"/>
                  <a:pt x="15786" y="1426"/>
                </a:cubicBezTo>
                <a:cubicBezTo>
                  <a:pt x="15786" y="1406"/>
                  <a:pt x="15776" y="1406"/>
                  <a:pt x="15776" y="1406"/>
                </a:cubicBezTo>
                <a:cubicBezTo>
                  <a:pt x="15766" y="1406"/>
                  <a:pt x="15766" y="1385"/>
                  <a:pt x="15756" y="1385"/>
                </a:cubicBezTo>
                <a:cubicBezTo>
                  <a:pt x="15756" y="1385"/>
                  <a:pt x="15746" y="1385"/>
                  <a:pt x="15746" y="1385"/>
                </a:cubicBezTo>
                <a:cubicBezTo>
                  <a:pt x="15746" y="1385"/>
                  <a:pt x="15736" y="1385"/>
                  <a:pt x="15736" y="1385"/>
                </a:cubicBezTo>
                <a:cubicBezTo>
                  <a:pt x="15736" y="1364"/>
                  <a:pt x="15746" y="1364"/>
                  <a:pt x="15746" y="1364"/>
                </a:cubicBezTo>
                <a:cubicBezTo>
                  <a:pt x="15756" y="1364"/>
                  <a:pt x="15756" y="1385"/>
                  <a:pt x="15766" y="1385"/>
                </a:cubicBezTo>
                <a:cubicBezTo>
                  <a:pt x="15766" y="1385"/>
                  <a:pt x="15776" y="1385"/>
                  <a:pt x="15786" y="1385"/>
                </a:cubicBezTo>
                <a:cubicBezTo>
                  <a:pt x="15786" y="1385"/>
                  <a:pt x="15786" y="1385"/>
                  <a:pt x="15786" y="1385"/>
                </a:cubicBezTo>
                <a:cubicBezTo>
                  <a:pt x="15796" y="1385"/>
                  <a:pt x="15796" y="1385"/>
                  <a:pt x="15796" y="1385"/>
                </a:cubicBezTo>
                <a:cubicBezTo>
                  <a:pt x="15796" y="1364"/>
                  <a:pt x="15786" y="1364"/>
                  <a:pt x="15786" y="1364"/>
                </a:cubicBezTo>
                <a:cubicBezTo>
                  <a:pt x="15786" y="1344"/>
                  <a:pt x="15776" y="1344"/>
                  <a:pt x="15766" y="1344"/>
                </a:cubicBezTo>
                <a:cubicBezTo>
                  <a:pt x="15766" y="1344"/>
                  <a:pt x="15756" y="1344"/>
                  <a:pt x="15746" y="1344"/>
                </a:cubicBezTo>
                <a:cubicBezTo>
                  <a:pt x="15736" y="1323"/>
                  <a:pt x="15726" y="1323"/>
                  <a:pt x="15726" y="1323"/>
                </a:cubicBezTo>
                <a:cubicBezTo>
                  <a:pt x="15726" y="1302"/>
                  <a:pt x="15726" y="1302"/>
                  <a:pt x="15716" y="1302"/>
                </a:cubicBezTo>
                <a:cubicBezTo>
                  <a:pt x="15716" y="1282"/>
                  <a:pt x="15716" y="1282"/>
                  <a:pt x="15716" y="1282"/>
                </a:cubicBezTo>
                <a:cubicBezTo>
                  <a:pt x="15706" y="1282"/>
                  <a:pt x="15697" y="1282"/>
                  <a:pt x="15687" y="1282"/>
                </a:cubicBezTo>
                <a:cubicBezTo>
                  <a:pt x="15677" y="1261"/>
                  <a:pt x="15677" y="1261"/>
                  <a:pt x="15667" y="1261"/>
                </a:cubicBezTo>
                <a:cubicBezTo>
                  <a:pt x="15657" y="1240"/>
                  <a:pt x="15657" y="1240"/>
                  <a:pt x="15647" y="1240"/>
                </a:cubicBezTo>
                <a:cubicBezTo>
                  <a:pt x="15647" y="1240"/>
                  <a:pt x="15637" y="1220"/>
                  <a:pt x="15627" y="1220"/>
                </a:cubicBezTo>
                <a:cubicBezTo>
                  <a:pt x="15627" y="1220"/>
                  <a:pt x="15617" y="1220"/>
                  <a:pt x="15607" y="1199"/>
                </a:cubicBezTo>
                <a:cubicBezTo>
                  <a:pt x="15607" y="1199"/>
                  <a:pt x="15607" y="1199"/>
                  <a:pt x="15607" y="1199"/>
                </a:cubicBezTo>
                <a:cubicBezTo>
                  <a:pt x="15598" y="1178"/>
                  <a:pt x="15588" y="1199"/>
                  <a:pt x="15588" y="1199"/>
                </a:cubicBezTo>
                <a:cubicBezTo>
                  <a:pt x="15578" y="1199"/>
                  <a:pt x="15578" y="1199"/>
                  <a:pt x="15578" y="1199"/>
                </a:cubicBezTo>
                <a:cubicBezTo>
                  <a:pt x="15568" y="1199"/>
                  <a:pt x="15578" y="1199"/>
                  <a:pt x="15568" y="1220"/>
                </a:cubicBezTo>
                <a:cubicBezTo>
                  <a:pt x="15568" y="1220"/>
                  <a:pt x="15558" y="1220"/>
                  <a:pt x="15548" y="1220"/>
                </a:cubicBezTo>
                <a:cubicBezTo>
                  <a:pt x="15548" y="1220"/>
                  <a:pt x="15538" y="1220"/>
                  <a:pt x="15538" y="1220"/>
                </a:cubicBezTo>
                <a:cubicBezTo>
                  <a:pt x="15528" y="1220"/>
                  <a:pt x="15518" y="1220"/>
                  <a:pt x="15508" y="1220"/>
                </a:cubicBezTo>
                <a:cubicBezTo>
                  <a:pt x="15498" y="1220"/>
                  <a:pt x="15498" y="1220"/>
                  <a:pt x="15498" y="1199"/>
                </a:cubicBezTo>
                <a:cubicBezTo>
                  <a:pt x="15498" y="1199"/>
                  <a:pt x="15489" y="1199"/>
                  <a:pt x="15489" y="1199"/>
                </a:cubicBezTo>
                <a:cubicBezTo>
                  <a:pt x="15479" y="1178"/>
                  <a:pt x="15479" y="1178"/>
                  <a:pt x="15479" y="1178"/>
                </a:cubicBezTo>
                <a:cubicBezTo>
                  <a:pt x="15469" y="1178"/>
                  <a:pt x="15459" y="1178"/>
                  <a:pt x="15459" y="1158"/>
                </a:cubicBezTo>
                <a:cubicBezTo>
                  <a:pt x="15449" y="1158"/>
                  <a:pt x="15449" y="1158"/>
                  <a:pt x="15449" y="1158"/>
                </a:cubicBezTo>
                <a:cubicBezTo>
                  <a:pt x="15439" y="1158"/>
                  <a:pt x="15439" y="1158"/>
                  <a:pt x="15439" y="1158"/>
                </a:cubicBezTo>
                <a:cubicBezTo>
                  <a:pt x="15429" y="1158"/>
                  <a:pt x="15429" y="1158"/>
                  <a:pt x="15429" y="1158"/>
                </a:cubicBezTo>
                <a:cubicBezTo>
                  <a:pt x="15429" y="1137"/>
                  <a:pt x="15429" y="1137"/>
                  <a:pt x="15419" y="1137"/>
                </a:cubicBezTo>
                <a:cubicBezTo>
                  <a:pt x="15419" y="1137"/>
                  <a:pt x="15419" y="1158"/>
                  <a:pt x="15419" y="1158"/>
                </a:cubicBezTo>
                <a:cubicBezTo>
                  <a:pt x="15419" y="1158"/>
                  <a:pt x="15409" y="1158"/>
                  <a:pt x="15409" y="1158"/>
                </a:cubicBezTo>
                <a:cubicBezTo>
                  <a:pt x="15409" y="1158"/>
                  <a:pt x="15409" y="1178"/>
                  <a:pt x="15399" y="1178"/>
                </a:cubicBezTo>
                <a:cubicBezTo>
                  <a:pt x="15399" y="1178"/>
                  <a:pt x="15399" y="1178"/>
                  <a:pt x="15399" y="1178"/>
                </a:cubicBezTo>
                <a:cubicBezTo>
                  <a:pt x="15399" y="1199"/>
                  <a:pt x="15409" y="1199"/>
                  <a:pt x="15409" y="1199"/>
                </a:cubicBezTo>
                <a:cubicBezTo>
                  <a:pt x="15419" y="1199"/>
                  <a:pt x="15419" y="1220"/>
                  <a:pt x="15419" y="1220"/>
                </a:cubicBezTo>
                <a:cubicBezTo>
                  <a:pt x="15419" y="1220"/>
                  <a:pt x="15429" y="1220"/>
                  <a:pt x="15429" y="1240"/>
                </a:cubicBezTo>
                <a:cubicBezTo>
                  <a:pt x="15429" y="1240"/>
                  <a:pt x="15429" y="1240"/>
                  <a:pt x="15429" y="1240"/>
                </a:cubicBezTo>
                <a:cubicBezTo>
                  <a:pt x="15439" y="1240"/>
                  <a:pt x="15439" y="1261"/>
                  <a:pt x="15449" y="1261"/>
                </a:cubicBezTo>
                <a:cubicBezTo>
                  <a:pt x="15449" y="1261"/>
                  <a:pt x="15429" y="1261"/>
                  <a:pt x="15419" y="1261"/>
                </a:cubicBezTo>
                <a:cubicBezTo>
                  <a:pt x="15409" y="1261"/>
                  <a:pt x="15399" y="1261"/>
                  <a:pt x="15389" y="1261"/>
                </a:cubicBezTo>
                <a:cubicBezTo>
                  <a:pt x="15389" y="1261"/>
                  <a:pt x="15380" y="1261"/>
                  <a:pt x="15370" y="1261"/>
                </a:cubicBezTo>
                <a:cubicBezTo>
                  <a:pt x="15370" y="1261"/>
                  <a:pt x="15360" y="1261"/>
                  <a:pt x="15360" y="1261"/>
                </a:cubicBezTo>
                <a:cubicBezTo>
                  <a:pt x="15350" y="1261"/>
                  <a:pt x="15340" y="1261"/>
                  <a:pt x="15330" y="1261"/>
                </a:cubicBezTo>
                <a:cubicBezTo>
                  <a:pt x="15330" y="1261"/>
                  <a:pt x="15330" y="1261"/>
                  <a:pt x="15320" y="1261"/>
                </a:cubicBezTo>
                <a:cubicBezTo>
                  <a:pt x="15310" y="1261"/>
                  <a:pt x="15290" y="1261"/>
                  <a:pt x="15271" y="1261"/>
                </a:cubicBezTo>
                <a:cubicBezTo>
                  <a:pt x="15271" y="1261"/>
                  <a:pt x="15261" y="1261"/>
                  <a:pt x="15261" y="1261"/>
                </a:cubicBezTo>
                <a:cubicBezTo>
                  <a:pt x="15261" y="1261"/>
                  <a:pt x="15251" y="1261"/>
                  <a:pt x="15251" y="1261"/>
                </a:cubicBezTo>
                <a:cubicBezTo>
                  <a:pt x="15241" y="1240"/>
                  <a:pt x="15231" y="1240"/>
                  <a:pt x="15221" y="1240"/>
                </a:cubicBezTo>
                <a:cubicBezTo>
                  <a:pt x="15211" y="1240"/>
                  <a:pt x="15201" y="1240"/>
                  <a:pt x="15201" y="1240"/>
                </a:cubicBezTo>
                <a:cubicBezTo>
                  <a:pt x="15191" y="1240"/>
                  <a:pt x="15191" y="1240"/>
                  <a:pt x="15191" y="1240"/>
                </a:cubicBezTo>
                <a:cubicBezTo>
                  <a:pt x="15191" y="1240"/>
                  <a:pt x="15191" y="1240"/>
                  <a:pt x="15191" y="1240"/>
                </a:cubicBezTo>
                <a:cubicBezTo>
                  <a:pt x="15181" y="1220"/>
                  <a:pt x="15171" y="1220"/>
                  <a:pt x="15171" y="1220"/>
                </a:cubicBezTo>
                <a:cubicBezTo>
                  <a:pt x="15171" y="1199"/>
                  <a:pt x="15181" y="1199"/>
                  <a:pt x="15181" y="1199"/>
                </a:cubicBezTo>
                <a:cubicBezTo>
                  <a:pt x="15181" y="1199"/>
                  <a:pt x="15191" y="1199"/>
                  <a:pt x="15191" y="1199"/>
                </a:cubicBezTo>
                <a:cubicBezTo>
                  <a:pt x="15191" y="1178"/>
                  <a:pt x="15181" y="1178"/>
                  <a:pt x="15181" y="1178"/>
                </a:cubicBezTo>
                <a:cubicBezTo>
                  <a:pt x="15171" y="1178"/>
                  <a:pt x="15162" y="1178"/>
                  <a:pt x="15162" y="1178"/>
                </a:cubicBezTo>
                <a:cubicBezTo>
                  <a:pt x="15152" y="1199"/>
                  <a:pt x="15152" y="1178"/>
                  <a:pt x="15142" y="1178"/>
                </a:cubicBezTo>
                <a:cubicBezTo>
                  <a:pt x="15132" y="1178"/>
                  <a:pt x="15122" y="1178"/>
                  <a:pt x="15112" y="1178"/>
                </a:cubicBezTo>
                <a:cubicBezTo>
                  <a:pt x="15102" y="1178"/>
                  <a:pt x="15102" y="1178"/>
                  <a:pt x="15102" y="1178"/>
                </a:cubicBezTo>
                <a:cubicBezTo>
                  <a:pt x="15092" y="1178"/>
                  <a:pt x="15092" y="1178"/>
                  <a:pt x="15082" y="1178"/>
                </a:cubicBezTo>
                <a:cubicBezTo>
                  <a:pt x="15072" y="1158"/>
                  <a:pt x="15053" y="1178"/>
                  <a:pt x="15043" y="1158"/>
                </a:cubicBezTo>
                <a:cubicBezTo>
                  <a:pt x="15033" y="1158"/>
                  <a:pt x="15013" y="1178"/>
                  <a:pt x="15003" y="1178"/>
                </a:cubicBezTo>
                <a:cubicBezTo>
                  <a:pt x="14993" y="1178"/>
                  <a:pt x="14993" y="1178"/>
                  <a:pt x="14983" y="1178"/>
                </a:cubicBezTo>
                <a:cubicBezTo>
                  <a:pt x="14983" y="1178"/>
                  <a:pt x="14973" y="1178"/>
                  <a:pt x="14973" y="1199"/>
                </a:cubicBezTo>
                <a:cubicBezTo>
                  <a:pt x="14973" y="1199"/>
                  <a:pt x="14963" y="1199"/>
                  <a:pt x="14963" y="1199"/>
                </a:cubicBezTo>
                <a:cubicBezTo>
                  <a:pt x="14963" y="1199"/>
                  <a:pt x="14953" y="1199"/>
                  <a:pt x="14953" y="1199"/>
                </a:cubicBezTo>
                <a:cubicBezTo>
                  <a:pt x="14953" y="1199"/>
                  <a:pt x="14963" y="1220"/>
                  <a:pt x="14963" y="1220"/>
                </a:cubicBezTo>
                <a:cubicBezTo>
                  <a:pt x="14953" y="1220"/>
                  <a:pt x="14953" y="1220"/>
                  <a:pt x="14944" y="1220"/>
                </a:cubicBezTo>
                <a:cubicBezTo>
                  <a:pt x="14944" y="1220"/>
                  <a:pt x="14944" y="1199"/>
                  <a:pt x="14934" y="1199"/>
                </a:cubicBezTo>
                <a:cubicBezTo>
                  <a:pt x="14934" y="1178"/>
                  <a:pt x="14924" y="1178"/>
                  <a:pt x="14924" y="1178"/>
                </a:cubicBezTo>
                <a:cubicBezTo>
                  <a:pt x="14924" y="1178"/>
                  <a:pt x="14914" y="1178"/>
                  <a:pt x="14914" y="1158"/>
                </a:cubicBezTo>
                <a:cubicBezTo>
                  <a:pt x="14904" y="1158"/>
                  <a:pt x="14904" y="1158"/>
                  <a:pt x="14904" y="1137"/>
                </a:cubicBezTo>
                <a:cubicBezTo>
                  <a:pt x="14894" y="1137"/>
                  <a:pt x="14894" y="1137"/>
                  <a:pt x="14884" y="1137"/>
                </a:cubicBezTo>
                <a:cubicBezTo>
                  <a:pt x="14884" y="1137"/>
                  <a:pt x="14874" y="1137"/>
                  <a:pt x="14874" y="1137"/>
                </a:cubicBezTo>
                <a:cubicBezTo>
                  <a:pt x="14874" y="1137"/>
                  <a:pt x="14884" y="1158"/>
                  <a:pt x="14884" y="1158"/>
                </a:cubicBezTo>
                <a:cubicBezTo>
                  <a:pt x="14884" y="1158"/>
                  <a:pt x="14874" y="1158"/>
                  <a:pt x="14874" y="1178"/>
                </a:cubicBezTo>
                <a:cubicBezTo>
                  <a:pt x="14874" y="1178"/>
                  <a:pt x="14874" y="1178"/>
                  <a:pt x="14874" y="1178"/>
                </a:cubicBezTo>
                <a:cubicBezTo>
                  <a:pt x="14874" y="1178"/>
                  <a:pt x="14864" y="1178"/>
                  <a:pt x="14864" y="1178"/>
                </a:cubicBezTo>
                <a:cubicBezTo>
                  <a:pt x="14854" y="1178"/>
                  <a:pt x="14844" y="1178"/>
                  <a:pt x="14844" y="1178"/>
                </a:cubicBezTo>
                <a:cubicBezTo>
                  <a:pt x="14835" y="1178"/>
                  <a:pt x="14835" y="1158"/>
                  <a:pt x="14825" y="1158"/>
                </a:cubicBezTo>
                <a:cubicBezTo>
                  <a:pt x="14825" y="1158"/>
                  <a:pt x="14825" y="1158"/>
                  <a:pt x="14825" y="1137"/>
                </a:cubicBezTo>
                <a:cubicBezTo>
                  <a:pt x="14825" y="1137"/>
                  <a:pt x="14825" y="1137"/>
                  <a:pt x="14825" y="1137"/>
                </a:cubicBezTo>
                <a:cubicBezTo>
                  <a:pt x="14825" y="1137"/>
                  <a:pt x="14825" y="1137"/>
                  <a:pt x="14825" y="1137"/>
                </a:cubicBezTo>
                <a:cubicBezTo>
                  <a:pt x="14825" y="1137"/>
                  <a:pt x="14815" y="1137"/>
                  <a:pt x="14815" y="1137"/>
                </a:cubicBezTo>
                <a:cubicBezTo>
                  <a:pt x="14805" y="1137"/>
                  <a:pt x="14795" y="1137"/>
                  <a:pt x="14785" y="1137"/>
                </a:cubicBezTo>
                <a:cubicBezTo>
                  <a:pt x="14785" y="1137"/>
                  <a:pt x="14775" y="1137"/>
                  <a:pt x="14775" y="1137"/>
                </a:cubicBezTo>
                <a:cubicBezTo>
                  <a:pt x="14765" y="1137"/>
                  <a:pt x="14755" y="1137"/>
                  <a:pt x="14755" y="1137"/>
                </a:cubicBezTo>
                <a:cubicBezTo>
                  <a:pt x="14745" y="1137"/>
                  <a:pt x="14745" y="1137"/>
                  <a:pt x="14745" y="1137"/>
                </a:cubicBezTo>
                <a:cubicBezTo>
                  <a:pt x="14735" y="1137"/>
                  <a:pt x="14735" y="1137"/>
                  <a:pt x="14726" y="1137"/>
                </a:cubicBezTo>
                <a:cubicBezTo>
                  <a:pt x="14726" y="1158"/>
                  <a:pt x="14735" y="1158"/>
                  <a:pt x="14735" y="1158"/>
                </a:cubicBezTo>
                <a:cubicBezTo>
                  <a:pt x="14745" y="1178"/>
                  <a:pt x="14755" y="1158"/>
                  <a:pt x="14765" y="1178"/>
                </a:cubicBezTo>
                <a:cubicBezTo>
                  <a:pt x="14775" y="1178"/>
                  <a:pt x="14785" y="1178"/>
                  <a:pt x="14795" y="1178"/>
                </a:cubicBezTo>
                <a:cubicBezTo>
                  <a:pt x="14795" y="1178"/>
                  <a:pt x="14785" y="1199"/>
                  <a:pt x="14785" y="1199"/>
                </a:cubicBezTo>
                <a:cubicBezTo>
                  <a:pt x="14775" y="1199"/>
                  <a:pt x="14775" y="1220"/>
                  <a:pt x="14765" y="1220"/>
                </a:cubicBezTo>
                <a:cubicBezTo>
                  <a:pt x="14765" y="1220"/>
                  <a:pt x="14755" y="1220"/>
                  <a:pt x="14755" y="1220"/>
                </a:cubicBezTo>
                <a:cubicBezTo>
                  <a:pt x="14745" y="1220"/>
                  <a:pt x="14745" y="1220"/>
                  <a:pt x="14735" y="1220"/>
                </a:cubicBezTo>
                <a:cubicBezTo>
                  <a:pt x="14735" y="1220"/>
                  <a:pt x="14735" y="1199"/>
                  <a:pt x="14735" y="1199"/>
                </a:cubicBezTo>
                <a:cubicBezTo>
                  <a:pt x="14726" y="1199"/>
                  <a:pt x="14726" y="1199"/>
                  <a:pt x="14726" y="1199"/>
                </a:cubicBezTo>
                <a:cubicBezTo>
                  <a:pt x="14716" y="1220"/>
                  <a:pt x="14706" y="1220"/>
                  <a:pt x="14706" y="1220"/>
                </a:cubicBezTo>
                <a:cubicBezTo>
                  <a:pt x="14706" y="1220"/>
                  <a:pt x="14696" y="1220"/>
                  <a:pt x="14696" y="1240"/>
                </a:cubicBezTo>
                <a:cubicBezTo>
                  <a:pt x="14696" y="1240"/>
                  <a:pt x="14686" y="1240"/>
                  <a:pt x="14686" y="1240"/>
                </a:cubicBezTo>
                <a:cubicBezTo>
                  <a:pt x="14676" y="1240"/>
                  <a:pt x="14676" y="1240"/>
                  <a:pt x="14666" y="1240"/>
                </a:cubicBezTo>
                <a:cubicBezTo>
                  <a:pt x="14656" y="1240"/>
                  <a:pt x="14656" y="1240"/>
                  <a:pt x="14646" y="1240"/>
                </a:cubicBezTo>
                <a:cubicBezTo>
                  <a:pt x="14646" y="1240"/>
                  <a:pt x="14636" y="1240"/>
                  <a:pt x="14636" y="1240"/>
                </a:cubicBezTo>
                <a:cubicBezTo>
                  <a:pt x="14626" y="1240"/>
                  <a:pt x="14626" y="1261"/>
                  <a:pt x="14617" y="1261"/>
                </a:cubicBezTo>
                <a:cubicBezTo>
                  <a:pt x="14617" y="1261"/>
                  <a:pt x="14617" y="1261"/>
                  <a:pt x="14617" y="1282"/>
                </a:cubicBezTo>
                <a:cubicBezTo>
                  <a:pt x="14617" y="1282"/>
                  <a:pt x="14617" y="1282"/>
                  <a:pt x="14607" y="1282"/>
                </a:cubicBezTo>
                <a:cubicBezTo>
                  <a:pt x="14597" y="1302"/>
                  <a:pt x="14597" y="1302"/>
                  <a:pt x="14587" y="1302"/>
                </a:cubicBezTo>
                <a:cubicBezTo>
                  <a:pt x="14577" y="1302"/>
                  <a:pt x="14577" y="1302"/>
                  <a:pt x="14577" y="1302"/>
                </a:cubicBezTo>
                <a:cubicBezTo>
                  <a:pt x="14577" y="1302"/>
                  <a:pt x="14577" y="1302"/>
                  <a:pt x="14567" y="1302"/>
                </a:cubicBezTo>
                <a:cubicBezTo>
                  <a:pt x="14577" y="1282"/>
                  <a:pt x="14587" y="1282"/>
                  <a:pt x="14597" y="1261"/>
                </a:cubicBezTo>
                <a:cubicBezTo>
                  <a:pt x="14597" y="1261"/>
                  <a:pt x="14597" y="1261"/>
                  <a:pt x="14597" y="1240"/>
                </a:cubicBezTo>
                <a:cubicBezTo>
                  <a:pt x="14597" y="1220"/>
                  <a:pt x="14607" y="1220"/>
                  <a:pt x="14607" y="1220"/>
                </a:cubicBezTo>
                <a:cubicBezTo>
                  <a:pt x="14617" y="1220"/>
                  <a:pt x="14617" y="1220"/>
                  <a:pt x="14626" y="1220"/>
                </a:cubicBezTo>
                <a:cubicBezTo>
                  <a:pt x="14626" y="1220"/>
                  <a:pt x="14626" y="1220"/>
                  <a:pt x="14626" y="1199"/>
                </a:cubicBezTo>
                <a:cubicBezTo>
                  <a:pt x="14636" y="1199"/>
                  <a:pt x="14636" y="1199"/>
                  <a:pt x="14636" y="1178"/>
                </a:cubicBezTo>
                <a:cubicBezTo>
                  <a:pt x="14636" y="1178"/>
                  <a:pt x="14636" y="1178"/>
                  <a:pt x="14636" y="1178"/>
                </a:cubicBezTo>
                <a:cubicBezTo>
                  <a:pt x="14646" y="1199"/>
                  <a:pt x="14646" y="1178"/>
                  <a:pt x="14656" y="1178"/>
                </a:cubicBezTo>
                <a:cubicBezTo>
                  <a:pt x="14656" y="1178"/>
                  <a:pt x="14666" y="1178"/>
                  <a:pt x="14666" y="1178"/>
                </a:cubicBezTo>
                <a:cubicBezTo>
                  <a:pt x="14666" y="1178"/>
                  <a:pt x="14666" y="1178"/>
                  <a:pt x="14676" y="1178"/>
                </a:cubicBezTo>
                <a:cubicBezTo>
                  <a:pt x="14676" y="1158"/>
                  <a:pt x="14676" y="1158"/>
                  <a:pt x="14676" y="1158"/>
                </a:cubicBezTo>
                <a:cubicBezTo>
                  <a:pt x="14686" y="1158"/>
                  <a:pt x="14686" y="1158"/>
                  <a:pt x="14686" y="1137"/>
                </a:cubicBezTo>
                <a:cubicBezTo>
                  <a:pt x="14686" y="1137"/>
                  <a:pt x="14696" y="1137"/>
                  <a:pt x="14696" y="1137"/>
                </a:cubicBezTo>
                <a:cubicBezTo>
                  <a:pt x="14696" y="1137"/>
                  <a:pt x="14696" y="1116"/>
                  <a:pt x="14696" y="1116"/>
                </a:cubicBezTo>
                <a:cubicBezTo>
                  <a:pt x="14706" y="1116"/>
                  <a:pt x="14706" y="1116"/>
                  <a:pt x="14706" y="1116"/>
                </a:cubicBezTo>
                <a:cubicBezTo>
                  <a:pt x="14716" y="1096"/>
                  <a:pt x="14716" y="1096"/>
                  <a:pt x="14716" y="1096"/>
                </a:cubicBezTo>
                <a:cubicBezTo>
                  <a:pt x="14726" y="1096"/>
                  <a:pt x="14726" y="1075"/>
                  <a:pt x="14735" y="1075"/>
                </a:cubicBezTo>
                <a:cubicBezTo>
                  <a:pt x="14735" y="1075"/>
                  <a:pt x="14735" y="1075"/>
                  <a:pt x="14745" y="1075"/>
                </a:cubicBezTo>
                <a:cubicBezTo>
                  <a:pt x="14745" y="1075"/>
                  <a:pt x="14745" y="1075"/>
                  <a:pt x="14745" y="1054"/>
                </a:cubicBezTo>
                <a:cubicBezTo>
                  <a:pt x="14745" y="1054"/>
                  <a:pt x="14755" y="1054"/>
                  <a:pt x="14765" y="1033"/>
                </a:cubicBezTo>
                <a:cubicBezTo>
                  <a:pt x="14765" y="1033"/>
                  <a:pt x="14775" y="1033"/>
                  <a:pt x="14775" y="1033"/>
                </a:cubicBezTo>
                <a:cubicBezTo>
                  <a:pt x="14775" y="1033"/>
                  <a:pt x="14785" y="1033"/>
                  <a:pt x="14785" y="1013"/>
                </a:cubicBezTo>
                <a:cubicBezTo>
                  <a:pt x="14795" y="1013"/>
                  <a:pt x="14795" y="1013"/>
                  <a:pt x="14805" y="1013"/>
                </a:cubicBezTo>
                <a:cubicBezTo>
                  <a:pt x="14805" y="1013"/>
                  <a:pt x="14805" y="992"/>
                  <a:pt x="14805" y="992"/>
                </a:cubicBezTo>
                <a:cubicBezTo>
                  <a:pt x="14815" y="992"/>
                  <a:pt x="14815" y="992"/>
                  <a:pt x="14815" y="992"/>
                </a:cubicBezTo>
                <a:cubicBezTo>
                  <a:pt x="14815" y="992"/>
                  <a:pt x="14825" y="971"/>
                  <a:pt x="14825" y="971"/>
                </a:cubicBezTo>
                <a:cubicBezTo>
                  <a:pt x="14825" y="951"/>
                  <a:pt x="14815" y="971"/>
                  <a:pt x="14815" y="951"/>
                </a:cubicBezTo>
                <a:cubicBezTo>
                  <a:pt x="14815" y="951"/>
                  <a:pt x="14815" y="951"/>
                  <a:pt x="14815" y="951"/>
                </a:cubicBezTo>
                <a:cubicBezTo>
                  <a:pt x="14815" y="930"/>
                  <a:pt x="14815" y="930"/>
                  <a:pt x="14805" y="930"/>
                </a:cubicBezTo>
                <a:cubicBezTo>
                  <a:pt x="14805" y="930"/>
                  <a:pt x="14805" y="909"/>
                  <a:pt x="14795" y="909"/>
                </a:cubicBezTo>
                <a:cubicBezTo>
                  <a:pt x="14795" y="909"/>
                  <a:pt x="14795" y="909"/>
                  <a:pt x="14795" y="889"/>
                </a:cubicBezTo>
                <a:cubicBezTo>
                  <a:pt x="14795" y="889"/>
                  <a:pt x="14785" y="889"/>
                  <a:pt x="14785" y="889"/>
                </a:cubicBezTo>
                <a:cubicBezTo>
                  <a:pt x="14775" y="889"/>
                  <a:pt x="14775" y="889"/>
                  <a:pt x="14775" y="889"/>
                </a:cubicBezTo>
                <a:cubicBezTo>
                  <a:pt x="14765" y="889"/>
                  <a:pt x="14775" y="868"/>
                  <a:pt x="14775" y="868"/>
                </a:cubicBezTo>
                <a:cubicBezTo>
                  <a:pt x="14765" y="847"/>
                  <a:pt x="14755" y="847"/>
                  <a:pt x="14745" y="847"/>
                </a:cubicBezTo>
                <a:cubicBezTo>
                  <a:pt x="14745" y="847"/>
                  <a:pt x="14735" y="827"/>
                  <a:pt x="14726" y="827"/>
                </a:cubicBezTo>
                <a:cubicBezTo>
                  <a:pt x="14726" y="827"/>
                  <a:pt x="14716" y="847"/>
                  <a:pt x="14716" y="847"/>
                </a:cubicBezTo>
                <a:cubicBezTo>
                  <a:pt x="14706" y="847"/>
                  <a:pt x="14696" y="827"/>
                  <a:pt x="14696" y="827"/>
                </a:cubicBezTo>
                <a:cubicBezTo>
                  <a:pt x="14686" y="827"/>
                  <a:pt x="14686" y="827"/>
                  <a:pt x="14686" y="806"/>
                </a:cubicBezTo>
                <a:cubicBezTo>
                  <a:pt x="14676" y="806"/>
                  <a:pt x="14676" y="806"/>
                  <a:pt x="14676" y="806"/>
                </a:cubicBezTo>
                <a:cubicBezTo>
                  <a:pt x="14666" y="806"/>
                  <a:pt x="14666" y="806"/>
                  <a:pt x="14666" y="785"/>
                </a:cubicBezTo>
                <a:cubicBezTo>
                  <a:pt x="14656" y="785"/>
                  <a:pt x="14646" y="785"/>
                  <a:pt x="14646" y="785"/>
                </a:cubicBezTo>
                <a:cubicBezTo>
                  <a:pt x="14636" y="785"/>
                  <a:pt x="14636" y="785"/>
                  <a:pt x="14626" y="785"/>
                </a:cubicBezTo>
                <a:cubicBezTo>
                  <a:pt x="14617" y="785"/>
                  <a:pt x="14597" y="785"/>
                  <a:pt x="14587" y="785"/>
                </a:cubicBezTo>
                <a:cubicBezTo>
                  <a:pt x="14577" y="785"/>
                  <a:pt x="14557" y="785"/>
                  <a:pt x="14547" y="785"/>
                </a:cubicBezTo>
                <a:cubicBezTo>
                  <a:pt x="14537" y="785"/>
                  <a:pt x="14537" y="785"/>
                  <a:pt x="14527" y="785"/>
                </a:cubicBezTo>
                <a:cubicBezTo>
                  <a:pt x="14527" y="785"/>
                  <a:pt x="14518" y="785"/>
                  <a:pt x="14518" y="785"/>
                </a:cubicBezTo>
                <a:cubicBezTo>
                  <a:pt x="14508" y="785"/>
                  <a:pt x="14508" y="785"/>
                  <a:pt x="14498" y="785"/>
                </a:cubicBezTo>
                <a:cubicBezTo>
                  <a:pt x="14498" y="785"/>
                  <a:pt x="14488" y="785"/>
                  <a:pt x="14488" y="785"/>
                </a:cubicBezTo>
                <a:cubicBezTo>
                  <a:pt x="14478" y="785"/>
                  <a:pt x="14468" y="785"/>
                  <a:pt x="14468" y="785"/>
                </a:cubicBezTo>
                <a:cubicBezTo>
                  <a:pt x="14468" y="806"/>
                  <a:pt x="14468" y="806"/>
                  <a:pt x="14468" y="827"/>
                </a:cubicBezTo>
                <a:cubicBezTo>
                  <a:pt x="14468" y="827"/>
                  <a:pt x="14458" y="827"/>
                  <a:pt x="14458" y="827"/>
                </a:cubicBezTo>
                <a:cubicBezTo>
                  <a:pt x="14438" y="827"/>
                  <a:pt x="14428" y="827"/>
                  <a:pt x="14418" y="827"/>
                </a:cubicBezTo>
                <a:cubicBezTo>
                  <a:pt x="14409" y="827"/>
                  <a:pt x="14409" y="827"/>
                  <a:pt x="14409" y="827"/>
                </a:cubicBezTo>
                <a:cubicBezTo>
                  <a:pt x="14399" y="827"/>
                  <a:pt x="14399" y="827"/>
                  <a:pt x="14399" y="827"/>
                </a:cubicBezTo>
                <a:cubicBezTo>
                  <a:pt x="14389" y="827"/>
                  <a:pt x="14409" y="806"/>
                  <a:pt x="14409" y="785"/>
                </a:cubicBezTo>
                <a:cubicBezTo>
                  <a:pt x="14418" y="785"/>
                  <a:pt x="14418" y="765"/>
                  <a:pt x="14428" y="765"/>
                </a:cubicBezTo>
                <a:cubicBezTo>
                  <a:pt x="14418" y="765"/>
                  <a:pt x="14418" y="765"/>
                  <a:pt x="14409" y="765"/>
                </a:cubicBezTo>
                <a:cubicBezTo>
                  <a:pt x="14409" y="765"/>
                  <a:pt x="14409" y="744"/>
                  <a:pt x="14399" y="744"/>
                </a:cubicBezTo>
                <a:cubicBezTo>
                  <a:pt x="14399" y="744"/>
                  <a:pt x="14399" y="744"/>
                  <a:pt x="14389" y="744"/>
                </a:cubicBezTo>
                <a:cubicBezTo>
                  <a:pt x="14389" y="744"/>
                  <a:pt x="14389" y="744"/>
                  <a:pt x="14389" y="744"/>
                </a:cubicBezTo>
                <a:cubicBezTo>
                  <a:pt x="14369" y="723"/>
                  <a:pt x="14359" y="765"/>
                  <a:pt x="14339" y="765"/>
                </a:cubicBezTo>
                <a:cubicBezTo>
                  <a:pt x="14339" y="765"/>
                  <a:pt x="14339" y="744"/>
                  <a:pt x="14329" y="744"/>
                </a:cubicBezTo>
                <a:cubicBezTo>
                  <a:pt x="14329" y="744"/>
                  <a:pt x="14329" y="744"/>
                  <a:pt x="14329" y="744"/>
                </a:cubicBezTo>
                <a:cubicBezTo>
                  <a:pt x="14329" y="744"/>
                  <a:pt x="14329" y="744"/>
                  <a:pt x="14319" y="744"/>
                </a:cubicBezTo>
                <a:cubicBezTo>
                  <a:pt x="14319" y="744"/>
                  <a:pt x="14309" y="744"/>
                  <a:pt x="14300" y="744"/>
                </a:cubicBezTo>
                <a:cubicBezTo>
                  <a:pt x="14300" y="765"/>
                  <a:pt x="14290" y="765"/>
                  <a:pt x="14290" y="765"/>
                </a:cubicBezTo>
                <a:cubicBezTo>
                  <a:pt x="14290" y="744"/>
                  <a:pt x="14290" y="744"/>
                  <a:pt x="14280" y="744"/>
                </a:cubicBezTo>
                <a:cubicBezTo>
                  <a:pt x="14280" y="744"/>
                  <a:pt x="14270" y="744"/>
                  <a:pt x="14270" y="744"/>
                </a:cubicBezTo>
                <a:cubicBezTo>
                  <a:pt x="14280" y="744"/>
                  <a:pt x="14290" y="744"/>
                  <a:pt x="14290" y="723"/>
                </a:cubicBezTo>
                <a:cubicBezTo>
                  <a:pt x="14300" y="723"/>
                  <a:pt x="14300" y="723"/>
                  <a:pt x="14309" y="723"/>
                </a:cubicBezTo>
                <a:cubicBezTo>
                  <a:pt x="14309" y="723"/>
                  <a:pt x="14319" y="703"/>
                  <a:pt x="14319" y="703"/>
                </a:cubicBezTo>
                <a:cubicBezTo>
                  <a:pt x="14329" y="703"/>
                  <a:pt x="14339" y="703"/>
                  <a:pt x="14339" y="682"/>
                </a:cubicBezTo>
                <a:cubicBezTo>
                  <a:pt x="14329" y="682"/>
                  <a:pt x="14329" y="682"/>
                  <a:pt x="14319" y="682"/>
                </a:cubicBezTo>
                <a:cubicBezTo>
                  <a:pt x="14319" y="682"/>
                  <a:pt x="14319" y="682"/>
                  <a:pt x="14319" y="682"/>
                </a:cubicBezTo>
                <a:cubicBezTo>
                  <a:pt x="14309" y="682"/>
                  <a:pt x="14309" y="682"/>
                  <a:pt x="14300" y="682"/>
                </a:cubicBezTo>
                <a:cubicBezTo>
                  <a:pt x="14290" y="682"/>
                  <a:pt x="14280" y="682"/>
                  <a:pt x="14270" y="682"/>
                </a:cubicBezTo>
                <a:cubicBezTo>
                  <a:pt x="14260" y="682"/>
                  <a:pt x="14250" y="682"/>
                  <a:pt x="14230" y="682"/>
                </a:cubicBezTo>
                <a:cubicBezTo>
                  <a:pt x="14230" y="682"/>
                  <a:pt x="14220" y="682"/>
                  <a:pt x="14220" y="661"/>
                </a:cubicBezTo>
                <a:cubicBezTo>
                  <a:pt x="14210" y="661"/>
                  <a:pt x="14210" y="661"/>
                  <a:pt x="14210" y="661"/>
                </a:cubicBezTo>
                <a:cubicBezTo>
                  <a:pt x="14191" y="661"/>
                  <a:pt x="14181" y="682"/>
                  <a:pt x="14171" y="703"/>
                </a:cubicBezTo>
                <a:cubicBezTo>
                  <a:pt x="14161" y="703"/>
                  <a:pt x="14161" y="703"/>
                  <a:pt x="14151" y="703"/>
                </a:cubicBezTo>
                <a:cubicBezTo>
                  <a:pt x="14151" y="723"/>
                  <a:pt x="14151" y="723"/>
                  <a:pt x="14151" y="723"/>
                </a:cubicBezTo>
                <a:cubicBezTo>
                  <a:pt x="14151" y="723"/>
                  <a:pt x="14151" y="744"/>
                  <a:pt x="14151" y="744"/>
                </a:cubicBezTo>
                <a:cubicBezTo>
                  <a:pt x="14151" y="744"/>
                  <a:pt x="14141" y="765"/>
                  <a:pt x="14141" y="765"/>
                </a:cubicBezTo>
                <a:cubicBezTo>
                  <a:pt x="14141" y="765"/>
                  <a:pt x="14151" y="765"/>
                  <a:pt x="14151" y="765"/>
                </a:cubicBezTo>
                <a:cubicBezTo>
                  <a:pt x="14161" y="765"/>
                  <a:pt x="14161" y="765"/>
                  <a:pt x="14161" y="785"/>
                </a:cubicBezTo>
                <a:cubicBezTo>
                  <a:pt x="14161" y="785"/>
                  <a:pt x="14161" y="806"/>
                  <a:pt x="14161" y="806"/>
                </a:cubicBezTo>
                <a:cubicBezTo>
                  <a:pt x="14171" y="806"/>
                  <a:pt x="14171" y="806"/>
                  <a:pt x="14181" y="806"/>
                </a:cubicBezTo>
                <a:cubicBezTo>
                  <a:pt x="14181" y="806"/>
                  <a:pt x="14191" y="827"/>
                  <a:pt x="14200" y="827"/>
                </a:cubicBezTo>
                <a:cubicBezTo>
                  <a:pt x="14191" y="827"/>
                  <a:pt x="14181" y="827"/>
                  <a:pt x="14171" y="827"/>
                </a:cubicBezTo>
                <a:cubicBezTo>
                  <a:pt x="14171" y="827"/>
                  <a:pt x="14171" y="827"/>
                  <a:pt x="14161" y="827"/>
                </a:cubicBezTo>
                <a:cubicBezTo>
                  <a:pt x="14151" y="827"/>
                  <a:pt x="14141" y="827"/>
                  <a:pt x="14131" y="827"/>
                </a:cubicBezTo>
                <a:cubicBezTo>
                  <a:pt x="14131" y="827"/>
                  <a:pt x="14131" y="827"/>
                  <a:pt x="14121" y="827"/>
                </a:cubicBezTo>
                <a:cubicBezTo>
                  <a:pt x="14121" y="847"/>
                  <a:pt x="14131" y="847"/>
                  <a:pt x="14131" y="847"/>
                </a:cubicBezTo>
                <a:cubicBezTo>
                  <a:pt x="14131" y="847"/>
                  <a:pt x="14121" y="847"/>
                  <a:pt x="14111" y="847"/>
                </a:cubicBezTo>
                <a:cubicBezTo>
                  <a:pt x="14111" y="847"/>
                  <a:pt x="14111" y="847"/>
                  <a:pt x="14111" y="847"/>
                </a:cubicBezTo>
                <a:cubicBezTo>
                  <a:pt x="14101" y="827"/>
                  <a:pt x="14101" y="827"/>
                  <a:pt x="14091" y="827"/>
                </a:cubicBezTo>
                <a:cubicBezTo>
                  <a:pt x="14091" y="827"/>
                  <a:pt x="14091" y="827"/>
                  <a:pt x="14091" y="827"/>
                </a:cubicBezTo>
                <a:cubicBezTo>
                  <a:pt x="14082" y="827"/>
                  <a:pt x="14072" y="827"/>
                  <a:pt x="14072" y="827"/>
                </a:cubicBezTo>
                <a:cubicBezTo>
                  <a:pt x="14062" y="827"/>
                  <a:pt x="14062" y="827"/>
                  <a:pt x="14062" y="847"/>
                </a:cubicBezTo>
                <a:cubicBezTo>
                  <a:pt x="14052" y="847"/>
                  <a:pt x="14052" y="847"/>
                  <a:pt x="14042" y="847"/>
                </a:cubicBezTo>
                <a:cubicBezTo>
                  <a:pt x="14042" y="868"/>
                  <a:pt x="14032" y="868"/>
                  <a:pt x="14022" y="868"/>
                </a:cubicBezTo>
                <a:cubicBezTo>
                  <a:pt x="14022" y="868"/>
                  <a:pt x="14012" y="889"/>
                  <a:pt x="14002" y="889"/>
                </a:cubicBezTo>
                <a:cubicBezTo>
                  <a:pt x="13992" y="889"/>
                  <a:pt x="13992" y="889"/>
                  <a:pt x="13982" y="889"/>
                </a:cubicBezTo>
                <a:cubicBezTo>
                  <a:pt x="13982" y="889"/>
                  <a:pt x="13982" y="889"/>
                  <a:pt x="13982" y="889"/>
                </a:cubicBezTo>
                <a:cubicBezTo>
                  <a:pt x="13982" y="889"/>
                  <a:pt x="13973" y="889"/>
                  <a:pt x="13973" y="889"/>
                </a:cubicBezTo>
                <a:cubicBezTo>
                  <a:pt x="13973" y="889"/>
                  <a:pt x="13973" y="868"/>
                  <a:pt x="13973" y="868"/>
                </a:cubicBezTo>
                <a:cubicBezTo>
                  <a:pt x="13973" y="847"/>
                  <a:pt x="13963" y="847"/>
                  <a:pt x="13963" y="847"/>
                </a:cubicBezTo>
                <a:cubicBezTo>
                  <a:pt x="13953" y="847"/>
                  <a:pt x="13953" y="847"/>
                  <a:pt x="13943" y="847"/>
                </a:cubicBezTo>
                <a:cubicBezTo>
                  <a:pt x="13943" y="847"/>
                  <a:pt x="13933" y="847"/>
                  <a:pt x="13923" y="847"/>
                </a:cubicBezTo>
                <a:cubicBezTo>
                  <a:pt x="13913" y="847"/>
                  <a:pt x="13913" y="847"/>
                  <a:pt x="13913" y="868"/>
                </a:cubicBezTo>
                <a:cubicBezTo>
                  <a:pt x="13913" y="868"/>
                  <a:pt x="13913" y="868"/>
                  <a:pt x="13903" y="868"/>
                </a:cubicBezTo>
                <a:cubicBezTo>
                  <a:pt x="13903" y="868"/>
                  <a:pt x="13903" y="868"/>
                  <a:pt x="13893" y="868"/>
                </a:cubicBezTo>
                <a:cubicBezTo>
                  <a:pt x="13893" y="868"/>
                  <a:pt x="13883" y="868"/>
                  <a:pt x="13873" y="868"/>
                </a:cubicBezTo>
                <a:cubicBezTo>
                  <a:pt x="13873" y="868"/>
                  <a:pt x="13864" y="868"/>
                  <a:pt x="13864" y="868"/>
                </a:cubicBezTo>
                <a:cubicBezTo>
                  <a:pt x="13854" y="847"/>
                  <a:pt x="13854" y="868"/>
                  <a:pt x="13854" y="868"/>
                </a:cubicBezTo>
                <a:cubicBezTo>
                  <a:pt x="13844" y="868"/>
                  <a:pt x="13844" y="868"/>
                  <a:pt x="13844" y="868"/>
                </a:cubicBezTo>
                <a:cubicBezTo>
                  <a:pt x="13834" y="868"/>
                  <a:pt x="13834" y="868"/>
                  <a:pt x="13824" y="868"/>
                </a:cubicBezTo>
                <a:cubicBezTo>
                  <a:pt x="13824" y="889"/>
                  <a:pt x="13834" y="889"/>
                  <a:pt x="13834" y="889"/>
                </a:cubicBezTo>
                <a:cubicBezTo>
                  <a:pt x="13824" y="889"/>
                  <a:pt x="13814" y="909"/>
                  <a:pt x="13824" y="909"/>
                </a:cubicBezTo>
                <a:cubicBezTo>
                  <a:pt x="13824" y="909"/>
                  <a:pt x="13814" y="909"/>
                  <a:pt x="13814" y="909"/>
                </a:cubicBezTo>
                <a:cubicBezTo>
                  <a:pt x="13804" y="909"/>
                  <a:pt x="13794" y="909"/>
                  <a:pt x="13784" y="909"/>
                </a:cubicBezTo>
                <a:cubicBezTo>
                  <a:pt x="13784" y="909"/>
                  <a:pt x="13774" y="909"/>
                  <a:pt x="13764" y="909"/>
                </a:cubicBezTo>
                <a:cubicBezTo>
                  <a:pt x="13764" y="909"/>
                  <a:pt x="13764" y="909"/>
                  <a:pt x="13755" y="930"/>
                </a:cubicBezTo>
                <a:cubicBezTo>
                  <a:pt x="13755" y="930"/>
                  <a:pt x="13755" y="930"/>
                  <a:pt x="13755" y="930"/>
                </a:cubicBezTo>
                <a:cubicBezTo>
                  <a:pt x="13755" y="930"/>
                  <a:pt x="13755" y="930"/>
                  <a:pt x="13745" y="930"/>
                </a:cubicBezTo>
                <a:cubicBezTo>
                  <a:pt x="13745" y="951"/>
                  <a:pt x="13735" y="951"/>
                  <a:pt x="13735" y="951"/>
                </a:cubicBezTo>
                <a:cubicBezTo>
                  <a:pt x="13735" y="951"/>
                  <a:pt x="13735" y="951"/>
                  <a:pt x="13735" y="951"/>
                </a:cubicBezTo>
                <a:cubicBezTo>
                  <a:pt x="13735" y="930"/>
                  <a:pt x="13725" y="951"/>
                  <a:pt x="13725" y="930"/>
                </a:cubicBezTo>
                <a:cubicBezTo>
                  <a:pt x="13715" y="930"/>
                  <a:pt x="13715" y="930"/>
                  <a:pt x="13715" y="930"/>
                </a:cubicBezTo>
                <a:cubicBezTo>
                  <a:pt x="13715" y="930"/>
                  <a:pt x="13715" y="930"/>
                  <a:pt x="13705" y="930"/>
                </a:cubicBezTo>
                <a:cubicBezTo>
                  <a:pt x="13705" y="930"/>
                  <a:pt x="13705" y="930"/>
                  <a:pt x="13695" y="951"/>
                </a:cubicBezTo>
                <a:cubicBezTo>
                  <a:pt x="13695" y="951"/>
                  <a:pt x="13695" y="951"/>
                  <a:pt x="13685" y="951"/>
                </a:cubicBezTo>
                <a:cubicBezTo>
                  <a:pt x="13685" y="951"/>
                  <a:pt x="13675" y="971"/>
                  <a:pt x="13675" y="971"/>
                </a:cubicBezTo>
                <a:cubicBezTo>
                  <a:pt x="13665" y="971"/>
                  <a:pt x="13665" y="971"/>
                  <a:pt x="13665" y="971"/>
                </a:cubicBezTo>
                <a:cubicBezTo>
                  <a:pt x="13665" y="971"/>
                  <a:pt x="13655" y="971"/>
                  <a:pt x="13655" y="992"/>
                </a:cubicBezTo>
                <a:cubicBezTo>
                  <a:pt x="13655" y="992"/>
                  <a:pt x="13646" y="992"/>
                  <a:pt x="13646" y="992"/>
                </a:cubicBezTo>
                <a:cubicBezTo>
                  <a:pt x="13636" y="992"/>
                  <a:pt x="13636" y="992"/>
                  <a:pt x="13636" y="992"/>
                </a:cubicBezTo>
                <a:cubicBezTo>
                  <a:pt x="13636" y="992"/>
                  <a:pt x="13626" y="992"/>
                  <a:pt x="13626" y="992"/>
                </a:cubicBezTo>
                <a:cubicBezTo>
                  <a:pt x="13626" y="992"/>
                  <a:pt x="13616" y="992"/>
                  <a:pt x="13616" y="992"/>
                </a:cubicBezTo>
                <a:cubicBezTo>
                  <a:pt x="13626" y="992"/>
                  <a:pt x="13626" y="992"/>
                  <a:pt x="13626" y="1013"/>
                </a:cubicBezTo>
                <a:cubicBezTo>
                  <a:pt x="13636" y="1013"/>
                  <a:pt x="13626" y="1013"/>
                  <a:pt x="13626" y="1013"/>
                </a:cubicBezTo>
                <a:cubicBezTo>
                  <a:pt x="13626" y="1033"/>
                  <a:pt x="13626" y="1033"/>
                  <a:pt x="13626" y="1033"/>
                </a:cubicBezTo>
                <a:cubicBezTo>
                  <a:pt x="13626" y="1054"/>
                  <a:pt x="13596" y="1075"/>
                  <a:pt x="13606" y="1096"/>
                </a:cubicBezTo>
                <a:cubicBezTo>
                  <a:pt x="13606" y="1096"/>
                  <a:pt x="13606" y="1096"/>
                  <a:pt x="13606" y="1096"/>
                </a:cubicBezTo>
                <a:cubicBezTo>
                  <a:pt x="13616" y="1096"/>
                  <a:pt x="13616" y="1096"/>
                  <a:pt x="13616" y="1096"/>
                </a:cubicBezTo>
                <a:cubicBezTo>
                  <a:pt x="13626" y="1116"/>
                  <a:pt x="13636" y="1116"/>
                  <a:pt x="13646" y="1116"/>
                </a:cubicBezTo>
                <a:cubicBezTo>
                  <a:pt x="13655" y="1116"/>
                  <a:pt x="13655" y="1116"/>
                  <a:pt x="13665" y="1137"/>
                </a:cubicBezTo>
                <a:cubicBezTo>
                  <a:pt x="13665" y="1137"/>
                  <a:pt x="13675" y="1137"/>
                  <a:pt x="13675" y="1137"/>
                </a:cubicBezTo>
                <a:cubicBezTo>
                  <a:pt x="13675" y="1137"/>
                  <a:pt x="13685" y="1158"/>
                  <a:pt x="13685" y="1158"/>
                </a:cubicBezTo>
                <a:cubicBezTo>
                  <a:pt x="13685" y="1158"/>
                  <a:pt x="13675" y="1158"/>
                  <a:pt x="13675" y="1158"/>
                </a:cubicBezTo>
                <a:cubicBezTo>
                  <a:pt x="13665" y="1158"/>
                  <a:pt x="13655" y="1158"/>
                  <a:pt x="13646" y="1158"/>
                </a:cubicBezTo>
                <a:cubicBezTo>
                  <a:pt x="13636" y="1158"/>
                  <a:pt x="13626" y="1158"/>
                  <a:pt x="13616" y="1158"/>
                </a:cubicBezTo>
                <a:cubicBezTo>
                  <a:pt x="13606" y="1178"/>
                  <a:pt x="13606" y="1178"/>
                  <a:pt x="13596" y="1178"/>
                </a:cubicBezTo>
                <a:cubicBezTo>
                  <a:pt x="13586" y="1178"/>
                  <a:pt x="13576" y="1178"/>
                  <a:pt x="13576" y="1178"/>
                </a:cubicBezTo>
                <a:cubicBezTo>
                  <a:pt x="13576" y="1158"/>
                  <a:pt x="13566" y="1158"/>
                  <a:pt x="13566" y="1158"/>
                </a:cubicBezTo>
                <a:cubicBezTo>
                  <a:pt x="13566" y="1158"/>
                  <a:pt x="13556" y="1158"/>
                  <a:pt x="13556" y="1158"/>
                </a:cubicBezTo>
                <a:cubicBezTo>
                  <a:pt x="13546" y="1158"/>
                  <a:pt x="13537" y="1158"/>
                  <a:pt x="13527" y="1158"/>
                </a:cubicBezTo>
                <a:cubicBezTo>
                  <a:pt x="13517" y="1158"/>
                  <a:pt x="13517" y="1158"/>
                  <a:pt x="13507" y="1178"/>
                </a:cubicBezTo>
                <a:cubicBezTo>
                  <a:pt x="13507" y="1178"/>
                  <a:pt x="13507" y="1178"/>
                  <a:pt x="13507" y="1178"/>
                </a:cubicBezTo>
                <a:cubicBezTo>
                  <a:pt x="13497" y="1158"/>
                  <a:pt x="13497" y="1158"/>
                  <a:pt x="13497" y="1178"/>
                </a:cubicBezTo>
                <a:cubicBezTo>
                  <a:pt x="13487" y="1178"/>
                  <a:pt x="13487" y="1178"/>
                  <a:pt x="13477" y="1178"/>
                </a:cubicBezTo>
                <a:cubicBezTo>
                  <a:pt x="13477" y="1178"/>
                  <a:pt x="13467" y="1178"/>
                  <a:pt x="13467" y="1158"/>
                </a:cubicBezTo>
                <a:cubicBezTo>
                  <a:pt x="13467" y="1158"/>
                  <a:pt x="13467" y="1158"/>
                  <a:pt x="13467" y="1158"/>
                </a:cubicBezTo>
                <a:cubicBezTo>
                  <a:pt x="13457" y="1158"/>
                  <a:pt x="13457" y="1158"/>
                  <a:pt x="13457" y="1158"/>
                </a:cubicBezTo>
                <a:cubicBezTo>
                  <a:pt x="13447" y="1158"/>
                  <a:pt x="13438" y="1158"/>
                  <a:pt x="13428" y="1158"/>
                </a:cubicBezTo>
                <a:cubicBezTo>
                  <a:pt x="13418" y="1158"/>
                  <a:pt x="13408" y="1178"/>
                  <a:pt x="13398" y="1178"/>
                </a:cubicBezTo>
                <a:cubicBezTo>
                  <a:pt x="13398" y="1178"/>
                  <a:pt x="13398" y="1178"/>
                  <a:pt x="13398" y="1178"/>
                </a:cubicBezTo>
                <a:cubicBezTo>
                  <a:pt x="13398" y="1199"/>
                  <a:pt x="13398" y="1199"/>
                  <a:pt x="13398" y="1199"/>
                </a:cubicBezTo>
                <a:cubicBezTo>
                  <a:pt x="13398" y="1199"/>
                  <a:pt x="13398" y="1199"/>
                  <a:pt x="13398" y="1199"/>
                </a:cubicBezTo>
                <a:cubicBezTo>
                  <a:pt x="13388" y="1199"/>
                  <a:pt x="13388" y="1199"/>
                  <a:pt x="13388" y="1199"/>
                </a:cubicBezTo>
                <a:cubicBezTo>
                  <a:pt x="13388" y="1220"/>
                  <a:pt x="13388" y="1220"/>
                  <a:pt x="13388" y="1220"/>
                </a:cubicBezTo>
                <a:cubicBezTo>
                  <a:pt x="13388" y="1220"/>
                  <a:pt x="13398" y="1220"/>
                  <a:pt x="13398" y="1240"/>
                </a:cubicBezTo>
                <a:cubicBezTo>
                  <a:pt x="13398" y="1240"/>
                  <a:pt x="13408" y="1240"/>
                  <a:pt x="13408" y="1261"/>
                </a:cubicBezTo>
                <a:cubicBezTo>
                  <a:pt x="13408" y="1261"/>
                  <a:pt x="13408" y="1261"/>
                  <a:pt x="13408" y="1261"/>
                </a:cubicBezTo>
                <a:cubicBezTo>
                  <a:pt x="13418" y="1282"/>
                  <a:pt x="13418" y="1282"/>
                  <a:pt x="13418" y="1282"/>
                </a:cubicBezTo>
                <a:cubicBezTo>
                  <a:pt x="13428" y="1282"/>
                  <a:pt x="13428" y="1282"/>
                  <a:pt x="13438" y="1302"/>
                </a:cubicBezTo>
                <a:cubicBezTo>
                  <a:pt x="13438" y="1302"/>
                  <a:pt x="13438" y="1302"/>
                  <a:pt x="13438" y="1323"/>
                </a:cubicBezTo>
                <a:cubicBezTo>
                  <a:pt x="13447" y="1323"/>
                  <a:pt x="13447" y="1323"/>
                  <a:pt x="13447" y="1323"/>
                </a:cubicBezTo>
                <a:cubicBezTo>
                  <a:pt x="13447" y="1344"/>
                  <a:pt x="13447" y="1344"/>
                  <a:pt x="13457" y="1344"/>
                </a:cubicBezTo>
                <a:cubicBezTo>
                  <a:pt x="13457" y="1364"/>
                  <a:pt x="13467" y="1364"/>
                  <a:pt x="13477" y="1344"/>
                </a:cubicBezTo>
                <a:cubicBezTo>
                  <a:pt x="13477" y="1344"/>
                  <a:pt x="13487" y="1344"/>
                  <a:pt x="13487" y="1344"/>
                </a:cubicBezTo>
                <a:cubicBezTo>
                  <a:pt x="13497" y="1364"/>
                  <a:pt x="13497" y="1364"/>
                  <a:pt x="13507" y="1364"/>
                </a:cubicBezTo>
                <a:cubicBezTo>
                  <a:pt x="13517" y="1364"/>
                  <a:pt x="13517" y="1364"/>
                  <a:pt x="13527" y="1364"/>
                </a:cubicBezTo>
                <a:cubicBezTo>
                  <a:pt x="13527" y="1364"/>
                  <a:pt x="13537" y="1364"/>
                  <a:pt x="13537" y="1385"/>
                </a:cubicBezTo>
                <a:cubicBezTo>
                  <a:pt x="13537" y="1385"/>
                  <a:pt x="13546" y="1385"/>
                  <a:pt x="13556" y="1406"/>
                </a:cubicBezTo>
                <a:cubicBezTo>
                  <a:pt x="13556" y="1406"/>
                  <a:pt x="13566" y="1406"/>
                  <a:pt x="13566" y="1426"/>
                </a:cubicBezTo>
                <a:cubicBezTo>
                  <a:pt x="13566" y="1447"/>
                  <a:pt x="13556" y="1447"/>
                  <a:pt x="13546" y="1447"/>
                </a:cubicBezTo>
                <a:cubicBezTo>
                  <a:pt x="13546" y="1447"/>
                  <a:pt x="13537" y="1447"/>
                  <a:pt x="13527" y="1447"/>
                </a:cubicBezTo>
                <a:cubicBezTo>
                  <a:pt x="13517" y="1426"/>
                  <a:pt x="13507" y="1426"/>
                  <a:pt x="13497" y="1426"/>
                </a:cubicBezTo>
                <a:cubicBezTo>
                  <a:pt x="13487" y="1426"/>
                  <a:pt x="13477" y="1426"/>
                  <a:pt x="13467" y="1426"/>
                </a:cubicBezTo>
                <a:cubicBezTo>
                  <a:pt x="13467" y="1406"/>
                  <a:pt x="13457" y="1406"/>
                  <a:pt x="13447" y="1385"/>
                </a:cubicBezTo>
                <a:cubicBezTo>
                  <a:pt x="13438" y="1385"/>
                  <a:pt x="13428" y="1385"/>
                  <a:pt x="13418" y="1364"/>
                </a:cubicBezTo>
                <a:cubicBezTo>
                  <a:pt x="13418" y="1364"/>
                  <a:pt x="13418" y="1364"/>
                  <a:pt x="13418" y="1364"/>
                </a:cubicBezTo>
                <a:cubicBezTo>
                  <a:pt x="13398" y="1364"/>
                  <a:pt x="13378" y="1344"/>
                  <a:pt x="13358" y="1344"/>
                </a:cubicBezTo>
                <a:cubicBezTo>
                  <a:pt x="13348" y="1344"/>
                  <a:pt x="13338" y="1344"/>
                  <a:pt x="13329" y="1344"/>
                </a:cubicBezTo>
                <a:cubicBezTo>
                  <a:pt x="13329" y="1344"/>
                  <a:pt x="13319" y="1344"/>
                  <a:pt x="13319" y="1344"/>
                </a:cubicBezTo>
                <a:cubicBezTo>
                  <a:pt x="13319" y="1364"/>
                  <a:pt x="13309" y="1364"/>
                  <a:pt x="13309" y="1364"/>
                </a:cubicBezTo>
                <a:cubicBezTo>
                  <a:pt x="13309" y="1364"/>
                  <a:pt x="13319" y="1385"/>
                  <a:pt x="13329" y="1385"/>
                </a:cubicBezTo>
                <a:cubicBezTo>
                  <a:pt x="13329" y="1385"/>
                  <a:pt x="13329" y="1385"/>
                  <a:pt x="13338" y="1385"/>
                </a:cubicBezTo>
                <a:cubicBezTo>
                  <a:pt x="13338" y="1385"/>
                  <a:pt x="13338" y="1385"/>
                  <a:pt x="13338" y="1406"/>
                </a:cubicBezTo>
                <a:cubicBezTo>
                  <a:pt x="13338" y="1406"/>
                  <a:pt x="13329" y="1426"/>
                  <a:pt x="13329" y="1426"/>
                </a:cubicBezTo>
                <a:cubicBezTo>
                  <a:pt x="13319" y="1426"/>
                  <a:pt x="13319" y="1426"/>
                  <a:pt x="13309" y="1406"/>
                </a:cubicBezTo>
                <a:cubicBezTo>
                  <a:pt x="13309" y="1406"/>
                  <a:pt x="13299" y="1406"/>
                  <a:pt x="13299" y="1406"/>
                </a:cubicBezTo>
                <a:cubicBezTo>
                  <a:pt x="13299" y="1385"/>
                  <a:pt x="13299" y="1385"/>
                  <a:pt x="13289" y="1385"/>
                </a:cubicBezTo>
                <a:cubicBezTo>
                  <a:pt x="13279" y="1364"/>
                  <a:pt x="13259" y="1385"/>
                  <a:pt x="13249" y="1406"/>
                </a:cubicBezTo>
                <a:cubicBezTo>
                  <a:pt x="13239" y="1426"/>
                  <a:pt x="13259" y="1447"/>
                  <a:pt x="13269" y="1447"/>
                </a:cubicBezTo>
                <a:cubicBezTo>
                  <a:pt x="13279" y="1468"/>
                  <a:pt x="13279" y="1468"/>
                  <a:pt x="13289" y="1468"/>
                </a:cubicBezTo>
                <a:cubicBezTo>
                  <a:pt x="13289" y="1468"/>
                  <a:pt x="13299" y="1468"/>
                  <a:pt x="13309" y="1468"/>
                </a:cubicBezTo>
                <a:cubicBezTo>
                  <a:pt x="13319" y="1468"/>
                  <a:pt x="13329" y="1468"/>
                  <a:pt x="13338" y="1468"/>
                </a:cubicBezTo>
                <a:cubicBezTo>
                  <a:pt x="13338" y="1488"/>
                  <a:pt x="13348" y="1468"/>
                  <a:pt x="13358" y="1488"/>
                </a:cubicBezTo>
                <a:cubicBezTo>
                  <a:pt x="13368" y="1488"/>
                  <a:pt x="13378" y="1509"/>
                  <a:pt x="13378" y="1509"/>
                </a:cubicBezTo>
                <a:cubicBezTo>
                  <a:pt x="13388" y="1509"/>
                  <a:pt x="13388" y="1509"/>
                  <a:pt x="13388" y="1509"/>
                </a:cubicBezTo>
                <a:cubicBezTo>
                  <a:pt x="13398" y="1509"/>
                  <a:pt x="13398" y="1509"/>
                  <a:pt x="13398" y="1509"/>
                </a:cubicBezTo>
                <a:cubicBezTo>
                  <a:pt x="13398" y="1509"/>
                  <a:pt x="13398" y="1530"/>
                  <a:pt x="13398" y="1530"/>
                </a:cubicBezTo>
                <a:cubicBezTo>
                  <a:pt x="13408" y="1530"/>
                  <a:pt x="13418" y="1530"/>
                  <a:pt x="13428" y="1530"/>
                </a:cubicBezTo>
                <a:cubicBezTo>
                  <a:pt x="13428" y="1530"/>
                  <a:pt x="13438" y="1530"/>
                  <a:pt x="13428" y="1550"/>
                </a:cubicBezTo>
                <a:cubicBezTo>
                  <a:pt x="13418" y="1550"/>
                  <a:pt x="13408" y="1550"/>
                  <a:pt x="13398" y="1550"/>
                </a:cubicBezTo>
                <a:cubicBezTo>
                  <a:pt x="13388" y="1550"/>
                  <a:pt x="13388" y="1550"/>
                  <a:pt x="13378" y="1550"/>
                </a:cubicBezTo>
                <a:cubicBezTo>
                  <a:pt x="13378" y="1550"/>
                  <a:pt x="13378" y="1530"/>
                  <a:pt x="13378" y="1530"/>
                </a:cubicBezTo>
                <a:cubicBezTo>
                  <a:pt x="13378" y="1509"/>
                  <a:pt x="13368" y="1509"/>
                  <a:pt x="13358" y="1509"/>
                </a:cubicBezTo>
                <a:cubicBezTo>
                  <a:pt x="13348" y="1488"/>
                  <a:pt x="13338" y="1509"/>
                  <a:pt x="13329" y="1488"/>
                </a:cubicBezTo>
                <a:cubicBezTo>
                  <a:pt x="13329" y="1488"/>
                  <a:pt x="13319" y="1488"/>
                  <a:pt x="13319" y="1488"/>
                </a:cubicBezTo>
                <a:cubicBezTo>
                  <a:pt x="13309" y="1488"/>
                  <a:pt x="13299" y="1509"/>
                  <a:pt x="13289" y="1488"/>
                </a:cubicBezTo>
                <a:cubicBezTo>
                  <a:pt x="13289" y="1488"/>
                  <a:pt x="13279" y="1488"/>
                  <a:pt x="13279" y="1488"/>
                </a:cubicBezTo>
                <a:cubicBezTo>
                  <a:pt x="13269" y="1488"/>
                  <a:pt x="13259" y="1488"/>
                  <a:pt x="13259" y="1488"/>
                </a:cubicBezTo>
                <a:cubicBezTo>
                  <a:pt x="13249" y="1488"/>
                  <a:pt x="13239" y="1488"/>
                  <a:pt x="13239" y="1488"/>
                </a:cubicBezTo>
                <a:cubicBezTo>
                  <a:pt x="13239" y="1488"/>
                  <a:pt x="13229" y="1488"/>
                  <a:pt x="13220" y="1488"/>
                </a:cubicBezTo>
                <a:cubicBezTo>
                  <a:pt x="13220" y="1468"/>
                  <a:pt x="13229" y="1468"/>
                  <a:pt x="13229" y="1468"/>
                </a:cubicBezTo>
                <a:cubicBezTo>
                  <a:pt x="13229" y="1447"/>
                  <a:pt x="13220" y="1447"/>
                  <a:pt x="13220" y="1447"/>
                </a:cubicBezTo>
                <a:cubicBezTo>
                  <a:pt x="13210" y="1447"/>
                  <a:pt x="13200" y="1447"/>
                  <a:pt x="13200" y="1426"/>
                </a:cubicBezTo>
                <a:cubicBezTo>
                  <a:pt x="13200" y="1426"/>
                  <a:pt x="13210" y="1426"/>
                  <a:pt x="13210" y="1426"/>
                </a:cubicBezTo>
                <a:cubicBezTo>
                  <a:pt x="13210" y="1426"/>
                  <a:pt x="13200" y="1406"/>
                  <a:pt x="13200" y="1406"/>
                </a:cubicBezTo>
                <a:cubicBezTo>
                  <a:pt x="13200" y="1406"/>
                  <a:pt x="13200" y="1406"/>
                  <a:pt x="13200" y="1385"/>
                </a:cubicBezTo>
                <a:cubicBezTo>
                  <a:pt x="13200" y="1385"/>
                  <a:pt x="13210" y="1364"/>
                  <a:pt x="13210" y="1364"/>
                </a:cubicBezTo>
                <a:cubicBezTo>
                  <a:pt x="13220" y="1344"/>
                  <a:pt x="13200" y="1323"/>
                  <a:pt x="13200" y="1323"/>
                </a:cubicBezTo>
                <a:cubicBezTo>
                  <a:pt x="13190" y="1323"/>
                  <a:pt x="13190" y="1302"/>
                  <a:pt x="13190" y="1302"/>
                </a:cubicBezTo>
                <a:cubicBezTo>
                  <a:pt x="13180" y="1302"/>
                  <a:pt x="13180" y="1302"/>
                  <a:pt x="13170" y="1302"/>
                </a:cubicBezTo>
                <a:cubicBezTo>
                  <a:pt x="13160" y="1302"/>
                  <a:pt x="13160" y="1282"/>
                  <a:pt x="13160" y="1282"/>
                </a:cubicBezTo>
                <a:cubicBezTo>
                  <a:pt x="13150" y="1282"/>
                  <a:pt x="13150" y="1261"/>
                  <a:pt x="13150" y="1282"/>
                </a:cubicBezTo>
                <a:cubicBezTo>
                  <a:pt x="13140" y="1282"/>
                  <a:pt x="13140" y="1282"/>
                  <a:pt x="13140" y="1282"/>
                </a:cubicBezTo>
                <a:cubicBezTo>
                  <a:pt x="13140" y="1302"/>
                  <a:pt x="13150" y="1302"/>
                  <a:pt x="13150" y="1302"/>
                </a:cubicBezTo>
                <a:cubicBezTo>
                  <a:pt x="13160" y="1323"/>
                  <a:pt x="13170" y="1323"/>
                  <a:pt x="13170" y="1344"/>
                </a:cubicBezTo>
                <a:cubicBezTo>
                  <a:pt x="13170" y="1344"/>
                  <a:pt x="13180" y="1344"/>
                  <a:pt x="13180" y="1364"/>
                </a:cubicBezTo>
                <a:cubicBezTo>
                  <a:pt x="13180" y="1364"/>
                  <a:pt x="13180" y="1385"/>
                  <a:pt x="13180" y="1385"/>
                </a:cubicBezTo>
                <a:cubicBezTo>
                  <a:pt x="13170" y="1406"/>
                  <a:pt x="13150" y="1406"/>
                  <a:pt x="13140" y="1406"/>
                </a:cubicBezTo>
                <a:cubicBezTo>
                  <a:pt x="13140" y="1406"/>
                  <a:pt x="13130" y="1406"/>
                  <a:pt x="13130" y="1426"/>
                </a:cubicBezTo>
                <a:cubicBezTo>
                  <a:pt x="13130" y="1426"/>
                  <a:pt x="13130" y="1426"/>
                  <a:pt x="13130" y="1447"/>
                </a:cubicBezTo>
                <a:cubicBezTo>
                  <a:pt x="13130" y="1468"/>
                  <a:pt x="13120" y="1468"/>
                  <a:pt x="13111" y="1488"/>
                </a:cubicBezTo>
                <a:cubicBezTo>
                  <a:pt x="13120" y="1488"/>
                  <a:pt x="13130" y="1488"/>
                  <a:pt x="13140" y="1488"/>
                </a:cubicBezTo>
                <a:cubicBezTo>
                  <a:pt x="13150" y="1488"/>
                  <a:pt x="13150" y="1509"/>
                  <a:pt x="13160" y="1530"/>
                </a:cubicBezTo>
                <a:cubicBezTo>
                  <a:pt x="13160" y="1530"/>
                  <a:pt x="13170" y="1530"/>
                  <a:pt x="13170" y="1530"/>
                </a:cubicBezTo>
                <a:cubicBezTo>
                  <a:pt x="13180" y="1530"/>
                  <a:pt x="13190" y="1550"/>
                  <a:pt x="13200" y="1550"/>
                </a:cubicBezTo>
                <a:cubicBezTo>
                  <a:pt x="13200" y="1550"/>
                  <a:pt x="13200" y="1550"/>
                  <a:pt x="13200" y="1571"/>
                </a:cubicBezTo>
                <a:cubicBezTo>
                  <a:pt x="13200" y="1571"/>
                  <a:pt x="13200" y="1571"/>
                  <a:pt x="13210" y="1571"/>
                </a:cubicBezTo>
                <a:cubicBezTo>
                  <a:pt x="13220" y="1592"/>
                  <a:pt x="13210" y="1612"/>
                  <a:pt x="13210" y="1612"/>
                </a:cubicBezTo>
                <a:cubicBezTo>
                  <a:pt x="13210" y="1612"/>
                  <a:pt x="13200" y="1612"/>
                  <a:pt x="13200" y="1633"/>
                </a:cubicBezTo>
                <a:cubicBezTo>
                  <a:pt x="13200" y="1633"/>
                  <a:pt x="13200" y="1633"/>
                  <a:pt x="13200" y="1654"/>
                </a:cubicBezTo>
                <a:cubicBezTo>
                  <a:pt x="13200" y="1654"/>
                  <a:pt x="13200" y="1654"/>
                  <a:pt x="13200" y="1654"/>
                </a:cubicBezTo>
                <a:cubicBezTo>
                  <a:pt x="13200" y="1674"/>
                  <a:pt x="13200" y="1674"/>
                  <a:pt x="13200" y="1674"/>
                </a:cubicBezTo>
                <a:cubicBezTo>
                  <a:pt x="13200" y="1674"/>
                  <a:pt x="13200" y="1695"/>
                  <a:pt x="13200" y="1695"/>
                </a:cubicBezTo>
                <a:cubicBezTo>
                  <a:pt x="13200" y="1695"/>
                  <a:pt x="13210" y="1695"/>
                  <a:pt x="13210" y="1716"/>
                </a:cubicBezTo>
                <a:cubicBezTo>
                  <a:pt x="13210" y="1716"/>
                  <a:pt x="13220" y="1716"/>
                  <a:pt x="13229" y="1736"/>
                </a:cubicBezTo>
                <a:cubicBezTo>
                  <a:pt x="13229" y="1736"/>
                  <a:pt x="13229" y="1736"/>
                  <a:pt x="13239" y="1736"/>
                </a:cubicBezTo>
                <a:cubicBezTo>
                  <a:pt x="13239" y="1736"/>
                  <a:pt x="13239" y="1736"/>
                  <a:pt x="13239" y="1736"/>
                </a:cubicBezTo>
                <a:cubicBezTo>
                  <a:pt x="13239" y="1736"/>
                  <a:pt x="13239" y="1736"/>
                  <a:pt x="13239" y="1757"/>
                </a:cubicBezTo>
                <a:cubicBezTo>
                  <a:pt x="13239" y="1757"/>
                  <a:pt x="13239" y="1757"/>
                  <a:pt x="13239" y="1757"/>
                </a:cubicBezTo>
                <a:cubicBezTo>
                  <a:pt x="13239" y="1778"/>
                  <a:pt x="13249" y="1798"/>
                  <a:pt x="13249" y="1778"/>
                </a:cubicBezTo>
                <a:cubicBezTo>
                  <a:pt x="13259" y="1778"/>
                  <a:pt x="13259" y="1778"/>
                  <a:pt x="13259" y="1778"/>
                </a:cubicBezTo>
                <a:cubicBezTo>
                  <a:pt x="13269" y="1778"/>
                  <a:pt x="13269" y="1778"/>
                  <a:pt x="13269" y="1778"/>
                </a:cubicBezTo>
                <a:cubicBezTo>
                  <a:pt x="13279" y="1798"/>
                  <a:pt x="13279" y="1798"/>
                  <a:pt x="13289" y="1798"/>
                </a:cubicBezTo>
                <a:cubicBezTo>
                  <a:pt x="13289" y="1798"/>
                  <a:pt x="13299" y="1778"/>
                  <a:pt x="13299" y="1778"/>
                </a:cubicBezTo>
                <a:cubicBezTo>
                  <a:pt x="13309" y="1778"/>
                  <a:pt x="13309" y="1778"/>
                  <a:pt x="13309" y="1778"/>
                </a:cubicBezTo>
                <a:cubicBezTo>
                  <a:pt x="13309" y="1778"/>
                  <a:pt x="13309" y="1778"/>
                  <a:pt x="13309" y="1757"/>
                </a:cubicBezTo>
                <a:cubicBezTo>
                  <a:pt x="13319" y="1757"/>
                  <a:pt x="13319" y="1778"/>
                  <a:pt x="13319" y="1778"/>
                </a:cubicBezTo>
                <a:cubicBezTo>
                  <a:pt x="13329" y="1778"/>
                  <a:pt x="13329" y="1778"/>
                  <a:pt x="13338" y="1778"/>
                </a:cubicBezTo>
                <a:cubicBezTo>
                  <a:pt x="13338" y="1757"/>
                  <a:pt x="13348" y="1757"/>
                  <a:pt x="13348" y="1757"/>
                </a:cubicBezTo>
                <a:cubicBezTo>
                  <a:pt x="13358" y="1757"/>
                  <a:pt x="13368" y="1778"/>
                  <a:pt x="13378" y="1778"/>
                </a:cubicBezTo>
                <a:cubicBezTo>
                  <a:pt x="13388" y="1778"/>
                  <a:pt x="13388" y="1778"/>
                  <a:pt x="13398" y="1778"/>
                </a:cubicBezTo>
                <a:cubicBezTo>
                  <a:pt x="13398" y="1778"/>
                  <a:pt x="13408" y="1798"/>
                  <a:pt x="13408" y="1798"/>
                </a:cubicBezTo>
                <a:cubicBezTo>
                  <a:pt x="13418" y="1819"/>
                  <a:pt x="13428" y="1798"/>
                  <a:pt x="13438" y="1819"/>
                </a:cubicBezTo>
                <a:cubicBezTo>
                  <a:pt x="13438" y="1819"/>
                  <a:pt x="13438" y="1819"/>
                  <a:pt x="13438" y="1819"/>
                </a:cubicBezTo>
                <a:cubicBezTo>
                  <a:pt x="13447" y="1819"/>
                  <a:pt x="13447" y="1840"/>
                  <a:pt x="13457" y="1840"/>
                </a:cubicBezTo>
                <a:cubicBezTo>
                  <a:pt x="13467" y="1840"/>
                  <a:pt x="13477" y="1860"/>
                  <a:pt x="13477" y="1881"/>
                </a:cubicBezTo>
                <a:cubicBezTo>
                  <a:pt x="13477" y="1881"/>
                  <a:pt x="13477" y="1902"/>
                  <a:pt x="13487" y="1902"/>
                </a:cubicBezTo>
                <a:cubicBezTo>
                  <a:pt x="13477" y="1902"/>
                  <a:pt x="13477" y="1902"/>
                  <a:pt x="13467" y="1902"/>
                </a:cubicBezTo>
                <a:cubicBezTo>
                  <a:pt x="13467" y="1922"/>
                  <a:pt x="13467" y="1922"/>
                  <a:pt x="13467" y="1922"/>
                </a:cubicBezTo>
                <a:cubicBezTo>
                  <a:pt x="13467" y="1943"/>
                  <a:pt x="13467" y="1943"/>
                  <a:pt x="13467" y="1964"/>
                </a:cubicBezTo>
                <a:cubicBezTo>
                  <a:pt x="13467" y="1964"/>
                  <a:pt x="13467" y="1964"/>
                  <a:pt x="13477" y="1984"/>
                </a:cubicBezTo>
                <a:cubicBezTo>
                  <a:pt x="13477" y="1984"/>
                  <a:pt x="13487" y="1984"/>
                  <a:pt x="13487" y="1984"/>
                </a:cubicBezTo>
                <a:cubicBezTo>
                  <a:pt x="13487" y="1964"/>
                  <a:pt x="13497" y="1964"/>
                  <a:pt x="13497" y="1964"/>
                </a:cubicBezTo>
                <a:cubicBezTo>
                  <a:pt x="13507" y="1984"/>
                  <a:pt x="13507" y="1984"/>
                  <a:pt x="13507" y="1984"/>
                </a:cubicBezTo>
                <a:cubicBezTo>
                  <a:pt x="13517" y="1984"/>
                  <a:pt x="13517" y="1984"/>
                  <a:pt x="13527" y="1984"/>
                </a:cubicBezTo>
                <a:cubicBezTo>
                  <a:pt x="13527" y="1984"/>
                  <a:pt x="13537" y="1984"/>
                  <a:pt x="13537" y="1984"/>
                </a:cubicBezTo>
                <a:cubicBezTo>
                  <a:pt x="13546" y="1984"/>
                  <a:pt x="13546" y="1984"/>
                  <a:pt x="13556" y="1984"/>
                </a:cubicBezTo>
                <a:cubicBezTo>
                  <a:pt x="13556" y="1984"/>
                  <a:pt x="13556" y="1984"/>
                  <a:pt x="13556" y="1984"/>
                </a:cubicBezTo>
                <a:cubicBezTo>
                  <a:pt x="13556" y="1984"/>
                  <a:pt x="13566" y="1984"/>
                  <a:pt x="13566" y="2005"/>
                </a:cubicBezTo>
                <a:cubicBezTo>
                  <a:pt x="13566" y="2005"/>
                  <a:pt x="13556" y="2005"/>
                  <a:pt x="13556" y="2005"/>
                </a:cubicBezTo>
                <a:cubicBezTo>
                  <a:pt x="13546" y="2005"/>
                  <a:pt x="13537" y="2005"/>
                  <a:pt x="13527" y="2005"/>
                </a:cubicBezTo>
                <a:cubicBezTo>
                  <a:pt x="13527" y="2005"/>
                  <a:pt x="13517" y="2005"/>
                  <a:pt x="13507" y="2005"/>
                </a:cubicBezTo>
                <a:cubicBezTo>
                  <a:pt x="13507" y="2005"/>
                  <a:pt x="13507" y="1984"/>
                  <a:pt x="13497" y="1984"/>
                </a:cubicBezTo>
                <a:cubicBezTo>
                  <a:pt x="13497" y="1984"/>
                  <a:pt x="13497" y="1984"/>
                  <a:pt x="13487" y="1984"/>
                </a:cubicBezTo>
                <a:cubicBezTo>
                  <a:pt x="13487" y="1984"/>
                  <a:pt x="13477" y="1984"/>
                  <a:pt x="13467" y="1984"/>
                </a:cubicBezTo>
                <a:cubicBezTo>
                  <a:pt x="13457" y="1984"/>
                  <a:pt x="13457" y="1984"/>
                  <a:pt x="13447" y="1964"/>
                </a:cubicBezTo>
                <a:cubicBezTo>
                  <a:pt x="13447" y="1964"/>
                  <a:pt x="13447" y="1964"/>
                  <a:pt x="13447" y="1943"/>
                </a:cubicBezTo>
                <a:cubicBezTo>
                  <a:pt x="13447" y="1943"/>
                  <a:pt x="13438" y="1943"/>
                  <a:pt x="13447" y="1922"/>
                </a:cubicBezTo>
                <a:cubicBezTo>
                  <a:pt x="13447" y="1922"/>
                  <a:pt x="13447" y="1922"/>
                  <a:pt x="13447" y="1922"/>
                </a:cubicBezTo>
                <a:cubicBezTo>
                  <a:pt x="13447" y="1902"/>
                  <a:pt x="13447" y="1902"/>
                  <a:pt x="13447" y="1902"/>
                </a:cubicBezTo>
                <a:cubicBezTo>
                  <a:pt x="13447" y="1902"/>
                  <a:pt x="13447" y="1902"/>
                  <a:pt x="13447" y="1902"/>
                </a:cubicBezTo>
                <a:cubicBezTo>
                  <a:pt x="13447" y="1881"/>
                  <a:pt x="13438" y="1860"/>
                  <a:pt x="13438" y="1860"/>
                </a:cubicBezTo>
                <a:cubicBezTo>
                  <a:pt x="13428" y="1860"/>
                  <a:pt x="13428" y="1840"/>
                  <a:pt x="13428" y="1840"/>
                </a:cubicBezTo>
                <a:cubicBezTo>
                  <a:pt x="13418" y="1840"/>
                  <a:pt x="13418" y="1840"/>
                  <a:pt x="13408" y="1840"/>
                </a:cubicBezTo>
                <a:cubicBezTo>
                  <a:pt x="13408" y="1840"/>
                  <a:pt x="13408" y="1840"/>
                  <a:pt x="13398" y="1840"/>
                </a:cubicBezTo>
                <a:cubicBezTo>
                  <a:pt x="13398" y="1819"/>
                  <a:pt x="13388" y="1798"/>
                  <a:pt x="13378" y="1798"/>
                </a:cubicBezTo>
                <a:cubicBezTo>
                  <a:pt x="13358" y="1798"/>
                  <a:pt x="13338" y="1819"/>
                  <a:pt x="13319" y="1819"/>
                </a:cubicBezTo>
                <a:cubicBezTo>
                  <a:pt x="13309" y="1819"/>
                  <a:pt x="13289" y="1798"/>
                  <a:pt x="13279" y="1840"/>
                </a:cubicBezTo>
                <a:cubicBezTo>
                  <a:pt x="13279" y="1860"/>
                  <a:pt x="13299" y="1881"/>
                  <a:pt x="13309" y="1902"/>
                </a:cubicBezTo>
                <a:cubicBezTo>
                  <a:pt x="13319" y="1902"/>
                  <a:pt x="13338" y="1943"/>
                  <a:pt x="13338" y="1964"/>
                </a:cubicBezTo>
                <a:cubicBezTo>
                  <a:pt x="13338" y="1984"/>
                  <a:pt x="13329" y="1984"/>
                  <a:pt x="13319" y="1984"/>
                </a:cubicBezTo>
                <a:cubicBezTo>
                  <a:pt x="13319" y="2005"/>
                  <a:pt x="13309" y="2005"/>
                  <a:pt x="13309" y="2026"/>
                </a:cubicBezTo>
                <a:cubicBezTo>
                  <a:pt x="13309" y="2046"/>
                  <a:pt x="13309" y="2067"/>
                  <a:pt x="13309" y="2067"/>
                </a:cubicBezTo>
                <a:cubicBezTo>
                  <a:pt x="13309" y="2088"/>
                  <a:pt x="13299" y="2088"/>
                  <a:pt x="13299" y="2108"/>
                </a:cubicBezTo>
                <a:cubicBezTo>
                  <a:pt x="13289" y="2129"/>
                  <a:pt x="13269" y="2129"/>
                  <a:pt x="13269" y="2150"/>
                </a:cubicBezTo>
                <a:cubicBezTo>
                  <a:pt x="13259" y="2170"/>
                  <a:pt x="13259" y="2212"/>
                  <a:pt x="13249" y="2191"/>
                </a:cubicBezTo>
                <a:cubicBezTo>
                  <a:pt x="13239" y="2191"/>
                  <a:pt x="13239" y="2191"/>
                  <a:pt x="13239" y="2191"/>
                </a:cubicBezTo>
                <a:cubicBezTo>
                  <a:pt x="13229" y="2170"/>
                  <a:pt x="13220" y="2170"/>
                  <a:pt x="13210" y="2170"/>
                </a:cubicBezTo>
                <a:cubicBezTo>
                  <a:pt x="13190" y="2170"/>
                  <a:pt x="13170" y="2170"/>
                  <a:pt x="13150" y="2170"/>
                </a:cubicBezTo>
                <a:cubicBezTo>
                  <a:pt x="13140" y="2170"/>
                  <a:pt x="13130" y="2170"/>
                  <a:pt x="13120" y="2150"/>
                </a:cubicBezTo>
                <a:cubicBezTo>
                  <a:pt x="13111" y="2150"/>
                  <a:pt x="13101" y="2150"/>
                  <a:pt x="13081" y="2129"/>
                </a:cubicBezTo>
                <a:cubicBezTo>
                  <a:pt x="13081" y="2129"/>
                  <a:pt x="13081" y="2108"/>
                  <a:pt x="13081" y="2108"/>
                </a:cubicBezTo>
                <a:cubicBezTo>
                  <a:pt x="13081" y="2088"/>
                  <a:pt x="13101" y="2088"/>
                  <a:pt x="13101" y="2088"/>
                </a:cubicBezTo>
                <a:cubicBezTo>
                  <a:pt x="13111" y="2088"/>
                  <a:pt x="13120" y="2088"/>
                  <a:pt x="13130" y="2108"/>
                </a:cubicBezTo>
                <a:cubicBezTo>
                  <a:pt x="13130" y="2108"/>
                  <a:pt x="13130" y="2108"/>
                  <a:pt x="13140" y="2129"/>
                </a:cubicBezTo>
                <a:cubicBezTo>
                  <a:pt x="13150" y="2129"/>
                  <a:pt x="13150" y="2129"/>
                  <a:pt x="13160" y="2129"/>
                </a:cubicBezTo>
                <a:cubicBezTo>
                  <a:pt x="13170" y="2129"/>
                  <a:pt x="13170" y="2129"/>
                  <a:pt x="13170" y="2108"/>
                </a:cubicBezTo>
                <a:cubicBezTo>
                  <a:pt x="13180" y="2088"/>
                  <a:pt x="13180" y="2088"/>
                  <a:pt x="13180" y="2088"/>
                </a:cubicBezTo>
                <a:cubicBezTo>
                  <a:pt x="13190" y="2088"/>
                  <a:pt x="13190" y="2088"/>
                  <a:pt x="13200" y="2088"/>
                </a:cubicBezTo>
                <a:cubicBezTo>
                  <a:pt x="13210" y="2088"/>
                  <a:pt x="13210" y="2067"/>
                  <a:pt x="13220" y="2067"/>
                </a:cubicBezTo>
                <a:cubicBezTo>
                  <a:pt x="13229" y="2026"/>
                  <a:pt x="13239" y="2005"/>
                  <a:pt x="13239" y="1964"/>
                </a:cubicBezTo>
                <a:cubicBezTo>
                  <a:pt x="13239" y="1943"/>
                  <a:pt x="13239" y="1943"/>
                  <a:pt x="13239" y="1922"/>
                </a:cubicBezTo>
                <a:cubicBezTo>
                  <a:pt x="13239" y="1902"/>
                  <a:pt x="13249" y="1881"/>
                  <a:pt x="13249" y="1860"/>
                </a:cubicBezTo>
                <a:cubicBezTo>
                  <a:pt x="13249" y="1860"/>
                  <a:pt x="13239" y="1840"/>
                  <a:pt x="13229" y="1840"/>
                </a:cubicBezTo>
                <a:cubicBezTo>
                  <a:pt x="13229" y="1840"/>
                  <a:pt x="13220" y="1840"/>
                  <a:pt x="13210" y="1819"/>
                </a:cubicBezTo>
                <a:cubicBezTo>
                  <a:pt x="13210" y="1819"/>
                  <a:pt x="13210" y="1819"/>
                  <a:pt x="13200" y="1819"/>
                </a:cubicBezTo>
                <a:cubicBezTo>
                  <a:pt x="13200" y="1819"/>
                  <a:pt x="13200" y="1819"/>
                  <a:pt x="13190" y="1819"/>
                </a:cubicBezTo>
                <a:cubicBezTo>
                  <a:pt x="13190" y="1798"/>
                  <a:pt x="13190" y="1798"/>
                  <a:pt x="13190" y="1798"/>
                </a:cubicBezTo>
                <a:cubicBezTo>
                  <a:pt x="13190" y="1798"/>
                  <a:pt x="13190" y="1798"/>
                  <a:pt x="13180" y="1798"/>
                </a:cubicBezTo>
                <a:cubicBezTo>
                  <a:pt x="13180" y="1798"/>
                  <a:pt x="13170" y="1798"/>
                  <a:pt x="13170" y="1778"/>
                </a:cubicBezTo>
                <a:cubicBezTo>
                  <a:pt x="13170" y="1778"/>
                  <a:pt x="13170" y="1757"/>
                  <a:pt x="13160" y="1736"/>
                </a:cubicBezTo>
                <a:cubicBezTo>
                  <a:pt x="13160" y="1736"/>
                  <a:pt x="13160" y="1736"/>
                  <a:pt x="13160" y="1716"/>
                </a:cubicBezTo>
                <a:cubicBezTo>
                  <a:pt x="13150" y="1716"/>
                  <a:pt x="13150" y="1695"/>
                  <a:pt x="13150" y="1695"/>
                </a:cubicBezTo>
                <a:cubicBezTo>
                  <a:pt x="13150" y="1674"/>
                  <a:pt x="13150" y="1654"/>
                  <a:pt x="13150" y="1654"/>
                </a:cubicBezTo>
                <a:cubicBezTo>
                  <a:pt x="13150" y="1654"/>
                  <a:pt x="13150" y="1654"/>
                  <a:pt x="13150" y="1633"/>
                </a:cubicBezTo>
                <a:cubicBezTo>
                  <a:pt x="13140" y="1633"/>
                  <a:pt x="13140" y="1633"/>
                  <a:pt x="13140" y="1633"/>
                </a:cubicBezTo>
                <a:cubicBezTo>
                  <a:pt x="13140" y="1633"/>
                  <a:pt x="13140" y="1633"/>
                  <a:pt x="13140" y="1633"/>
                </a:cubicBezTo>
                <a:cubicBezTo>
                  <a:pt x="13140" y="1612"/>
                  <a:pt x="13140" y="1612"/>
                  <a:pt x="13130" y="1612"/>
                </a:cubicBezTo>
                <a:cubicBezTo>
                  <a:pt x="13130" y="1612"/>
                  <a:pt x="13130" y="1592"/>
                  <a:pt x="13130" y="1571"/>
                </a:cubicBezTo>
                <a:cubicBezTo>
                  <a:pt x="13130" y="1571"/>
                  <a:pt x="13130" y="1550"/>
                  <a:pt x="13120" y="1550"/>
                </a:cubicBezTo>
                <a:cubicBezTo>
                  <a:pt x="13120" y="1530"/>
                  <a:pt x="13111" y="1530"/>
                  <a:pt x="13111" y="1509"/>
                </a:cubicBezTo>
                <a:cubicBezTo>
                  <a:pt x="13111" y="1509"/>
                  <a:pt x="13101" y="1509"/>
                  <a:pt x="13101" y="1509"/>
                </a:cubicBezTo>
                <a:cubicBezTo>
                  <a:pt x="13091" y="1509"/>
                  <a:pt x="13091" y="1509"/>
                  <a:pt x="13081" y="1488"/>
                </a:cubicBezTo>
                <a:cubicBezTo>
                  <a:pt x="13081" y="1488"/>
                  <a:pt x="13081" y="1488"/>
                  <a:pt x="13071" y="1488"/>
                </a:cubicBezTo>
                <a:cubicBezTo>
                  <a:pt x="13071" y="1488"/>
                  <a:pt x="13061" y="1488"/>
                  <a:pt x="13061" y="1488"/>
                </a:cubicBezTo>
                <a:cubicBezTo>
                  <a:pt x="13051" y="1488"/>
                  <a:pt x="13051" y="1468"/>
                  <a:pt x="13051" y="1468"/>
                </a:cubicBezTo>
                <a:cubicBezTo>
                  <a:pt x="13051" y="1447"/>
                  <a:pt x="13061" y="1468"/>
                  <a:pt x="13061" y="1447"/>
                </a:cubicBezTo>
                <a:cubicBezTo>
                  <a:pt x="13061" y="1447"/>
                  <a:pt x="13061" y="1447"/>
                  <a:pt x="13071" y="1447"/>
                </a:cubicBezTo>
                <a:cubicBezTo>
                  <a:pt x="13071" y="1447"/>
                  <a:pt x="13071" y="1447"/>
                  <a:pt x="13071" y="1447"/>
                </a:cubicBezTo>
                <a:cubicBezTo>
                  <a:pt x="13081" y="1426"/>
                  <a:pt x="13071" y="1406"/>
                  <a:pt x="13071" y="1406"/>
                </a:cubicBezTo>
                <a:cubicBezTo>
                  <a:pt x="13071" y="1385"/>
                  <a:pt x="13071" y="1364"/>
                  <a:pt x="13071" y="1344"/>
                </a:cubicBezTo>
                <a:cubicBezTo>
                  <a:pt x="13071" y="1344"/>
                  <a:pt x="13071" y="1344"/>
                  <a:pt x="13071" y="1323"/>
                </a:cubicBezTo>
                <a:cubicBezTo>
                  <a:pt x="13061" y="1323"/>
                  <a:pt x="13061" y="1323"/>
                  <a:pt x="13061" y="1323"/>
                </a:cubicBezTo>
                <a:cubicBezTo>
                  <a:pt x="13051" y="1302"/>
                  <a:pt x="13051" y="1302"/>
                  <a:pt x="13051" y="1282"/>
                </a:cubicBezTo>
                <a:cubicBezTo>
                  <a:pt x="13051" y="1282"/>
                  <a:pt x="13041" y="1282"/>
                  <a:pt x="13031" y="1282"/>
                </a:cubicBezTo>
                <a:cubicBezTo>
                  <a:pt x="13031" y="1282"/>
                  <a:pt x="13021" y="1302"/>
                  <a:pt x="13021" y="1302"/>
                </a:cubicBezTo>
                <a:cubicBezTo>
                  <a:pt x="13011" y="1302"/>
                  <a:pt x="13002" y="1302"/>
                  <a:pt x="13002" y="1302"/>
                </a:cubicBezTo>
                <a:cubicBezTo>
                  <a:pt x="13002" y="1282"/>
                  <a:pt x="13002" y="1282"/>
                  <a:pt x="12992" y="1282"/>
                </a:cubicBezTo>
                <a:cubicBezTo>
                  <a:pt x="12992" y="1261"/>
                  <a:pt x="12982" y="1261"/>
                  <a:pt x="12982" y="1261"/>
                </a:cubicBezTo>
                <a:cubicBezTo>
                  <a:pt x="12982" y="1261"/>
                  <a:pt x="12972" y="1261"/>
                  <a:pt x="12972" y="1261"/>
                </a:cubicBezTo>
                <a:cubicBezTo>
                  <a:pt x="12972" y="1261"/>
                  <a:pt x="12972" y="1261"/>
                  <a:pt x="12972" y="1261"/>
                </a:cubicBezTo>
                <a:cubicBezTo>
                  <a:pt x="12982" y="1240"/>
                  <a:pt x="12982" y="1240"/>
                  <a:pt x="12982" y="1240"/>
                </a:cubicBezTo>
                <a:cubicBezTo>
                  <a:pt x="12982" y="1240"/>
                  <a:pt x="12992" y="1240"/>
                  <a:pt x="12982" y="1220"/>
                </a:cubicBezTo>
                <a:cubicBezTo>
                  <a:pt x="12982" y="1220"/>
                  <a:pt x="12972" y="1220"/>
                  <a:pt x="12962" y="1220"/>
                </a:cubicBezTo>
                <a:cubicBezTo>
                  <a:pt x="12962" y="1220"/>
                  <a:pt x="12962" y="1220"/>
                  <a:pt x="12952" y="1220"/>
                </a:cubicBezTo>
                <a:cubicBezTo>
                  <a:pt x="12952" y="1220"/>
                  <a:pt x="12962" y="1220"/>
                  <a:pt x="12962" y="1199"/>
                </a:cubicBezTo>
                <a:cubicBezTo>
                  <a:pt x="12962" y="1199"/>
                  <a:pt x="12952" y="1199"/>
                  <a:pt x="12952" y="1199"/>
                </a:cubicBezTo>
                <a:cubicBezTo>
                  <a:pt x="12952" y="1199"/>
                  <a:pt x="12942" y="1199"/>
                  <a:pt x="12942" y="1199"/>
                </a:cubicBezTo>
                <a:cubicBezTo>
                  <a:pt x="12932" y="1178"/>
                  <a:pt x="12922" y="1178"/>
                  <a:pt x="12912" y="1178"/>
                </a:cubicBezTo>
                <a:cubicBezTo>
                  <a:pt x="12912" y="1178"/>
                  <a:pt x="12902" y="1178"/>
                  <a:pt x="12902" y="1199"/>
                </a:cubicBezTo>
                <a:cubicBezTo>
                  <a:pt x="12893" y="1199"/>
                  <a:pt x="12893" y="1199"/>
                  <a:pt x="12893" y="1199"/>
                </a:cubicBezTo>
                <a:cubicBezTo>
                  <a:pt x="12893" y="1220"/>
                  <a:pt x="12902" y="1220"/>
                  <a:pt x="12902" y="1220"/>
                </a:cubicBezTo>
                <a:cubicBezTo>
                  <a:pt x="12902" y="1220"/>
                  <a:pt x="12902" y="1240"/>
                  <a:pt x="12902" y="1240"/>
                </a:cubicBezTo>
                <a:cubicBezTo>
                  <a:pt x="12902" y="1240"/>
                  <a:pt x="12902" y="1240"/>
                  <a:pt x="12902" y="1240"/>
                </a:cubicBezTo>
                <a:cubicBezTo>
                  <a:pt x="12912" y="1261"/>
                  <a:pt x="12912" y="1240"/>
                  <a:pt x="12922" y="1240"/>
                </a:cubicBezTo>
                <a:cubicBezTo>
                  <a:pt x="12932" y="1240"/>
                  <a:pt x="12942" y="1240"/>
                  <a:pt x="12952" y="1240"/>
                </a:cubicBezTo>
                <a:cubicBezTo>
                  <a:pt x="12952" y="1261"/>
                  <a:pt x="12962" y="1261"/>
                  <a:pt x="12962" y="1261"/>
                </a:cubicBezTo>
                <a:cubicBezTo>
                  <a:pt x="12962" y="1261"/>
                  <a:pt x="12962" y="1261"/>
                  <a:pt x="12962" y="1261"/>
                </a:cubicBezTo>
                <a:cubicBezTo>
                  <a:pt x="12952" y="1261"/>
                  <a:pt x="12942" y="1240"/>
                  <a:pt x="12942" y="1240"/>
                </a:cubicBezTo>
                <a:cubicBezTo>
                  <a:pt x="12932" y="1240"/>
                  <a:pt x="12922" y="1261"/>
                  <a:pt x="12912" y="1261"/>
                </a:cubicBezTo>
                <a:cubicBezTo>
                  <a:pt x="12902" y="1261"/>
                  <a:pt x="12902" y="1261"/>
                  <a:pt x="12893" y="1261"/>
                </a:cubicBezTo>
                <a:cubicBezTo>
                  <a:pt x="12893" y="1261"/>
                  <a:pt x="12883" y="1261"/>
                  <a:pt x="12883" y="1282"/>
                </a:cubicBezTo>
                <a:cubicBezTo>
                  <a:pt x="12883" y="1282"/>
                  <a:pt x="12873" y="1282"/>
                  <a:pt x="12873" y="1282"/>
                </a:cubicBezTo>
                <a:cubicBezTo>
                  <a:pt x="12873" y="1302"/>
                  <a:pt x="12873" y="1302"/>
                  <a:pt x="12873" y="1302"/>
                </a:cubicBezTo>
                <a:cubicBezTo>
                  <a:pt x="12863" y="1323"/>
                  <a:pt x="12873" y="1323"/>
                  <a:pt x="12883" y="1344"/>
                </a:cubicBezTo>
                <a:cubicBezTo>
                  <a:pt x="12883" y="1344"/>
                  <a:pt x="12883" y="1364"/>
                  <a:pt x="12883" y="1385"/>
                </a:cubicBezTo>
                <a:cubicBezTo>
                  <a:pt x="12883" y="1406"/>
                  <a:pt x="12883" y="1426"/>
                  <a:pt x="12873" y="1426"/>
                </a:cubicBezTo>
                <a:cubicBezTo>
                  <a:pt x="12873" y="1447"/>
                  <a:pt x="12863" y="1447"/>
                  <a:pt x="12863" y="1447"/>
                </a:cubicBezTo>
                <a:cubicBezTo>
                  <a:pt x="12853" y="1447"/>
                  <a:pt x="12853" y="1468"/>
                  <a:pt x="12843" y="1468"/>
                </a:cubicBezTo>
                <a:cubicBezTo>
                  <a:pt x="12843" y="1468"/>
                  <a:pt x="12843" y="1468"/>
                  <a:pt x="12833" y="1488"/>
                </a:cubicBezTo>
                <a:cubicBezTo>
                  <a:pt x="12833" y="1488"/>
                  <a:pt x="12833" y="1488"/>
                  <a:pt x="12833" y="1488"/>
                </a:cubicBezTo>
                <a:cubicBezTo>
                  <a:pt x="12823" y="1488"/>
                  <a:pt x="12823" y="1488"/>
                  <a:pt x="12823" y="1488"/>
                </a:cubicBezTo>
                <a:cubicBezTo>
                  <a:pt x="12813" y="1509"/>
                  <a:pt x="12823" y="1530"/>
                  <a:pt x="12823" y="1530"/>
                </a:cubicBezTo>
                <a:cubicBezTo>
                  <a:pt x="12823" y="1550"/>
                  <a:pt x="12823" y="1550"/>
                  <a:pt x="12823" y="1550"/>
                </a:cubicBezTo>
                <a:cubicBezTo>
                  <a:pt x="12823" y="1571"/>
                  <a:pt x="12823" y="1571"/>
                  <a:pt x="12833" y="1571"/>
                </a:cubicBezTo>
                <a:cubicBezTo>
                  <a:pt x="12833" y="1571"/>
                  <a:pt x="12843" y="1550"/>
                  <a:pt x="12853" y="1550"/>
                </a:cubicBezTo>
                <a:cubicBezTo>
                  <a:pt x="12853" y="1550"/>
                  <a:pt x="12863" y="1550"/>
                  <a:pt x="12863" y="1571"/>
                </a:cubicBezTo>
                <a:cubicBezTo>
                  <a:pt x="12873" y="1571"/>
                  <a:pt x="12863" y="1592"/>
                  <a:pt x="12863" y="1612"/>
                </a:cubicBezTo>
                <a:cubicBezTo>
                  <a:pt x="12863" y="1633"/>
                  <a:pt x="12863" y="1633"/>
                  <a:pt x="12873" y="1633"/>
                </a:cubicBezTo>
                <a:cubicBezTo>
                  <a:pt x="12873" y="1633"/>
                  <a:pt x="12873" y="1633"/>
                  <a:pt x="12873" y="1654"/>
                </a:cubicBezTo>
                <a:cubicBezTo>
                  <a:pt x="12873" y="1654"/>
                  <a:pt x="12883" y="1654"/>
                  <a:pt x="12883" y="1654"/>
                </a:cubicBezTo>
                <a:cubicBezTo>
                  <a:pt x="12883" y="1654"/>
                  <a:pt x="12883" y="1654"/>
                  <a:pt x="12873" y="1674"/>
                </a:cubicBezTo>
                <a:cubicBezTo>
                  <a:pt x="12873" y="1674"/>
                  <a:pt x="12873" y="1674"/>
                  <a:pt x="12863" y="1674"/>
                </a:cubicBezTo>
                <a:cubicBezTo>
                  <a:pt x="12873" y="1674"/>
                  <a:pt x="12873" y="1695"/>
                  <a:pt x="12873" y="1695"/>
                </a:cubicBezTo>
                <a:cubicBezTo>
                  <a:pt x="12873" y="1716"/>
                  <a:pt x="12873" y="1716"/>
                  <a:pt x="12873" y="1716"/>
                </a:cubicBezTo>
                <a:cubicBezTo>
                  <a:pt x="12883" y="1716"/>
                  <a:pt x="12893" y="1716"/>
                  <a:pt x="12893" y="1716"/>
                </a:cubicBezTo>
                <a:cubicBezTo>
                  <a:pt x="12902" y="1716"/>
                  <a:pt x="12902" y="1716"/>
                  <a:pt x="12912" y="1716"/>
                </a:cubicBezTo>
                <a:cubicBezTo>
                  <a:pt x="12912" y="1716"/>
                  <a:pt x="12922" y="1716"/>
                  <a:pt x="12922" y="1716"/>
                </a:cubicBezTo>
                <a:cubicBezTo>
                  <a:pt x="12932" y="1716"/>
                  <a:pt x="12932" y="1736"/>
                  <a:pt x="12942" y="1736"/>
                </a:cubicBezTo>
                <a:cubicBezTo>
                  <a:pt x="12942" y="1736"/>
                  <a:pt x="12952" y="1757"/>
                  <a:pt x="12952" y="1757"/>
                </a:cubicBezTo>
                <a:cubicBezTo>
                  <a:pt x="12952" y="1757"/>
                  <a:pt x="12962" y="1778"/>
                  <a:pt x="12962" y="1778"/>
                </a:cubicBezTo>
                <a:cubicBezTo>
                  <a:pt x="12962" y="1798"/>
                  <a:pt x="12972" y="1798"/>
                  <a:pt x="12982" y="1798"/>
                </a:cubicBezTo>
                <a:cubicBezTo>
                  <a:pt x="12992" y="1798"/>
                  <a:pt x="12992" y="1798"/>
                  <a:pt x="13002" y="1798"/>
                </a:cubicBezTo>
                <a:cubicBezTo>
                  <a:pt x="13011" y="1798"/>
                  <a:pt x="13011" y="1798"/>
                  <a:pt x="13011" y="1819"/>
                </a:cubicBezTo>
                <a:cubicBezTo>
                  <a:pt x="13021" y="1819"/>
                  <a:pt x="13011" y="1840"/>
                  <a:pt x="13011" y="1860"/>
                </a:cubicBezTo>
                <a:cubicBezTo>
                  <a:pt x="13011" y="1881"/>
                  <a:pt x="13002" y="1922"/>
                  <a:pt x="12992" y="1902"/>
                </a:cubicBezTo>
                <a:cubicBezTo>
                  <a:pt x="12982" y="1902"/>
                  <a:pt x="12982" y="1881"/>
                  <a:pt x="12972" y="1881"/>
                </a:cubicBezTo>
                <a:cubicBezTo>
                  <a:pt x="12962" y="1860"/>
                  <a:pt x="12952" y="1860"/>
                  <a:pt x="12942" y="1840"/>
                </a:cubicBezTo>
                <a:cubicBezTo>
                  <a:pt x="12932" y="1840"/>
                  <a:pt x="12922" y="1840"/>
                  <a:pt x="12912" y="1840"/>
                </a:cubicBezTo>
                <a:cubicBezTo>
                  <a:pt x="12893" y="1819"/>
                  <a:pt x="12883" y="1819"/>
                  <a:pt x="12873" y="1798"/>
                </a:cubicBezTo>
                <a:cubicBezTo>
                  <a:pt x="12863" y="1798"/>
                  <a:pt x="12863" y="1778"/>
                  <a:pt x="12853" y="1778"/>
                </a:cubicBezTo>
                <a:cubicBezTo>
                  <a:pt x="12843" y="1778"/>
                  <a:pt x="12833" y="1778"/>
                  <a:pt x="12823" y="1778"/>
                </a:cubicBezTo>
                <a:cubicBezTo>
                  <a:pt x="12823" y="1778"/>
                  <a:pt x="12823" y="1778"/>
                  <a:pt x="12823" y="1778"/>
                </a:cubicBezTo>
                <a:cubicBezTo>
                  <a:pt x="12803" y="1778"/>
                  <a:pt x="12793" y="1778"/>
                  <a:pt x="12784" y="1757"/>
                </a:cubicBezTo>
                <a:cubicBezTo>
                  <a:pt x="12774" y="1736"/>
                  <a:pt x="12764" y="1716"/>
                  <a:pt x="12754" y="1716"/>
                </a:cubicBezTo>
                <a:cubicBezTo>
                  <a:pt x="12744" y="1716"/>
                  <a:pt x="12744" y="1716"/>
                  <a:pt x="12734" y="1716"/>
                </a:cubicBezTo>
                <a:cubicBezTo>
                  <a:pt x="12724" y="1716"/>
                  <a:pt x="12714" y="1716"/>
                  <a:pt x="12714" y="1716"/>
                </a:cubicBezTo>
                <a:cubicBezTo>
                  <a:pt x="12694" y="1716"/>
                  <a:pt x="12684" y="1695"/>
                  <a:pt x="12665" y="1695"/>
                </a:cubicBezTo>
                <a:cubicBezTo>
                  <a:pt x="12655" y="1695"/>
                  <a:pt x="12645" y="1695"/>
                  <a:pt x="12635" y="1695"/>
                </a:cubicBezTo>
                <a:cubicBezTo>
                  <a:pt x="12625" y="1695"/>
                  <a:pt x="12615" y="1695"/>
                  <a:pt x="12615" y="1674"/>
                </a:cubicBezTo>
                <a:cubicBezTo>
                  <a:pt x="12605" y="1674"/>
                  <a:pt x="12595" y="1674"/>
                  <a:pt x="12585" y="1674"/>
                </a:cubicBezTo>
                <a:cubicBezTo>
                  <a:pt x="12575" y="1674"/>
                  <a:pt x="12575" y="1674"/>
                  <a:pt x="12575" y="1695"/>
                </a:cubicBezTo>
                <a:cubicBezTo>
                  <a:pt x="12575" y="1695"/>
                  <a:pt x="12566" y="1695"/>
                  <a:pt x="12556" y="1695"/>
                </a:cubicBezTo>
                <a:cubicBezTo>
                  <a:pt x="12556" y="1716"/>
                  <a:pt x="12546" y="1716"/>
                  <a:pt x="12546" y="1736"/>
                </a:cubicBezTo>
                <a:cubicBezTo>
                  <a:pt x="12556" y="1736"/>
                  <a:pt x="12566" y="1736"/>
                  <a:pt x="12575" y="1757"/>
                </a:cubicBezTo>
                <a:cubicBezTo>
                  <a:pt x="12575" y="1757"/>
                  <a:pt x="12585" y="1757"/>
                  <a:pt x="12585" y="1778"/>
                </a:cubicBezTo>
                <a:cubicBezTo>
                  <a:pt x="12595" y="1778"/>
                  <a:pt x="12605" y="1778"/>
                  <a:pt x="12605" y="1798"/>
                </a:cubicBezTo>
                <a:cubicBezTo>
                  <a:pt x="12605" y="1798"/>
                  <a:pt x="12595" y="1819"/>
                  <a:pt x="12595" y="1819"/>
                </a:cubicBezTo>
                <a:cubicBezTo>
                  <a:pt x="12585" y="1819"/>
                  <a:pt x="12575" y="1819"/>
                  <a:pt x="12566" y="1840"/>
                </a:cubicBezTo>
                <a:cubicBezTo>
                  <a:pt x="12566" y="1840"/>
                  <a:pt x="12566" y="1840"/>
                  <a:pt x="12566" y="1840"/>
                </a:cubicBezTo>
                <a:cubicBezTo>
                  <a:pt x="12566" y="1840"/>
                  <a:pt x="12566" y="1860"/>
                  <a:pt x="12575" y="1860"/>
                </a:cubicBezTo>
                <a:cubicBezTo>
                  <a:pt x="12585" y="1881"/>
                  <a:pt x="12556" y="1881"/>
                  <a:pt x="12546" y="1881"/>
                </a:cubicBezTo>
                <a:cubicBezTo>
                  <a:pt x="12546" y="1881"/>
                  <a:pt x="12546" y="1881"/>
                  <a:pt x="12536" y="1881"/>
                </a:cubicBezTo>
                <a:cubicBezTo>
                  <a:pt x="12536" y="1881"/>
                  <a:pt x="12536" y="1881"/>
                  <a:pt x="12526" y="1881"/>
                </a:cubicBezTo>
                <a:cubicBezTo>
                  <a:pt x="12526" y="1881"/>
                  <a:pt x="12526" y="1881"/>
                  <a:pt x="12516" y="1881"/>
                </a:cubicBezTo>
                <a:cubicBezTo>
                  <a:pt x="12516" y="1860"/>
                  <a:pt x="12526" y="1860"/>
                  <a:pt x="12526" y="1840"/>
                </a:cubicBezTo>
                <a:cubicBezTo>
                  <a:pt x="12526" y="1840"/>
                  <a:pt x="12526" y="1840"/>
                  <a:pt x="12516" y="1840"/>
                </a:cubicBezTo>
                <a:cubicBezTo>
                  <a:pt x="12516" y="1840"/>
                  <a:pt x="12516" y="1819"/>
                  <a:pt x="12516" y="1819"/>
                </a:cubicBezTo>
                <a:cubicBezTo>
                  <a:pt x="12516" y="1798"/>
                  <a:pt x="12506" y="1798"/>
                  <a:pt x="12496" y="1798"/>
                </a:cubicBezTo>
                <a:cubicBezTo>
                  <a:pt x="12496" y="1798"/>
                  <a:pt x="12486" y="1798"/>
                  <a:pt x="12486" y="1798"/>
                </a:cubicBezTo>
                <a:cubicBezTo>
                  <a:pt x="12476" y="1798"/>
                  <a:pt x="12476" y="1798"/>
                  <a:pt x="12476" y="1798"/>
                </a:cubicBezTo>
                <a:cubicBezTo>
                  <a:pt x="12466" y="1798"/>
                  <a:pt x="12466" y="1798"/>
                  <a:pt x="12466" y="1819"/>
                </a:cubicBezTo>
                <a:cubicBezTo>
                  <a:pt x="12476" y="1819"/>
                  <a:pt x="12476" y="1819"/>
                  <a:pt x="12476" y="1819"/>
                </a:cubicBezTo>
                <a:cubicBezTo>
                  <a:pt x="12466" y="1840"/>
                  <a:pt x="12457" y="1819"/>
                  <a:pt x="12457" y="1819"/>
                </a:cubicBezTo>
                <a:cubicBezTo>
                  <a:pt x="12447" y="1819"/>
                  <a:pt x="12447" y="1819"/>
                  <a:pt x="12437" y="1840"/>
                </a:cubicBezTo>
                <a:cubicBezTo>
                  <a:pt x="12437" y="1840"/>
                  <a:pt x="12437" y="1840"/>
                  <a:pt x="12437" y="1840"/>
                </a:cubicBezTo>
                <a:cubicBezTo>
                  <a:pt x="12437" y="1840"/>
                  <a:pt x="12437" y="1860"/>
                  <a:pt x="12427" y="1860"/>
                </a:cubicBezTo>
                <a:cubicBezTo>
                  <a:pt x="12427" y="1860"/>
                  <a:pt x="12417" y="1860"/>
                  <a:pt x="12417" y="1860"/>
                </a:cubicBezTo>
                <a:cubicBezTo>
                  <a:pt x="12407" y="1860"/>
                  <a:pt x="12407" y="1860"/>
                  <a:pt x="12397" y="1860"/>
                </a:cubicBezTo>
                <a:cubicBezTo>
                  <a:pt x="12387" y="1860"/>
                  <a:pt x="12387" y="1860"/>
                  <a:pt x="12377" y="1860"/>
                </a:cubicBezTo>
                <a:cubicBezTo>
                  <a:pt x="12377" y="1860"/>
                  <a:pt x="12367" y="1860"/>
                  <a:pt x="12358" y="1860"/>
                </a:cubicBezTo>
                <a:cubicBezTo>
                  <a:pt x="12348" y="1860"/>
                  <a:pt x="12348" y="1860"/>
                  <a:pt x="12338" y="1860"/>
                </a:cubicBezTo>
                <a:cubicBezTo>
                  <a:pt x="12338" y="1840"/>
                  <a:pt x="12328" y="1840"/>
                  <a:pt x="12328" y="1860"/>
                </a:cubicBezTo>
                <a:cubicBezTo>
                  <a:pt x="12328" y="1860"/>
                  <a:pt x="12328" y="1860"/>
                  <a:pt x="12318" y="1881"/>
                </a:cubicBezTo>
                <a:cubicBezTo>
                  <a:pt x="12318" y="1881"/>
                  <a:pt x="12318" y="1881"/>
                  <a:pt x="12318" y="1881"/>
                </a:cubicBezTo>
                <a:cubicBezTo>
                  <a:pt x="12318" y="1902"/>
                  <a:pt x="12318" y="1902"/>
                  <a:pt x="12318" y="1902"/>
                </a:cubicBezTo>
                <a:cubicBezTo>
                  <a:pt x="12318" y="1902"/>
                  <a:pt x="12308" y="1902"/>
                  <a:pt x="12308" y="1902"/>
                </a:cubicBezTo>
                <a:cubicBezTo>
                  <a:pt x="12308" y="1902"/>
                  <a:pt x="12308" y="1902"/>
                  <a:pt x="12298" y="1902"/>
                </a:cubicBezTo>
                <a:cubicBezTo>
                  <a:pt x="12298" y="1902"/>
                  <a:pt x="12298" y="1902"/>
                  <a:pt x="12288" y="1902"/>
                </a:cubicBezTo>
                <a:cubicBezTo>
                  <a:pt x="12288" y="1902"/>
                  <a:pt x="12278" y="1902"/>
                  <a:pt x="12278" y="1902"/>
                </a:cubicBezTo>
                <a:cubicBezTo>
                  <a:pt x="12268" y="1902"/>
                  <a:pt x="12268" y="1902"/>
                  <a:pt x="12258" y="1902"/>
                </a:cubicBezTo>
                <a:cubicBezTo>
                  <a:pt x="12258" y="1902"/>
                  <a:pt x="12249" y="1902"/>
                  <a:pt x="12249" y="1902"/>
                </a:cubicBezTo>
                <a:cubicBezTo>
                  <a:pt x="12249" y="1902"/>
                  <a:pt x="12258" y="1881"/>
                  <a:pt x="12258" y="1881"/>
                </a:cubicBezTo>
                <a:cubicBezTo>
                  <a:pt x="12258" y="1860"/>
                  <a:pt x="12239" y="1860"/>
                  <a:pt x="12249" y="1840"/>
                </a:cubicBezTo>
                <a:cubicBezTo>
                  <a:pt x="12258" y="1840"/>
                  <a:pt x="12258" y="1840"/>
                  <a:pt x="12268" y="1819"/>
                </a:cubicBezTo>
                <a:cubicBezTo>
                  <a:pt x="12268" y="1819"/>
                  <a:pt x="12278" y="1798"/>
                  <a:pt x="12278" y="1798"/>
                </a:cubicBezTo>
                <a:cubicBezTo>
                  <a:pt x="12268" y="1778"/>
                  <a:pt x="12268" y="1778"/>
                  <a:pt x="12258" y="1778"/>
                </a:cubicBezTo>
                <a:cubicBezTo>
                  <a:pt x="12249" y="1798"/>
                  <a:pt x="12249" y="1798"/>
                  <a:pt x="12239" y="1798"/>
                </a:cubicBezTo>
                <a:cubicBezTo>
                  <a:pt x="12229" y="1798"/>
                  <a:pt x="12219" y="1798"/>
                  <a:pt x="12209" y="1819"/>
                </a:cubicBezTo>
                <a:cubicBezTo>
                  <a:pt x="12199" y="1840"/>
                  <a:pt x="12199" y="1840"/>
                  <a:pt x="12199" y="1840"/>
                </a:cubicBezTo>
                <a:cubicBezTo>
                  <a:pt x="12209" y="1860"/>
                  <a:pt x="12209" y="1860"/>
                  <a:pt x="12209" y="1860"/>
                </a:cubicBezTo>
                <a:cubicBezTo>
                  <a:pt x="12209" y="1881"/>
                  <a:pt x="12199" y="1881"/>
                  <a:pt x="12199" y="1881"/>
                </a:cubicBezTo>
                <a:cubicBezTo>
                  <a:pt x="12199" y="1881"/>
                  <a:pt x="12189" y="1902"/>
                  <a:pt x="12189" y="1881"/>
                </a:cubicBezTo>
                <a:cubicBezTo>
                  <a:pt x="12179" y="1881"/>
                  <a:pt x="12179" y="1860"/>
                  <a:pt x="12169" y="1860"/>
                </a:cubicBezTo>
                <a:cubicBezTo>
                  <a:pt x="12159" y="1860"/>
                  <a:pt x="12149" y="1860"/>
                  <a:pt x="12140" y="1881"/>
                </a:cubicBezTo>
                <a:cubicBezTo>
                  <a:pt x="12140" y="1881"/>
                  <a:pt x="12130" y="1881"/>
                  <a:pt x="12120" y="1881"/>
                </a:cubicBezTo>
                <a:cubicBezTo>
                  <a:pt x="12120" y="1881"/>
                  <a:pt x="12110" y="1881"/>
                  <a:pt x="12110" y="1902"/>
                </a:cubicBezTo>
                <a:cubicBezTo>
                  <a:pt x="12110" y="1902"/>
                  <a:pt x="12100" y="1902"/>
                  <a:pt x="12100" y="1902"/>
                </a:cubicBezTo>
                <a:cubicBezTo>
                  <a:pt x="12090" y="1922"/>
                  <a:pt x="12080" y="1902"/>
                  <a:pt x="12070" y="1922"/>
                </a:cubicBezTo>
                <a:cubicBezTo>
                  <a:pt x="12060" y="1943"/>
                  <a:pt x="12060" y="1964"/>
                  <a:pt x="12050" y="1964"/>
                </a:cubicBezTo>
                <a:cubicBezTo>
                  <a:pt x="12040" y="1964"/>
                  <a:pt x="12040" y="1964"/>
                  <a:pt x="12031" y="1964"/>
                </a:cubicBezTo>
                <a:cubicBezTo>
                  <a:pt x="12031" y="1964"/>
                  <a:pt x="12031" y="1984"/>
                  <a:pt x="12021" y="1984"/>
                </a:cubicBezTo>
                <a:cubicBezTo>
                  <a:pt x="12011" y="1984"/>
                  <a:pt x="12021" y="1943"/>
                  <a:pt x="12011" y="1964"/>
                </a:cubicBezTo>
                <a:cubicBezTo>
                  <a:pt x="12001" y="1964"/>
                  <a:pt x="12001" y="1964"/>
                  <a:pt x="11991" y="1984"/>
                </a:cubicBezTo>
                <a:cubicBezTo>
                  <a:pt x="11991" y="1984"/>
                  <a:pt x="11991" y="1984"/>
                  <a:pt x="11991" y="1984"/>
                </a:cubicBezTo>
                <a:cubicBezTo>
                  <a:pt x="11981" y="2005"/>
                  <a:pt x="11991" y="2005"/>
                  <a:pt x="11991" y="2026"/>
                </a:cubicBezTo>
                <a:cubicBezTo>
                  <a:pt x="11991" y="2026"/>
                  <a:pt x="11991" y="2026"/>
                  <a:pt x="11981" y="2046"/>
                </a:cubicBezTo>
                <a:cubicBezTo>
                  <a:pt x="11981" y="2046"/>
                  <a:pt x="11981" y="2067"/>
                  <a:pt x="11981" y="2088"/>
                </a:cubicBezTo>
                <a:cubicBezTo>
                  <a:pt x="11971" y="2108"/>
                  <a:pt x="11961" y="2108"/>
                  <a:pt x="11941" y="2108"/>
                </a:cubicBezTo>
                <a:cubicBezTo>
                  <a:pt x="11922" y="2088"/>
                  <a:pt x="11912" y="2088"/>
                  <a:pt x="11892" y="2067"/>
                </a:cubicBezTo>
                <a:cubicBezTo>
                  <a:pt x="11892" y="2067"/>
                  <a:pt x="11882" y="2067"/>
                  <a:pt x="11872" y="2046"/>
                </a:cubicBezTo>
                <a:cubicBezTo>
                  <a:pt x="11872" y="2046"/>
                  <a:pt x="11862" y="2046"/>
                  <a:pt x="11862" y="2046"/>
                </a:cubicBezTo>
                <a:cubicBezTo>
                  <a:pt x="11852" y="2046"/>
                  <a:pt x="11852" y="2067"/>
                  <a:pt x="11852" y="2046"/>
                </a:cubicBezTo>
                <a:cubicBezTo>
                  <a:pt x="11842" y="2046"/>
                  <a:pt x="11842" y="2046"/>
                  <a:pt x="11842" y="2046"/>
                </a:cubicBezTo>
                <a:cubicBezTo>
                  <a:pt x="11832" y="2046"/>
                  <a:pt x="11832" y="2046"/>
                  <a:pt x="11832" y="2026"/>
                </a:cubicBezTo>
                <a:cubicBezTo>
                  <a:pt x="11832" y="2026"/>
                  <a:pt x="11842" y="2005"/>
                  <a:pt x="11842" y="2005"/>
                </a:cubicBezTo>
                <a:cubicBezTo>
                  <a:pt x="11852" y="1984"/>
                  <a:pt x="11852" y="1984"/>
                  <a:pt x="11862" y="1984"/>
                </a:cubicBezTo>
                <a:cubicBezTo>
                  <a:pt x="11862" y="1964"/>
                  <a:pt x="11872" y="1964"/>
                  <a:pt x="11872" y="1964"/>
                </a:cubicBezTo>
                <a:cubicBezTo>
                  <a:pt x="11882" y="1964"/>
                  <a:pt x="11892" y="1964"/>
                  <a:pt x="11892" y="1964"/>
                </a:cubicBezTo>
                <a:cubicBezTo>
                  <a:pt x="11902" y="1964"/>
                  <a:pt x="11902" y="1964"/>
                  <a:pt x="11902" y="1964"/>
                </a:cubicBezTo>
                <a:cubicBezTo>
                  <a:pt x="11912" y="1964"/>
                  <a:pt x="11912" y="1964"/>
                  <a:pt x="11922" y="1964"/>
                </a:cubicBezTo>
                <a:cubicBezTo>
                  <a:pt x="11922" y="1964"/>
                  <a:pt x="11922" y="1943"/>
                  <a:pt x="11922" y="1943"/>
                </a:cubicBezTo>
                <a:cubicBezTo>
                  <a:pt x="11912" y="1943"/>
                  <a:pt x="11912" y="1943"/>
                  <a:pt x="11912" y="1922"/>
                </a:cubicBezTo>
                <a:cubicBezTo>
                  <a:pt x="11902" y="1922"/>
                  <a:pt x="11902" y="1922"/>
                  <a:pt x="11892" y="1922"/>
                </a:cubicBezTo>
                <a:cubicBezTo>
                  <a:pt x="11892" y="1902"/>
                  <a:pt x="11892" y="1902"/>
                  <a:pt x="11892" y="1902"/>
                </a:cubicBezTo>
                <a:cubicBezTo>
                  <a:pt x="11882" y="1902"/>
                  <a:pt x="11882" y="1902"/>
                  <a:pt x="11882" y="1902"/>
                </a:cubicBezTo>
                <a:cubicBezTo>
                  <a:pt x="11882" y="1881"/>
                  <a:pt x="11882" y="1881"/>
                  <a:pt x="11882" y="1881"/>
                </a:cubicBezTo>
                <a:cubicBezTo>
                  <a:pt x="11872" y="1881"/>
                  <a:pt x="11862" y="1881"/>
                  <a:pt x="11862" y="1881"/>
                </a:cubicBezTo>
                <a:cubicBezTo>
                  <a:pt x="11862" y="1881"/>
                  <a:pt x="11862" y="1860"/>
                  <a:pt x="11862" y="1860"/>
                </a:cubicBezTo>
                <a:cubicBezTo>
                  <a:pt x="11852" y="1860"/>
                  <a:pt x="11852" y="1860"/>
                  <a:pt x="11852" y="1860"/>
                </a:cubicBezTo>
                <a:cubicBezTo>
                  <a:pt x="11842" y="1860"/>
                  <a:pt x="11842" y="1860"/>
                  <a:pt x="11842" y="1860"/>
                </a:cubicBezTo>
                <a:cubicBezTo>
                  <a:pt x="11832" y="1860"/>
                  <a:pt x="11832" y="1860"/>
                  <a:pt x="11822" y="1860"/>
                </a:cubicBezTo>
                <a:cubicBezTo>
                  <a:pt x="11813" y="1860"/>
                  <a:pt x="11813" y="1860"/>
                  <a:pt x="11813" y="1860"/>
                </a:cubicBezTo>
                <a:cubicBezTo>
                  <a:pt x="11813" y="1840"/>
                  <a:pt x="11803" y="1840"/>
                  <a:pt x="11803" y="1860"/>
                </a:cubicBezTo>
                <a:cubicBezTo>
                  <a:pt x="11803" y="1860"/>
                  <a:pt x="11803" y="1860"/>
                  <a:pt x="11793" y="1860"/>
                </a:cubicBezTo>
                <a:cubicBezTo>
                  <a:pt x="11793" y="1860"/>
                  <a:pt x="11793" y="1860"/>
                  <a:pt x="11793" y="1860"/>
                </a:cubicBezTo>
                <a:cubicBezTo>
                  <a:pt x="11793" y="1860"/>
                  <a:pt x="11793" y="1860"/>
                  <a:pt x="11793" y="1860"/>
                </a:cubicBezTo>
                <a:cubicBezTo>
                  <a:pt x="11783" y="1860"/>
                  <a:pt x="11783" y="1860"/>
                  <a:pt x="11783" y="1860"/>
                </a:cubicBezTo>
                <a:cubicBezTo>
                  <a:pt x="11783" y="1860"/>
                  <a:pt x="11773" y="1840"/>
                  <a:pt x="11773" y="1840"/>
                </a:cubicBezTo>
                <a:cubicBezTo>
                  <a:pt x="11773" y="1840"/>
                  <a:pt x="11763" y="1840"/>
                  <a:pt x="11763" y="1840"/>
                </a:cubicBezTo>
                <a:cubicBezTo>
                  <a:pt x="11753" y="1840"/>
                  <a:pt x="11753" y="1840"/>
                  <a:pt x="11753" y="1840"/>
                </a:cubicBezTo>
                <a:cubicBezTo>
                  <a:pt x="11743" y="1840"/>
                  <a:pt x="11743" y="1840"/>
                  <a:pt x="11733" y="1840"/>
                </a:cubicBezTo>
                <a:cubicBezTo>
                  <a:pt x="11733" y="1840"/>
                  <a:pt x="11733" y="1840"/>
                  <a:pt x="11733" y="1840"/>
                </a:cubicBezTo>
                <a:cubicBezTo>
                  <a:pt x="11723" y="1819"/>
                  <a:pt x="11723" y="1819"/>
                  <a:pt x="11723" y="1840"/>
                </a:cubicBezTo>
                <a:cubicBezTo>
                  <a:pt x="11733" y="1840"/>
                  <a:pt x="11753" y="1860"/>
                  <a:pt x="11763" y="1860"/>
                </a:cubicBezTo>
                <a:cubicBezTo>
                  <a:pt x="11773" y="1881"/>
                  <a:pt x="11773" y="1881"/>
                  <a:pt x="11783" y="1881"/>
                </a:cubicBezTo>
                <a:cubicBezTo>
                  <a:pt x="11783" y="1902"/>
                  <a:pt x="11783" y="1902"/>
                  <a:pt x="11783" y="1902"/>
                </a:cubicBezTo>
                <a:cubicBezTo>
                  <a:pt x="11783" y="1922"/>
                  <a:pt x="11793" y="1922"/>
                  <a:pt x="11783" y="1943"/>
                </a:cubicBezTo>
                <a:cubicBezTo>
                  <a:pt x="11783" y="1943"/>
                  <a:pt x="11783" y="1943"/>
                  <a:pt x="11783" y="1943"/>
                </a:cubicBezTo>
                <a:cubicBezTo>
                  <a:pt x="11783" y="1943"/>
                  <a:pt x="11783" y="1943"/>
                  <a:pt x="11783" y="1964"/>
                </a:cubicBezTo>
                <a:cubicBezTo>
                  <a:pt x="11783" y="1964"/>
                  <a:pt x="11783" y="1964"/>
                  <a:pt x="11783" y="1964"/>
                </a:cubicBezTo>
                <a:cubicBezTo>
                  <a:pt x="11783" y="1984"/>
                  <a:pt x="11783" y="1984"/>
                  <a:pt x="11783" y="1984"/>
                </a:cubicBezTo>
                <a:cubicBezTo>
                  <a:pt x="11783" y="1984"/>
                  <a:pt x="11783" y="2005"/>
                  <a:pt x="11773" y="2005"/>
                </a:cubicBezTo>
                <a:cubicBezTo>
                  <a:pt x="11773" y="2005"/>
                  <a:pt x="11783" y="2026"/>
                  <a:pt x="11783" y="2026"/>
                </a:cubicBezTo>
                <a:cubicBezTo>
                  <a:pt x="11783" y="2046"/>
                  <a:pt x="11783" y="2067"/>
                  <a:pt x="11783" y="2067"/>
                </a:cubicBezTo>
                <a:cubicBezTo>
                  <a:pt x="11793" y="2067"/>
                  <a:pt x="11803" y="2046"/>
                  <a:pt x="11803" y="2046"/>
                </a:cubicBezTo>
                <a:cubicBezTo>
                  <a:pt x="11803" y="2046"/>
                  <a:pt x="11813" y="2067"/>
                  <a:pt x="11813" y="2067"/>
                </a:cubicBezTo>
                <a:cubicBezTo>
                  <a:pt x="11813" y="2067"/>
                  <a:pt x="11813" y="2067"/>
                  <a:pt x="11822" y="2067"/>
                </a:cubicBezTo>
                <a:cubicBezTo>
                  <a:pt x="11822" y="2067"/>
                  <a:pt x="11822" y="2088"/>
                  <a:pt x="11822" y="2088"/>
                </a:cubicBezTo>
                <a:cubicBezTo>
                  <a:pt x="11832" y="2108"/>
                  <a:pt x="11822" y="2108"/>
                  <a:pt x="11822" y="2129"/>
                </a:cubicBezTo>
                <a:cubicBezTo>
                  <a:pt x="11822" y="2150"/>
                  <a:pt x="11832" y="2150"/>
                  <a:pt x="11822" y="2170"/>
                </a:cubicBezTo>
                <a:cubicBezTo>
                  <a:pt x="11822" y="2170"/>
                  <a:pt x="11813" y="2191"/>
                  <a:pt x="11822" y="2191"/>
                </a:cubicBezTo>
                <a:cubicBezTo>
                  <a:pt x="11822" y="2191"/>
                  <a:pt x="11832" y="2212"/>
                  <a:pt x="11822" y="2212"/>
                </a:cubicBezTo>
                <a:cubicBezTo>
                  <a:pt x="11813" y="2212"/>
                  <a:pt x="11813" y="2212"/>
                  <a:pt x="11813" y="2191"/>
                </a:cubicBezTo>
                <a:cubicBezTo>
                  <a:pt x="11803" y="2170"/>
                  <a:pt x="11793" y="2212"/>
                  <a:pt x="11783" y="2212"/>
                </a:cubicBezTo>
                <a:cubicBezTo>
                  <a:pt x="11783" y="2212"/>
                  <a:pt x="11783" y="2191"/>
                  <a:pt x="11783" y="2191"/>
                </a:cubicBezTo>
                <a:cubicBezTo>
                  <a:pt x="11783" y="2191"/>
                  <a:pt x="11783" y="2170"/>
                  <a:pt x="11783" y="2170"/>
                </a:cubicBezTo>
                <a:cubicBezTo>
                  <a:pt x="11783" y="2170"/>
                  <a:pt x="11773" y="2170"/>
                  <a:pt x="11773" y="2170"/>
                </a:cubicBezTo>
                <a:cubicBezTo>
                  <a:pt x="11763" y="2170"/>
                  <a:pt x="11763" y="2150"/>
                  <a:pt x="11763" y="2150"/>
                </a:cubicBezTo>
                <a:cubicBezTo>
                  <a:pt x="11753" y="2150"/>
                  <a:pt x="11753" y="2150"/>
                  <a:pt x="11743" y="2170"/>
                </a:cubicBezTo>
                <a:cubicBezTo>
                  <a:pt x="11743" y="2170"/>
                  <a:pt x="11733" y="2150"/>
                  <a:pt x="11733" y="2150"/>
                </a:cubicBezTo>
                <a:cubicBezTo>
                  <a:pt x="11733" y="2150"/>
                  <a:pt x="11723" y="2129"/>
                  <a:pt x="11723" y="2129"/>
                </a:cubicBezTo>
                <a:cubicBezTo>
                  <a:pt x="11704" y="2129"/>
                  <a:pt x="11694" y="2170"/>
                  <a:pt x="11684" y="2191"/>
                </a:cubicBezTo>
                <a:cubicBezTo>
                  <a:pt x="11684" y="2191"/>
                  <a:pt x="11684" y="2212"/>
                  <a:pt x="11674" y="2212"/>
                </a:cubicBezTo>
                <a:cubicBezTo>
                  <a:pt x="11674" y="2212"/>
                  <a:pt x="11674" y="2212"/>
                  <a:pt x="11664" y="2212"/>
                </a:cubicBezTo>
                <a:cubicBezTo>
                  <a:pt x="11664" y="2212"/>
                  <a:pt x="11664" y="2212"/>
                  <a:pt x="11654" y="2212"/>
                </a:cubicBezTo>
                <a:cubicBezTo>
                  <a:pt x="11644" y="2212"/>
                  <a:pt x="11644" y="2232"/>
                  <a:pt x="11634" y="2232"/>
                </a:cubicBezTo>
                <a:cubicBezTo>
                  <a:pt x="11634" y="2253"/>
                  <a:pt x="11624" y="2253"/>
                  <a:pt x="11624" y="2253"/>
                </a:cubicBezTo>
                <a:cubicBezTo>
                  <a:pt x="11614" y="2253"/>
                  <a:pt x="11614" y="2253"/>
                  <a:pt x="11604" y="2274"/>
                </a:cubicBezTo>
                <a:cubicBezTo>
                  <a:pt x="11604" y="2274"/>
                  <a:pt x="11595" y="2274"/>
                  <a:pt x="11595" y="2294"/>
                </a:cubicBezTo>
                <a:cubicBezTo>
                  <a:pt x="11595" y="2294"/>
                  <a:pt x="11604" y="2294"/>
                  <a:pt x="11604" y="2294"/>
                </a:cubicBezTo>
                <a:cubicBezTo>
                  <a:pt x="11604" y="2315"/>
                  <a:pt x="11614" y="2336"/>
                  <a:pt x="11624" y="2336"/>
                </a:cubicBezTo>
                <a:cubicBezTo>
                  <a:pt x="11634" y="2336"/>
                  <a:pt x="11634" y="2336"/>
                  <a:pt x="11634" y="2336"/>
                </a:cubicBezTo>
                <a:cubicBezTo>
                  <a:pt x="11644" y="2356"/>
                  <a:pt x="11644" y="2356"/>
                  <a:pt x="11654" y="2377"/>
                </a:cubicBezTo>
                <a:cubicBezTo>
                  <a:pt x="11654" y="2377"/>
                  <a:pt x="11654" y="2398"/>
                  <a:pt x="11664" y="2398"/>
                </a:cubicBezTo>
                <a:cubicBezTo>
                  <a:pt x="11664" y="2398"/>
                  <a:pt x="11664" y="2398"/>
                  <a:pt x="11664" y="2418"/>
                </a:cubicBezTo>
                <a:cubicBezTo>
                  <a:pt x="11664" y="2418"/>
                  <a:pt x="11664" y="2418"/>
                  <a:pt x="11654" y="2418"/>
                </a:cubicBezTo>
                <a:cubicBezTo>
                  <a:pt x="11644" y="2418"/>
                  <a:pt x="11634" y="2418"/>
                  <a:pt x="11624" y="2418"/>
                </a:cubicBezTo>
                <a:cubicBezTo>
                  <a:pt x="11624" y="2418"/>
                  <a:pt x="11614" y="2418"/>
                  <a:pt x="11604" y="2418"/>
                </a:cubicBezTo>
                <a:cubicBezTo>
                  <a:pt x="11595" y="2418"/>
                  <a:pt x="11585" y="2398"/>
                  <a:pt x="11575" y="2398"/>
                </a:cubicBezTo>
                <a:cubicBezTo>
                  <a:pt x="11565" y="2398"/>
                  <a:pt x="11555" y="2377"/>
                  <a:pt x="11555" y="2377"/>
                </a:cubicBezTo>
                <a:cubicBezTo>
                  <a:pt x="11545" y="2377"/>
                  <a:pt x="11535" y="2377"/>
                  <a:pt x="11525" y="2377"/>
                </a:cubicBezTo>
                <a:cubicBezTo>
                  <a:pt x="11525" y="2377"/>
                  <a:pt x="11515" y="2377"/>
                  <a:pt x="11515" y="2377"/>
                </a:cubicBezTo>
                <a:cubicBezTo>
                  <a:pt x="11515" y="2377"/>
                  <a:pt x="11515" y="2356"/>
                  <a:pt x="11515" y="2356"/>
                </a:cubicBezTo>
                <a:cubicBezTo>
                  <a:pt x="11515" y="2336"/>
                  <a:pt x="11505" y="2336"/>
                  <a:pt x="11505" y="2336"/>
                </a:cubicBezTo>
                <a:cubicBezTo>
                  <a:pt x="11495" y="2315"/>
                  <a:pt x="11495" y="2315"/>
                  <a:pt x="11486" y="2336"/>
                </a:cubicBezTo>
                <a:cubicBezTo>
                  <a:pt x="11476" y="2336"/>
                  <a:pt x="11476" y="2336"/>
                  <a:pt x="11466" y="2336"/>
                </a:cubicBezTo>
                <a:cubicBezTo>
                  <a:pt x="11466" y="2336"/>
                  <a:pt x="11466" y="2356"/>
                  <a:pt x="11466" y="2356"/>
                </a:cubicBezTo>
                <a:cubicBezTo>
                  <a:pt x="11456" y="2356"/>
                  <a:pt x="11456" y="2356"/>
                  <a:pt x="11456" y="2356"/>
                </a:cubicBezTo>
                <a:cubicBezTo>
                  <a:pt x="11446" y="2356"/>
                  <a:pt x="11446" y="2356"/>
                  <a:pt x="11446" y="2377"/>
                </a:cubicBezTo>
                <a:cubicBezTo>
                  <a:pt x="11446" y="2377"/>
                  <a:pt x="11446" y="2377"/>
                  <a:pt x="11446" y="2377"/>
                </a:cubicBezTo>
                <a:cubicBezTo>
                  <a:pt x="11446" y="2398"/>
                  <a:pt x="11446" y="2398"/>
                  <a:pt x="11456" y="2398"/>
                </a:cubicBezTo>
                <a:cubicBezTo>
                  <a:pt x="11456" y="2398"/>
                  <a:pt x="11466" y="2398"/>
                  <a:pt x="11466" y="2398"/>
                </a:cubicBezTo>
                <a:cubicBezTo>
                  <a:pt x="11466" y="2418"/>
                  <a:pt x="11466" y="2418"/>
                  <a:pt x="11476" y="2418"/>
                </a:cubicBezTo>
                <a:cubicBezTo>
                  <a:pt x="11476" y="2418"/>
                  <a:pt x="11486" y="2418"/>
                  <a:pt x="11486" y="2418"/>
                </a:cubicBezTo>
                <a:cubicBezTo>
                  <a:pt x="11486" y="2439"/>
                  <a:pt x="11486" y="2439"/>
                  <a:pt x="11486" y="2439"/>
                </a:cubicBezTo>
                <a:cubicBezTo>
                  <a:pt x="11486" y="2439"/>
                  <a:pt x="11495" y="2439"/>
                  <a:pt x="11505" y="2439"/>
                </a:cubicBezTo>
                <a:cubicBezTo>
                  <a:pt x="11505" y="2439"/>
                  <a:pt x="11515" y="2439"/>
                  <a:pt x="11515" y="2439"/>
                </a:cubicBezTo>
                <a:cubicBezTo>
                  <a:pt x="11525" y="2439"/>
                  <a:pt x="11525" y="2460"/>
                  <a:pt x="11525" y="2460"/>
                </a:cubicBezTo>
                <a:cubicBezTo>
                  <a:pt x="11535" y="2460"/>
                  <a:pt x="11535" y="2460"/>
                  <a:pt x="11535" y="2460"/>
                </a:cubicBezTo>
                <a:cubicBezTo>
                  <a:pt x="11535" y="2480"/>
                  <a:pt x="11545" y="2501"/>
                  <a:pt x="11535" y="2501"/>
                </a:cubicBezTo>
                <a:cubicBezTo>
                  <a:pt x="11525" y="2501"/>
                  <a:pt x="11525" y="2501"/>
                  <a:pt x="11525" y="2522"/>
                </a:cubicBezTo>
                <a:cubicBezTo>
                  <a:pt x="11515" y="2522"/>
                  <a:pt x="11505" y="2522"/>
                  <a:pt x="11505" y="2501"/>
                </a:cubicBezTo>
                <a:cubicBezTo>
                  <a:pt x="11495" y="2501"/>
                  <a:pt x="11486" y="2501"/>
                  <a:pt x="11476" y="2480"/>
                </a:cubicBezTo>
                <a:cubicBezTo>
                  <a:pt x="11476" y="2480"/>
                  <a:pt x="11466" y="2480"/>
                  <a:pt x="11466" y="2480"/>
                </a:cubicBezTo>
                <a:cubicBezTo>
                  <a:pt x="11456" y="2480"/>
                  <a:pt x="11456" y="2480"/>
                  <a:pt x="11446" y="2501"/>
                </a:cubicBezTo>
                <a:cubicBezTo>
                  <a:pt x="11446" y="2501"/>
                  <a:pt x="11446" y="2501"/>
                  <a:pt x="11436" y="2501"/>
                </a:cubicBezTo>
                <a:cubicBezTo>
                  <a:pt x="11436" y="2501"/>
                  <a:pt x="11436" y="2480"/>
                  <a:pt x="11436" y="2480"/>
                </a:cubicBezTo>
                <a:cubicBezTo>
                  <a:pt x="11436" y="2480"/>
                  <a:pt x="11436" y="2480"/>
                  <a:pt x="11426" y="2460"/>
                </a:cubicBezTo>
                <a:cubicBezTo>
                  <a:pt x="11426" y="2460"/>
                  <a:pt x="11426" y="2460"/>
                  <a:pt x="11426" y="2460"/>
                </a:cubicBezTo>
                <a:cubicBezTo>
                  <a:pt x="11416" y="2460"/>
                  <a:pt x="11416" y="2460"/>
                  <a:pt x="11406" y="2460"/>
                </a:cubicBezTo>
                <a:cubicBezTo>
                  <a:pt x="11406" y="2439"/>
                  <a:pt x="11406" y="2439"/>
                  <a:pt x="11396" y="2439"/>
                </a:cubicBezTo>
                <a:cubicBezTo>
                  <a:pt x="11396" y="2439"/>
                  <a:pt x="11396" y="2439"/>
                  <a:pt x="11386" y="2439"/>
                </a:cubicBezTo>
                <a:cubicBezTo>
                  <a:pt x="11386" y="2439"/>
                  <a:pt x="11386" y="2439"/>
                  <a:pt x="11377" y="2439"/>
                </a:cubicBezTo>
                <a:cubicBezTo>
                  <a:pt x="11377" y="2418"/>
                  <a:pt x="11367" y="2418"/>
                  <a:pt x="11367" y="2418"/>
                </a:cubicBezTo>
                <a:cubicBezTo>
                  <a:pt x="11367" y="2398"/>
                  <a:pt x="11357" y="2398"/>
                  <a:pt x="11357" y="2398"/>
                </a:cubicBezTo>
                <a:cubicBezTo>
                  <a:pt x="11347" y="2377"/>
                  <a:pt x="11347" y="2377"/>
                  <a:pt x="11347" y="2377"/>
                </a:cubicBezTo>
                <a:cubicBezTo>
                  <a:pt x="11347" y="2356"/>
                  <a:pt x="11347" y="2356"/>
                  <a:pt x="11337" y="2356"/>
                </a:cubicBezTo>
                <a:cubicBezTo>
                  <a:pt x="11337" y="2336"/>
                  <a:pt x="11337" y="2336"/>
                  <a:pt x="11337" y="2336"/>
                </a:cubicBezTo>
                <a:cubicBezTo>
                  <a:pt x="11337" y="2315"/>
                  <a:pt x="11327" y="2315"/>
                  <a:pt x="11327" y="2315"/>
                </a:cubicBezTo>
                <a:cubicBezTo>
                  <a:pt x="11327" y="2315"/>
                  <a:pt x="11327" y="2294"/>
                  <a:pt x="11327" y="2294"/>
                </a:cubicBezTo>
                <a:cubicBezTo>
                  <a:pt x="11327" y="2294"/>
                  <a:pt x="11337" y="2294"/>
                  <a:pt x="11347" y="2274"/>
                </a:cubicBezTo>
                <a:cubicBezTo>
                  <a:pt x="11347" y="2274"/>
                  <a:pt x="11347" y="2274"/>
                  <a:pt x="11347" y="2253"/>
                </a:cubicBezTo>
                <a:cubicBezTo>
                  <a:pt x="11347" y="2253"/>
                  <a:pt x="11347" y="2253"/>
                  <a:pt x="11347" y="2253"/>
                </a:cubicBezTo>
                <a:cubicBezTo>
                  <a:pt x="11347" y="2232"/>
                  <a:pt x="11347" y="2232"/>
                  <a:pt x="11347" y="2232"/>
                </a:cubicBezTo>
                <a:cubicBezTo>
                  <a:pt x="11347" y="2232"/>
                  <a:pt x="11337" y="2232"/>
                  <a:pt x="11337" y="2212"/>
                </a:cubicBezTo>
                <a:cubicBezTo>
                  <a:pt x="11337" y="2212"/>
                  <a:pt x="11337" y="2191"/>
                  <a:pt x="11337" y="2191"/>
                </a:cubicBezTo>
                <a:cubicBezTo>
                  <a:pt x="11327" y="2191"/>
                  <a:pt x="11327" y="2170"/>
                  <a:pt x="11317" y="2170"/>
                </a:cubicBezTo>
                <a:cubicBezTo>
                  <a:pt x="11317" y="2170"/>
                  <a:pt x="11307" y="2170"/>
                  <a:pt x="11307" y="2170"/>
                </a:cubicBezTo>
                <a:cubicBezTo>
                  <a:pt x="11287" y="2170"/>
                  <a:pt x="11278" y="2170"/>
                  <a:pt x="11268" y="2170"/>
                </a:cubicBezTo>
                <a:cubicBezTo>
                  <a:pt x="11268" y="2150"/>
                  <a:pt x="11268" y="2150"/>
                  <a:pt x="11268" y="2150"/>
                </a:cubicBezTo>
                <a:cubicBezTo>
                  <a:pt x="11258" y="2150"/>
                  <a:pt x="11258" y="2150"/>
                  <a:pt x="11248" y="2150"/>
                </a:cubicBezTo>
                <a:cubicBezTo>
                  <a:pt x="11248" y="2150"/>
                  <a:pt x="11248" y="2129"/>
                  <a:pt x="11248" y="2129"/>
                </a:cubicBezTo>
                <a:cubicBezTo>
                  <a:pt x="11248" y="2129"/>
                  <a:pt x="11238" y="2129"/>
                  <a:pt x="11238" y="2108"/>
                </a:cubicBezTo>
                <a:cubicBezTo>
                  <a:pt x="11228" y="2108"/>
                  <a:pt x="11228" y="2108"/>
                  <a:pt x="11228" y="2108"/>
                </a:cubicBezTo>
                <a:cubicBezTo>
                  <a:pt x="11218" y="2108"/>
                  <a:pt x="11218" y="2108"/>
                  <a:pt x="11218" y="2108"/>
                </a:cubicBezTo>
                <a:cubicBezTo>
                  <a:pt x="11218" y="2088"/>
                  <a:pt x="11218" y="2088"/>
                  <a:pt x="11218" y="2088"/>
                </a:cubicBezTo>
                <a:cubicBezTo>
                  <a:pt x="11208" y="2088"/>
                  <a:pt x="11208" y="2088"/>
                  <a:pt x="11208" y="2088"/>
                </a:cubicBezTo>
                <a:cubicBezTo>
                  <a:pt x="11198" y="2088"/>
                  <a:pt x="11198" y="2088"/>
                  <a:pt x="11198" y="2088"/>
                </a:cubicBezTo>
                <a:cubicBezTo>
                  <a:pt x="11188" y="2067"/>
                  <a:pt x="11188" y="2067"/>
                  <a:pt x="11178" y="2046"/>
                </a:cubicBezTo>
                <a:cubicBezTo>
                  <a:pt x="11178" y="2046"/>
                  <a:pt x="11188" y="2046"/>
                  <a:pt x="11188" y="2046"/>
                </a:cubicBezTo>
                <a:cubicBezTo>
                  <a:pt x="11198" y="2046"/>
                  <a:pt x="11198" y="2046"/>
                  <a:pt x="11208" y="2046"/>
                </a:cubicBezTo>
                <a:cubicBezTo>
                  <a:pt x="11208" y="2046"/>
                  <a:pt x="11218" y="2046"/>
                  <a:pt x="11218" y="2046"/>
                </a:cubicBezTo>
                <a:cubicBezTo>
                  <a:pt x="11218" y="2046"/>
                  <a:pt x="11218" y="2046"/>
                  <a:pt x="11218" y="2046"/>
                </a:cubicBezTo>
                <a:cubicBezTo>
                  <a:pt x="11228" y="2067"/>
                  <a:pt x="11228" y="2067"/>
                  <a:pt x="11238" y="2067"/>
                </a:cubicBezTo>
                <a:cubicBezTo>
                  <a:pt x="11238" y="2067"/>
                  <a:pt x="11238" y="2067"/>
                  <a:pt x="11238" y="2067"/>
                </a:cubicBezTo>
                <a:cubicBezTo>
                  <a:pt x="11238" y="2067"/>
                  <a:pt x="11248" y="2067"/>
                  <a:pt x="11248" y="2067"/>
                </a:cubicBezTo>
                <a:cubicBezTo>
                  <a:pt x="11258" y="2088"/>
                  <a:pt x="11258" y="2088"/>
                  <a:pt x="11268" y="2088"/>
                </a:cubicBezTo>
                <a:cubicBezTo>
                  <a:pt x="11278" y="2088"/>
                  <a:pt x="11287" y="2108"/>
                  <a:pt x="11297" y="2108"/>
                </a:cubicBezTo>
                <a:cubicBezTo>
                  <a:pt x="11337" y="2150"/>
                  <a:pt x="11377" y="2170"/>
                  <a:pt x="11426" y="2170"/>
                </a:cubicBezTo>
                <a:cubicBezTo>
                  <a:pt x="11436" y="2170"/>
                  <a:pt x="11446" y="2170"/>
                  <a:pt x="11466" y="2170"/>
                </a:cubicBezTo>
                <a:cubicBezTo>
                  <a:pt x="11476" y="2191"/>
                  <a:pt x="11486" y="2191"/>
                  <a:pt x="11505" y="2191"/>
                </a:cubicBezTo>
                <a:cubicBezTo>
                  <a:pt x="11535" y="2212"/>
                  <a:pt x="11565" y="2191"/>
                  <a:pt x="11604" y="2191"/>
                </a:cubicBezTo>
                <a:cubicBezTo>
                  <a:pt x="11624" y="2170"/>
                  <a:pt x="11654" y="2150"/>
                  <a:pt x="11664" y="2088"/>
                </a:cubicBezTo>
                <a:cubicBezTo>
                  <a:pt x="11674" y="2046"/>
                  <a:pt x="11644" y="1984"/>
                  <a:pt x="11624" y="1964"/>
                </a:cubicBezTo>
                <a:cubicBezTo>
                  <a:pt x="11575" y="1922"/>
                  <a:pt x="11525" y="1902"/>
                  <a:pt x="11476" y="1881"/>
                </a:cubicBezTo>
                <a:cubicBezTo>
                  <a:pt x="11456" y="1860"/>
                  <a:pt x="11426" y="1840"/>
                  <a:pt x="11406" y="1819"/>
                </a:cubicBezTo>
                <a:cubicBezTo>
                  <a:pt x="11386" y="1798"/>
                  <a:pt x="11367" y="1778"/>
                  <a:pt x="11337" y="1757"/>
                </a:cubicBezTo>
                <a:cubicBezTo>
                  <a:pt x="11307" y="1736"/>
                  <a:pt x="11278" y="1757"/>
                  <a:pt x="11248" y="1757"/>
                </a:cubicBezTo>
                <a:cubicBezTo>
                  <a:pt x="11238" y="1757"/>
                  <a:pt x="11228" y="1736"/>
                  <a:pt x="11208" y="1736"/>
                </a:cubicBezTo>
                <a:cubicBezTo>
                  <a:pt x="11198" y="1736"/>
                  <a:pt x="11178" y="1716"/>
                  <a:pt x="11169" y="1716"/>
                </a:cubicBezTo>
                <a:cubicBezTo>
                  <a:pt x="11178" y="1716"/>
                  <a:pt x="11188" y="1716"/>
                  <a:pt x="11188" y="1695"/>
                </a:cubicBezTo>
                <a:cubicBezTo>
                  <a:pt x="11208" y="1695"/>
                  <a:pt x="11188" y="1674"/>
                  <a:pt x="11188" y="1674"/>
                </a:cubicBezTo>
                <a:cubicBezTo>
                  <a:pt x="11169" y="1674"/>
                  <a:pt x="11159" y="1674"/>
                  <a:pt x="11139" y="1674"/>
                </a:cubicBezTo>
                <a:cubicBezTo>
                  <a:pt x="11129" y="1695"/>
                  <a:pt x="11119" y="1695"/>
                  <a:pt x="11109" y="1695"/>
                </a:cubicBezTo>
                <a:cubicBezTo>
                  <a:pt x="11099" y="1695"/>
                  <a:pt x="11099" y="1695"/>
                  <a:pt x="11089" y="1695"/>
                </a:cubicBezTo>
                <a:cubicBezTo>
                  <a:pt x="11089" y="1695"/>
                  <a:pt x="11079" y="1695"/>
                  <a:pt x="11079" y="1695"/>
                </a:cubicBezTo>
                <a:cubicBezTo>
                  <a:pt x="11069" y="1674"/>
                  <a:pt x="11060" y="1674"/>
                  <a:pt x="11040" y="1674"/>
                </a:cubicBezTo>
                <a:cubicBezTo>
                  <a:pt x="11040" y="1674"/>
                  <a:pt x="11030" y="1695"/>
                  <a:pt x="11020" y="1674"/>
                </a:cubicBezTo>
                <a:cubicBezTo>
                  <a:pt x="11010" y="1674"/>
                  <a:pt x="11020" y="1674"/>
                  <a:pt x="11030" y="1654"/>
                </a:cubicBezTo>
                <a:cubicBezTo>
                  <a:pt x="11030" y="1654"/>
                  <a:pt x="11040" y="1654"/>
                  <a:pt x="11050" y="1654"/>
                </a:cubicBezTo>
                <a:cubicBezTo>
                  <a:pt x="11060" y="1654"/>
                  <a:pt x="11069" y="1633"/>
                  <a:pt x="11079" y="1633"/>
                </a:cubicBezTo>
                <a:cubicBezTo>
                  <a:pt x="11079" y="1633"/>
                  <a:pt x="11099" y="1633"/>
                  <a:pt x="11109" y="1633"/>
                </a:cubicBezTo>
                <a:cubicBezTo>
                  <a:pt x="11109" y="1612"/>
                  <a:pt x="11109" y="1592"/>
                  <a:pt x="11099" y="1592"/>
                </a:cubicBezTo>
                <a:cubicBezTo>
                  <a:pt x="11089" y="1592"/>
                  <a:pt x="11079" y="1592"/>
                  <a:pt x="11069" y="1592"/>
                </a:cubicBezTo>
                <a:cubicBezTo>
                  <a:pt x="11050" y="1571"/>
                  <a:pt x="11030" y="1571"/>
                  <a:pt x="11010" y="1550"/>
                </a:cubicBezTo>
                <a:cubicBezTo>
                  <a:pt x="10990" y="1550"/>
                  <a:pt x="10970" y="1530"/>
                  <a:pt x="10970" y="1550"/>
                </a:cubicBezTo>
                <a:cubicBezTo>
                  <a:pt x="10970" y="1571"/>
                  <a:pt x="10970" y="1592"/>
                  <a:pt x="10960" y="1592"/>
                </a:cubicBezTo>
                <a:cubicBezTo>
                  <a:pt x="10951" y="1592"/>
                  <a:pt x="10941" y="1571"/>
                  <a:pt x="10951" y="1571"/>
                </a:cubicBezTo>
                <a:cubicBezTo>
                  <a:pt x="10951" y="1550"/>
                  <a:pt x="10960" y="1530"/>
                  <a:pt x="10960" y="1530"/>
                </a:cubicBezTo>
                <a:cubicBezTo>
                  <a:pt x="10951" y="1509"/>
                  <a:pt x="10941" y="1509"/>
                  <a:pt x="10931" y="1509"/>
                </a:cubicBezTo>
                <a:cubicBezTo>
                  <a:pt x="10911" y="1509"/>
                  <a:pt x="10881" y="1530"/>
                  <a:pt x="10881" y="1571"/>
                </a:cubicBezTo>
                <a:cubicBezTo>
                  <a:pt x="10881" y="1592"/>
                  <a:pt x="10891" y="1612"/>
                  <a:pt x="10881" y="1612"/>
                </a:cubicBezTo>
                <a:cubicBezTo>
                  <a:pt x="10861" y="1612"/>
                  <a:pt x="10871" y="1571"/>
                  <a:pt x="10881" y="1571"/>
                </a:cubicBezTo>
                <a:cubicBezTo>
                  <a:pt x="10881" y="1550"/>
                  <a:pt x="10891" y="1530"/>
                  <a:pt x="10881" y="1530"/>
                </a:cubicBezTo>
                <a:cubicBezTo>
                  <a:pt x="10871" y="1530"/>
                  <a:pt x="10851" y="1550"/>
                  <a:pt x="10842" y="1571"/>
                </a:cubicBezTo>
                <a:cubicBezTo>
                  <a:pt x="10832" y="1592"/>
                  <a:pt x="10822" y="1592"/>
                  <a:pt x="10822" y="1612"/>
                </a:cubicBezTo>
                <a:cubicBezTo>
                  <a:pt x="10812" y="1633"/>
                  <a:pt x="10812" y="1633"/>
                  <a:pt x="10802" y="1654"/>
                </a:cubicBezTo>
                <a:cubicBezTo>
                  <a:pt x="10802" y="1654"/>
                  <a:pt x="10792" y="1654"/>
                  <a:pt x="10792" y="1633"/>
                </a:cubicBezTo>
                <a:cubicBezTo>
                  <a:pt x="10792" y="1633"/>
                  <a:pt x="10802" y="1612"/>
                  <a:pt x="10812" y="1592"/>
                </a:cubicBezTo>
                <a:cubicBezTo>
                  <a:pt x="10812" y="1592"/>
                  <a:pt x="10812" y="1571"/>
                  <a:pt x="10822" y="1571"/>
                </a:cubicBezTo>
                <a:cubicBezTo>
                  <a:pt x="10832" y="1550"/>
                  <a:pt x="10842" y="1530"/>
                  <a:pt x="10842" y="1488"/>
                </a:cubicBezTo>
                <a:cubicBezTo>
                  <a:pt x="10832" y="1488"/>
                  <a:pt x="10812" y="1509"/>
                  <a:pt x="10812" y="1509"/>
                </a:cubicBezTo>
                <a:cubicBezTo>
                  <a:pt x="10802" y="1530"/>
                  <a:pt x="10792" y="1530"/>
                  <a:pt x="10782" y="1550"/>
                </a:cubicBezTo>
                <a:cubicBezTo>
                  <a:pt x="10762" y="1550"/>
                  <a:pt x="10752" y="1550"/>
                  <a:pt x="10733" y="1571"/>
                </a:cubicBezTo>
                <a:cubicBezTo>
                  <a:pt x="10733" y="1571"/>
                  <a:pt x="10733" y="1592"/>
                  <a:pt x="10733" y="1612"/>
                </a:cubicBezTo>
                <a:cubicBezTo>
                  <a:pt x="10733" y="1612"/>
                  <a:pt x="10733" y="1633"/>
                  <a:pt x="10723" y="1633"/>
                </a:cubicBezTo>
                <a:cubicBezTo>
                  <a:pt x="10723" y="1654"/>
                  <a:pt x="10713" y="1674"/>
                  <a:pt x="10703" y="1654"/>
                </a:cubicBezTo>
                <a:cubicBezTo>
                  <a:pt x="10703" y="1633"/>
                  <a:pt x="10713" y="1633"/>
                  <a:pt x="10713" y="1612"/>
                </a:cubicBezTo>
                <a:cubicBezTo>
                  <a:pt x="10713" y="1592"/>
                  <a:pt x="10703" y="1612"/>
                  <a:pt x="10693" y="1612"/>
                </a:cubicBezTo>
                <a:cubicBezTo>
                  <a:pt x="10693" y="1612"/>
                  <a:pt x="10683" y="1612"/>
                  <a:pt x="10683" y="1612"/>
                </a:cubicBezTo>
                <a:cubicBezTo>
                  <a:pt x="10673" y="1612"/>
                  <a:pt x="10673" y="1612"/>
                  <a:pt x="10663" y="1612"/>
                </a:cubicBezTo>
                <a:cubicBezTo>
                  <a:pt x="10653" y="1612"/>
                  <a:pt x="10653" y="1612"/>
                  <a:pt x="10643" y="1612"/>
                </a:cubicBezTo>
                <a:cubicBezTo>
                  <a:pt x="10633" y="1612"/>
                  <a:pt x="10633" y="1612"/>
                  <a:pt x="10624" y="1633"/>
                </a:cubicBezTo>
                <a:cubicBezTo>
                  <a:pt x="10624" y="1633"/>
                  <a:pt x="10624" y="1633"/>
                  <a:pt x="10624" y="1654"/>
                </a:cubicBezTo>
                <a:cubicBezTo>
                  <a:pt x="10614" y="1674"/>
                  <a:pt x="10614" y="1674"/>
                  <a:pt x="10604" y="1674"/>
                </a:cubicBezTo>
                <a:cubicBezTo>
                  <a:pt x="10604" y="1674"/>
                  <a:pt x="10604" y="1674"/>
                  <a:pt x="10594" y="1695"/>
                </a:cubicBezTo>
                <a:cubicBezTo>
                  <a:pt x="10594" y="1695"/>
                  <a:pt x="10594" y="1695"/>
                  <a:pt x="10584" y="1695"/>
                </a:cubicBezTo>
                <a:cubicBezTo>
                  <a:pt x="10594" y="1674"/>
                  <a:pt x="10614" y="1633"/>
                  <a:pt x="10594" y="1633"/>
                </a:cubicBezTo>
                <a:cubicBezTo>
                  <a:pt x="10584" y="1612"/>
                  <a:pt x="10574" y="1654"/>
                  <a:pt x="10564" y="1674"/>
                </a:cubicBezTo>
                <a:cubicBezTo>
                  <a:pt x="10564" y="1674"/>
                  <a:pt x="10564" y="1695"/>
                  <a:pt x="10554" y="1695"/>
                </a:cubicBezTo>
                <a:cubicBezTo>
                  <a:pt x="10554" y="1695"/>
                  <a:pt x="10544" y="1716"/>
                  <a:pt x="10534" y="1716"/>
                </a:cubicBezTo>
                <a:cubicBezTo>
                  <a:pt x="10524" y="1716"/>
                  <a:pt x="10534" y="1674"/>
                  <a:pt x="10534" y="1674"/>
                </a:cubicBezTo>
                <a:cubicBezTo>
                  <a:pt x="10544" y="1654"/>
                  <a:pt x="10544" y="1654"/>
                  <a:pt x="10544" y="1633"/>
                </a:cubicBezTo>
                <a:cubicBezTo>
                  <a:pt x="10544" y="1633"/>
                  <a:pt x="10554" y="1612"/>
                  <a:pt x="10544" y="1612"/>
                </a:cubicBezTo>
                <a:cubicBezTo>
                  <a:pt x="10534" y="1612"/>
                  <a:pt x="10515" y="1633"/>
                  <a:pt x="10515" y="1654"/>
                </a:cubicBezTo>
                <a:cubicBezTo>
                  <a:pt x="10505" y="1674"/>
                  <a:pt x="10505" y="1674"/>
                  <a:pt x="10495" y="1674"/>
                </a:cubicBezTo>
                <a:cubicBezTo>
                  <a:pt x="10495" y="1695"/>
                  <a:pt x="10485" y="1695"/>
                  <a:pt x="10475" y="1695"/>
                </a:cubicBezTo>
                <a:cubicBezTo>
                  <a:pt x="10475" y="1695"/>
                  <a:pt x="10465" y="1716"/>
                  <a:pt x="10465" y="1716"/>
                </a:cubicBezTo>
                <a:cubicBezTo>
                  <a:pt x="10455" y="1716"/>
                  <a:pt x="10455" y="1716"/>
                  <a:pt x="10445" y="1716"/>
                </a:cubicBezTo>
                <a:cubicBezTo>
                  <a:pt x="10435" y="1716"/>
                  <a:pt x="10425" y="1736"/>
                  <a:pt x="10425" y="1736"/>
                </a:cubicBezTo>
                <a:cubicBezTo>
                  <a:pt x="10415" y="1736"/>
                  <a:pt x="10406" y="1757"/>
                  <a:pt x="10406" y="1778"/>
                </a:cubicBezTo>
                <a:cubicBezTo>
                  <a:pt x="10406" y="1778"/>
                  <a:pt x="10406" y="1798"/>
                  <a:pt x="10415" y="1798"/>
                </a:cubicBezTo>
                <a:cubicBezTo>
                  <a:pt x="10425" y="1798"/>
                  <a:pt x="10415" y="1860"/>
                  <a:pt x="10406" y="1840"/>
                </a:cubicBezTo>
                <a:cubicBezTo>
                  <a:pt x="10396" y="1840"/>
                  <a:pt x="10396" y="1840"/>
                  <a:pt x="10396" y="1840"/>
                </a:cubicBezTo>
                <a:cubicBezTo>
                  <a:pt x="10386" y="1819"/>
                  <a:pt x="10386" y="1819"/>
                  <a:pt x="10376" y="1840"/>
                </a:cubicBezTo>
                <a:cubicBezTo>
                  <a:pt x="10366" y="1840"/>
                  <a:pt x="10356" y="1840"/>
                  <a:pt x="10356" y="1819"/>
                </a:cubicBezTo>
                <a:cubicBezTo>
                  <a:pt x="10356" y="1798"/>
                  <a:pt x="10366" y="1798"/>
                  <a:pt x="10356" y="1778"/>
                </a:cubicBezTo>
                <a:cubicBezTo>
                  <a:pt x="10356" y="1757"/>
                  <a:pt x="10346" y="1778"/>
                  <a:pt x="10336" y="1778"/>
                </a:cubicBezTo>
                <a:cubicBezTo>
                  <a:pt x="10326" y="1798"/>
                  <a:pt x="10326" y="1819"/>
                  <a:pt x="10316" y="1819"/>
                </a:cubicBezTo>
                <a:cubicBezTo>
                  <a:pt x="10306" y="1819"/>
                  <a:pt x="10306" y="1798"/>
                  <a:pt x="10297" y="1819"/>
                </a:cubicBezTo>
                <a:cubicBezTo>
                  <a:pt x="10297" y="1819"/>
                  <a:pt x="10287" y="1840"/>
                  <a:pt x="10287" y="1840"/>
                </a:cubicBezTo>
                <a:cubicBezTo>
                  <a:pt x="10287" y="1840"/>
                  <a:pt x="10306" y="1840"/>
                  <a:pt x="10306" y="1860"/>
                </a:cubicBezTo>
                <a:cubicBezTo>
                  <a:pt x="10306" y="1881"/>
                  <a:pt x="10287" y="1881"/>
                  <a:pt x="10277" y="1881"/>
                </a:cubicBezTo>
                <a:cubicBezTo>
                  <a:pt x="10277" y="1881"/>
                  <a:pt x="10267" y="1881"/>
                  <a:pt x="10257" y="1902"/>
                </a:cubicBezTo>
                <a:cubicBezTo>
                  <a:pt x="10247" y="1902"/>
                  <a:pt x="10247" y="1902"/>
                  <a:pt x="10237" y="1902"/>
                </a:cubicBezTo>
                <a:cubicBezTo>
                  <a:pt x="10227" y="1902"/>
                  <a:pt x="10227" y="1922"/>
                  <a:pt x="10217" y="1922"/>
                </a:cubicBezTo>
                <a:cubicBezTo>
                  <a:pt x="10207" y="1922"/>
                  <a:pt x="10207" y="1943"/>
                  <a:pt x="10198" y="1943"/>
                </a:cubicBezTo>
                <a:cubicBezTo>
                  <a:pt x="10198" y="1943"/>
                  <a:pt x="10198" y="1943"/>
                  <a:pt x="10198" y="1943"/>
                </a:cubicBezTo>
                <a:cubicBezTo>
                  <a:pt x="10207" y="1964"/>
                  <a:pt x="10217" y="1943"/>
                  <a:pt x="10217" y="1943"/>
                </a:cubicBezTo>
                <a:cubicBezTo>
                  <a:pt x="10227" y="1943"/>
                  <a:pt x="10237" y="1943"/>
                  <a:pt x="10247" y="1943"/>
                </a:cubicBezTo>
                <a:cubicBezTo>
                  <a:pt x="10257" y="1943"/>
                  <a:pt x="10267" y="1922"/>
                  <a:pt x="10277" y="1922"/>
                </a:cubicBezTo>
                <a:cubicBezTo>
                  <a:pt x="10287" y="1902"/>
                  <a:pt x="10306" y="1902"/>
                  <a:pt x="10316" y="1902"/>
                </a:cubicBezTo>
                <a:cubicBezTo>
                  <a:pt x="10336" y="1881"/>
                  <a:pt x="10346" y="1881"/>
                  <a:pt x="10356" y="1881"/>
                </a:cubicBezTo>
                <a:cubicBezTo>
                  <a:pt x="10366" y="1860"/>
                  <a:pt x="10376" y="1881"/>
                  <a:pt x="10386" y="1881"/>
                </a:cubicBezTo>
                <a:cubicBezTo>
                  <a:pt x="10386" y="1902"/>
                  <a:pt x="10376" y="1902"/>
                  <a:pt x="10366" y="1902"/>
                </a:cubicBezTo>
                <a:cubicBezTo>
                  <a:pt x="10356" y="1902"/>
                  <a:pt x="10346" y="1902"/>
                  <a:pt x="10336" y="1922"/>
                </a:cubicBezTo>
                <a:cubicBezTo>
                  <a:pt x="10326" y="1943"/>
                  <a:pt x="10306" y="1943"/>
                  <a:pt x="10297" y="1984"/>
                </a:cubicBezTo>
                <a:cubicBezTo>
                  <a:pt x="10297" y="1984"/>
                  <a:pt x="10297" y="1984"/>
                  <a:pt x="10297" y="2005"/>
                </a:cubicBezTo>
                <a:cubicBezTo>
                  <a:pt x="10297" y="2005"/>
                  <a:pt x="10297" y="2005"/>
                  <a:pt x="10297" y="2005"/>
                </a:cubicBezTo>
                <a:cubicBezTo>
                  <a:pt x="10297" y="2026"/>
                  <a:pt x="10297" y="2026"/>
                  <a:pt x="10297" y="2046"/>
                </a:cubicBezTo>
                <a:cubicBezTo>
                  <a:pt x="10297" y="2046"/>
                  <a:pt x="10277" y="2067"/>
                  <a:pt x="10277" y="2067"/>
                </a:cubicBezTo>
                <a:cubicBezTo>
                  <a:pt x="10267" y="2067"/>
                  <a:pt x="10267" y="2088"/>
                  <a:pt x="10257" y="2088"/>
                </a:cubicBezTo>
                <a:cubicBezTo>
                  <a:pt x="10257" y="2088"/>
                  <a:pt x="10247" y="2108"/>
                  <a:pt x="10237" y="2108"/>
                </a:cubicBezTo>
                <a:cubicBezTo>
                  <a:pt x="10237" y="2108"/>
                  <a:pt x="10237" y="2129"/>
                  <a:pt x="10227" y="2150"/>
                </a:cubicBezTo>
                <a:cubicBezTo>
                  <a:pt x="10227" y="2150"/>
                  <a:pt x="10207" y="2170"/>
                  <a:pt x="10207" y="2191"/>
                </a:cubicBezTo>
                <a:cubicBezTo>
                  <a:pt x="10207" y="2212"/>
                  <a:pt x="10207" y="2212"/>
                  <a:pt x="10207" y="2232"/>
                </a:cubicBezTo>
                <a:cubicBezTo>
                  <a:pt x="10198" y="2253"/>
                  <a:pt x="10188" y="2274"/>
                  <a:pt x="10188" y="2274"/>
                </a:cubicBezTo>
                <a:cubicBezTo>
                  <a:pt x="10178" y="2294"/>
                  <a:pt x="10178" y="2294"/>
                  <a:pt x="10178" y="2315"/>
                </a:cubicBezTo>
                <a:cubicBezTo>
                  <a:pt x="10178" y="2336"/>
                  <a:pt x="10158" y="2336"/>
                  <a:pt x="10158" y="2356"/>
                </a:cubicBezTo>
                <a:cubicBezTo>
                  <a:pt x="10148" y="2356"/>
                  <a:pt x="10138" y="2377"/>
                  <a:pt x="10138" y="2398"/>
                </a:cubicBezTo>
                <a:cubicBezTo>
                  <a:pt x="10138" y="2398"/>
                  <a:pt x="10138" y="2398"/>
                  <a:pt x="10148" y="2418"/>
                </a:cubicBezTo>
                <a:cubicBezTo>
                  <a:pt x="10128" y="2418"/>
                  <a:pt x="10118" y="2439"/>
                  <a:pt x="10098" y="2460"/>
                </a:cubicBezTo>
                <a:cubicBezTo>
                  <a:pt x="10089" y="2480"/>
                  <a:pt x="10069" y="2501"/>
                  <a:pt x="10049" y="2542"/>
                </a:cubicBezTo>
                <a:cubicBezTo>
                  <a:pt x="10039" y="2542"/>
                  <a:pt x="10039" y="2563"/>
                  <a:pt x="10029" y="2563"/>
                </a:cubicBezTo>
                <a:cubicBezTo>
                  <a:pt x="10009" y="2563"/>
                  <a:pt x="9999" y="2542"/>
                  <a:pt x="9980" y="2542"/>
                </a:cubicBezTo>
                <a:cubicBezTo>
                  <a:pt x="9960" y="2563"/>
                  <a:pt x="9960" y="2584"/>
                  <a:pt x="9960" y="2604"/>
                </a:cubicBezTo>
                <a:cubicBezTo>
                  <a:pt x="9950" y="2646"/>
                  <a:pt x="9940" y="2646"/>
                  <a:pt x="9930" y="2646"/>
                </a:cubicBezTo>
                <a:cubicBezTo>
                  <a:pt x="9910" y="2666"/>
                  <a:pt x="9900" y="2666"/>
                  <a:pt x="9880" y="2687"/>
                </a:cubicBezTo>
                <a:cubicBezTo>
                  <a:pt x="9871" y="2708"/>
                  <a:pt x="9861" y="2728"/>
                  <a:pt x="9841" y="2749"/>
                </a:cubicBezTo>
                <a:cubicBezTo>
                  <a:pt x="9831" y="2770"/>
                  <a:pt x="9811" y="2770"/>
                  <a:pt x="9801" y="2790"/>
                </a:cubicBezTo>
                <a:cubicBezTo>
                  <a:pt x="9791" y="2811"/>
                  <a:pt x="9791" y="2852"/>
                  <a:pt x="9791" y="2873"/>
                </a:cubicBezTo>
                <a:cubicBezTo>
                  <a:pt x="9791" y="2914"/>
                  <a:pt x="9791" y="2935"/>
                  <a:pt x="9791" y="2976"/>
                </a:cubicBezTo>
                <a:cubicBezTo>
                  <a:pt x="9801" y="2997"/>
                  <a:pt x="9801" y="3018"/>
                  <a:pt x="9801" y="3038"/>
                </a:cubicBezTo>
                <a:cubicBezTo>
                  <a:pt x="9801" y="3059"/>
                  <a:pt x="9801" y="3080"/>
                  <a:pt x="9801" y="3100"/>
                </a:cubicBezTo>
                <a:cubicBezTo>
                  <a:pt x="9801" y="3142"/>
                  <a:pt x="9791" y="3162"/>
                  <a:pt x="9801" y="3183"/>
                </a:cubicBezTo>
                <a:cubicBezTo>
                  <a:pt x="9801" y="3224"/>
                  <a:pt x="9811" y="3204"/>
                  <a:pt x="9821" y="3204"/>
                </a:cubicBezTo>
                <a:cubicBezTo>
                  <a:pt x="9841" y="3224"/>
                  <a:pt x="9831" y="3245"/>
                  <a:pt x="9831" y="3266"/>
                </a:cubicBezTo>
                <a:cubicBezTo>
                  <a:pt x="9821" y="3287"/>
                  <a:pt x="9851" y="3307"/>
                  <a:pt x="9861" y="3307"/>
                </a:cubicBezTo>
                <a:cubicBezTo>
                  <a:pt x="9880" y="3349"/>
                  <a:pt x="9900" y="3390"/>
                  <a:pt x="9920" y="3390"/>
                </a:cubicBezTo>
                <a:cubicBezTo>
                  <a:pt x="9950" y="3390"/>
                  <a:pt x="9970" y="3369"/>
                  <a:pt x="9989" y="3328"/>
                </a:cubicBezTo>
                <a:cubicBezTo>
                  <a:pt x="10009" y="3328"/>
                  <a:pt x="10019" y="3287"/>
                  <a:pt x="10039" y="3266"/>
                </a:cubicBezTo>
                <a:cubicBezTo>
                  <a:pt x="10049" y="3245"/>
                  <a:pt x="10059" y="3224"/>
                  <a:pt x="10079" y="3224"/>
                </a:cubicBezTo>
                <a:cubicBezTo>
                  <a:pt x="10079" y="3245"/>
                  <a:pt x="10089" y="3245"/>
                  <a:pt x="10089" y="3245"/>
                </a:cubicBezTo>
                <a:cubicBezTo>
                  <a:pt x="10089" y="3245"/>
                  <a:pt x="10098" y="3224"/>
                  <a:pt x="10098" y="3224"/>
                </a:cubicBezTo>
                <a:cubicBezTo>
                  <a:pt x="10108" y="3204"/>
                  <a:pt x="10108" y="3204"/>
                  <a:pt x="10128" y="3204"/>
                </a:cubicBezTo>
                <a:cubicBezTo>
                  <a:pt x="10128" y="3204"/>
                  <a:pt x="10128" y="3224"/>
                  <a:pt x="10128" y="3224"/>
                </a:cubicBezTo>
                <a:cubicBezTo>
                  <a:pt x="10138" y="3224"/>
                  <a:pt x="10128" y="3245"/>
                  <a:pt x="10128" y="3245"/>
                </a:cubicBezTo>
                <a:cubicBezTo>
                  <a:pt x="10128" y="3287"/>
                  <a:pt x="10128" y="3287"/>
                  <a:pt x="10138" y="3287"/>
                </a:cubicBezTo>
                <a:cubicBezTo>
                  <a:pt x="10138" y="3307"/>
                  <a:pt x="10138" y="3307"/>
                  <a:pt x="10138" y="3328"/>
                </a:cubicBezTo>
                <a:cubicBezTo>
                  <a:pt x="10138" y="3328"/>
                  <a:pt x="10148" y="3349"/>
                  <a:pt x="10148" y="3349"/>
                </a:cubicBezTo>
                <a:cubicBezTo>
                  <a:pt x="10158" y="3369"/>
                  <a:pt x="10158" y="3369"/>
                  <a:pt x="10158" y="3390"/>
                </a:cubicBezTo>
                <a:cubicBezTo>
                  <a:pt x="10158" y="3411"/>
                  <a:pt x="10168" y="3431"/>
                  <a:pt x="10168" y="3452"/>
                </a:cubicBezTo>
                <a:cubicBezTo>
                  <a:pt x="10168" y="3473"/>
                  <a:pt x="10178" y="3493"/>
                  <a:pt x="10178" y="3514"/>
                </a:cubicBezTo>
                <a:cubicBezTo>
                  <a:pt x="10188" y="3535"/>
                  <a:pt x="10198" y="3555"/>
                  <a:pt x="10207" y="3555"/>
                </a:cubicBezTo>
                <a:cubicBezTo>
                  <a:pt x="10207" y="3576"/>
                  <a:pt x="10217" y="3576"/>
                  <a:pt x="10217" y="3597"/>
                </a:cubicBezTo>
                <a:cubicBezTo>
                  <a:pt x="10227" y="3617"/>
                  <a:pt x="10227" y="3617"/>
                  <a:pt x="10227" y="3638"/>
                </a:cubicBezTo>
                <a:cubicBezTo>
                  <a:pt x="10227" y="3659"/>
                  <a:pt x="10217" y="3659"/>
                  <a:pt x="10217" y="3659"/>
                </a:cubicBezTo>
                <a:cubicBezTo>
                  <a:pt x="10207" y="3679"/>
                  <a:pt x="10207" y="3700"/>
                  <a:pt x="10217" y="3700"/>
                </a:cubicBezTo>
                <a:cubicBezTo>
                  <a:pt x="10217" y="3721"/>
                  <a:pt x="10227" y="3721"/>
                  <a:pt x="10227" y="3741"/>
                </a:cubicBezTo>
                <a:cubicBezTo>
                  <a:pt x="10227" y="3741"/>
                  <a:pt x="10217" y="3762"/>
                  <a:pt x="10217" y="3762"/>
                </a:cubicBezTo>
                <a:cubicBezTo>
                  <a:pt x="10227" y="3762"/>
                  <a:pt x="10227" y="3783"/>
                  <a:pt x="10237" y="3783"/>
                </a:cubicBezTo>
                <a:cubicBezTo>
                  <a:pt x="10257" y="3783"/>
                  <a:pt x="10267" y="3762"/>
                  <a:pt x="10277" y="3762"/>
                </a:cubicBezTo>
                <a:cubicBezTo>
                  <a:pt x="10287" y="3783"/>
                  <a:pt x="10306" y="3783"/>
                  <a:pt x="10316" y="3783"/>
                </a:cubicBezTo>
                <a:cubicBezTo>
                  <a:pt x="10326" y="3762"/>
                  <a:pt x="10316" y="3741"/>
                  <a:pt x="10316" y="3721"/>
                </a:cubicBezTo>
                <a:cubicBezTo>
                  <a:pt x="10316" y="3638"/>
                  <a:pt x="10356" y="3679"/>
                  <a:pt x="10376" y="3679"/>
                </a:cubicBezTo>
                <a:cubicBezTo>
                  <a:pt x="10376" y="3679"/>
                  <a:pt x="10386" y="3679"/>
                  <a:pt x="10396" y="3679"/>
                </a:cubicBezTo>
                <a:cubicBezTo>
                  <a:pt x="10406" y="3659"/>
                  <a:pt x="10406" y="3638"/>
                  <a:pt x="10415" y="3617"/>
                </a:cubicBezTo>
                <a:cubicBezTo>
                  <a:pt x="10415" y="3597"/>
                  <a:pt x="10425" y="3576"/>
                  <a:pt x="10425" y="3555"/>
                </a:cubicBezTo>
                <a:cubicBezTo>
                  <a:pt x="10435" y="3535"/>
                  <a:pt x="10435" y="3514"/>
                  <a:pt x="10435" y="3473"/>
                </a:cubicBezTo>
                <a:cubicBezTo>
                  <a:pt x="10435" y="3452"/>
                  <a:pt x="10435" y="3431"/>
                  <a:pt x="10435" y="3390"/>
                </a:cubicBezTo>
                <a:cubicBezTo>
                  <a:pt x="10445" y="3369"/>
                  <a:pt x="10445" y="3369"/>
                  <a:pt x="10445" y="3349"/>
                </a:cubicBezTo>
                <a:cubicBezTo>
                  <a:pt x="10445" y="3349"/>
                  <a:pt x="10435" y="3328"/>
                  <a:pt x="10435" y="3328"/>
                </a:cubicBezTo>
                <a:cubicBezTo>
                  <a:pt x="10435" y="3287"/>
                  <a:pt x="10445" y="3287"/>
                  <a:pt x="10455" y="3287"/>
                </a:cubicBezTo>
                <a:cubicBezTo>
                  <a:pt x="10465" y="3266"/>
                  <a:pt x="10465" y="3266"/>
                  <a:pt x="10475" y="3266"/>
                </a:cubicBezTo>
                <a:cubicBezTo>
                  <a:pt x="10475" y="3245"/>
                  <a:pt x="10475" y="3266"/>
                  <a:pt x="10485" y="3266"/>
                </a:cubicBezTo>
                <a:cubicBezTo>
                  <a:pt x="10495" y="3266"/>
                  <a:pt x="10505" y="3245"/>
                  <a:pt x="10515" y="3224"/>
                </a:cubicBezTo>
                <a:cubicBezTo>
                  <a:pt x="10524" y="3204"/>
                  <a:pt x="10534" y="3183"/>
                  <a:pt x="10544" y="3162"/>
                </a:cubicBezTo>
                <a:cubicBezTo>
                  <a:pt x="10554" y="3121"/>
                  <a:pt x="10544" y="3059"/>
                  <a:pt x="10524" y="3018"/>
                </a:cubicBezTo>
                <a:cubicBezTo>
                  <a:pt x="10524" y="3018"/>
                  <a:pt x="10515" y="3018"/>
                  <a:pt x="10505" y="2997"/>
                </a:cubicBezTo>
                <a:cubicBezTo>
                  <a:pt x="10495" y="2976"/>
                  <a:pt x="10485" y="2976"/>
                  <a:pt x="10475" y="2976"/>
                </a:cubicBezTo>
                <a:cubicBezTo>
                  <a:pt x="10475" y="2976"/>
                  <a:pt x="10475" y="2976"/>
                  <a:pt x="10465" y="2976"/>
                </a:cubicBezTo>
                <a:cubicBezTo>
                  <a:pt x="10465" y="2976"/>
                  <a:pt x="10455" y="2956"/>
                  <a:pt x="10455" y="2956"/>
                </a:cubicBezTo>
                <a:cubicBezTo>
                  <a:pt x="10455" y="2935"/>
                  <a:pt x="10455" y="2914"/>
                  <a:pt x="10455" y="2914"/>
                </a:cubicBezTo>
                <a:cubicBezTo>
                  <a:pt x="10465" y="2894"/>
                  <a:pt x="10465" y="2894"/>
                  <a:pt x="10465" y="2873"/>
                </a:cubicBezTo>
                <a:cubicBezTo>
                  <a:pt x="10465" y="2873"/>
                  <a:pt x="10455" y="2852"/>
                  <a:pt x="10455" y="2852"/>
                </a:cubicBezTo>
                <a:cubicBezTo>
                  <a:pt x="10455" y="2832"/>
                  <a:pt x="10465" y="2832"/>
                  <a:pt x="10465" y="2811"/>
                </a:cubicBezTo>
                <a:cubicBezTo>
                  <a:pt x="10455" y="2811"/>
                  <a:pt x="10455" y="2790"/>
                  <a:pt x="10465" y="2811"/>
                </a:cubicBezTo>
                <a:cubicBezTo>
                  <a:pt x="10465" y="2790"/>
                  <a:pt x="10465" y="2770"/>
                  <a:pt x="10465" y="2770"/>
                </a:cubicBezTo>
                <a:cubicBezTo>
                  <a:pt x="10475" y="2770"/>
                  <a:pt x="10465" y="2728"/>
                  <a:pt x="10475" y="2708"/>
                </a:cubicBezTo>
                <a:cubicBezTo>
                  <a:pt x="10485" y="2708"/>
                  <a:pt x="10485" y="2708"/>
                  <a:pt x="10485" y="2687"/>
                </a:cubicBezTo>
                <a:cubicBezTo>
                  <a:pt x="10485" y="2687"/>
                  <a:pt x="10475" y="2666"/>
                  <a:pt x="10475" y="2666"/>
                </a:cubicBezTo>
                <a:cubicBezTo>
                  <a:pt x="10485" y="2666"/>
                  <a:pt x="10485" y="2666"/>
                  <a:pt x="10485" y="2666"/>
                </a:cubicBezTo>
                <a:cubicBezTo>
                  <a:pt x="10485" y="2666"/>
                  <a:pt x="10495" y="2666"/>
                  <a:pt x="10495" y="2666"/>
                </a:cubicBezTo>
                <a:cubicBezTo>
                  <a:pt x="10505" y="2666"/>
                  <a:pt x="10495" y="2666"/>
                  <a:pt x="10505" y="2646"/>
                </a:cubicBezTo>
                <a:cubicBezTo>
                  <a:pt x="10505" y="2646"/>
                  <a:pt x="10515" y="2646"/>
                  <a:pt x="10524" y="2646"/>
                </a:cubicBezTo>
                <a:cubicBezTo>
                  <a:pt x="10534" y="2646"/>
                  <a:pt x="10534" y="2625"/>
                  <a:pt x="10534" y="2625"/>
                </a:cubicBezTo>
                <a:cubicBezTo>
                  <a:pt x="10544" y="2604"/>
                  <a:pt x="10544" y="2625"/>
                  <a:pt x="10544" y="2625"/>
                </a:cubicBezTo>
                <a:cubicBezTo>
                  <a:pt x="10554" y="2604"/>
                  <a:pt x="10554" y="2584"/>
                  <a:pt x="10564" y="2584"/>
                </a:cubicBezTo>
                <a:cubicBezTo>
                  <a:pt x="10564" y="2584"/>
                  <a:pt x="10564" y="2584"/>
                  <a:pt x="10574" y="2584"/>
                </a:cubicBezTo>
                <a:cubicBezTo>
                  <a:pt x="10574" y="2584"/>
                  <a:pt x="10574" y="2584"/>
                  <a:pt x="10574" y="2584"/>
                </a:cubicBezTo>
                <a:cubicBezTo>
                  <a:pt x="10584" y="2584"/>
                  <a:pt x="10584" y="2563"/>
                  <a:pt x="10594" y="2563"/>
                </a:cubicBezTo>
                <a:cubicBezTo>
                  <a:pt x="10604" y="2563"/>
                  <a:pt x="10604" y="2563"/>
                  <a:pt x="10614" y="2542"/>
                </a:cubicBezTo>
                <a:cubicBezTo>
                  <a:pt x="10614" y="2542"/>
                  <a:pt x="10614" y="2542"/>
                  <a:pt x="10614" y="2522"/>
                </a:cubicBezTo>
                <a:cubicBezTo>
                  <a:pt x="10624" y="2522"/>
                  <a:pt x="10624" y="2522"/>
                  <a:pt x="10624" y="2522"/>
                </a:cubicBezTo>
                <a:cubicBezTo>
                  <a:pt x="10633" y="2522"/>
                  <a:pt x="10633" y="2522"/>
                  <a:pt x="10633" y="2501"/>
                </a:cubicBezTo>
                <a:cubicBezTo>
                  <a:pt x="10643" y="2501"/>
                  <a:pt x="10643" y="2501"/>
                  <a:pt x="10653" y="2480"/>
                </a:cubicBezTo>
                <a:cubicBezTo>
                  <a:pt x="10653" y="2480"/>
                  <a:pt x="10653" y="2460"/>
                  <a:pt x="10663" y="2460"/>
                </a:cubicBezTo>
                <a:cubicBezTo>
                  <a:pt x="10663" y="2439"/>
                  <a:pt x="10673" y="2439"/>
                  <a:pt x="10673" y="2418"/>
                </a:cubicBezTo>
                <a:cubicBezTo>
                  <a:pt x="10673" y="2398"/>
                  <a:pt x="10653" y="2418"/>
                  <a:pt x="10653" y="2398"/>
                </a:cubicBezTo>
                <a:cubicBezTo>
                  <a:pt x="10653" y="2356"/>
                  <a:pt x="10663" y="2336"/>
                  <a:pt x="10673" y="2315"/>
                </a:cubicBezTo>
                <a:cubicBezTo>
                  <a:pt x="10683" y="2274"/>
                  <a:pt x="10713" y="2274"/>
                  <a:pt x="10723" y="2274"/>
                </a:cubicBezTo>
                <a:cubicBezTo>
                  <a:pt x="10733" y="2274"/>
                  <a:pt x="10742" y="2274"/>
                  <a:pt x="10742" y="2253"/>
                </a:cubicBezTo>
                <a:cubicBezTo>
                  <a:pt x="10752" y="2253"/>
                  <a:pt x="10762" y="2253"/>
                  <a:pt x="10772" y="2253"/>
                </a:cubicBezTo>
                <a:cubicBezTo>
                  <a:pt x="10782" y="2253"/>
                  <a:pt x="10782" y="2253"/>
                  <a:pt x="10782" y="2253"/>
                </a:cubicBezTo>
                <a:cubicBezTo>
                  <a:pt x="10792" y="2253"/>
                  <a:pt x="10802" y="2253"/>
                  <a:pt x="10802" y="2253"/>
                </a:cubicBezTo>
                <a:cubicBezTo>
                  <a:pt x="10812" y="2253"/>
                  <a:pt x="10832" y="2253"/>
                  <a:pt x="10842" y="2253"/>
                </a:cubicBezTo>
                <a:cubicBezTo>
                  <a:pt x="10851" y="2274"/>
                  <a:pt x="10871" y="2294"/>
                  <a:pt x="10871" y="2336"/>
                </a:cubicBezTo>
                <a:cubicBezTo>
                  <a:pt x="10871" y="2377"/>
                  <a:pt x="10842" y="2356"/>
                  <a:pt x="10832" y="2377"/>
                </a:cubicBezTo>
                <a:cubicBezTo>
                  <a:pt x="10822" y="2377"/>
                  <a:pt x="10822" y="2398"/>
                  <a:pt x="10822" y="2418"/>
                </a:cubicBezTo>
                <a:cubicBezTo>
                  <a:pt x="10812" y="2418"/>
                  <a:pt x="10802" y="2439"/>
                  <a:pt x="10802" y="2439"/>
                </a:cubicBezTo>
                <a:cubicBezTo>
                  <a:pt x="10802" y="2460"/>
                  <a:pt x="10792" y="2480"/>
                  <a:pt x="10792" y="2480"/>
                </a:cubicBezTo>
                <a:cubicBezTo>
                  <a:pt x="10782" y="2501"/>
                  <a:pt x="10772" y="2501"/>
                  <a:pt x="10762" y="2522"/>
                </a:cubicBezTo>
                <a:cubicBezTo>
                  <a:pt x="10752" y="2542"/>
                  <a:pt x="10742" y="2542"/>
                  <a:pt x="10733" y="2542"/>
                </a:cubicBezTo>
                <a:cubicBezTo>
                  <a:pt x="10733" y="2542"/>
                  <a:pt x="10723" y="2563"/>
                  <a:pt x="10723" y="2584"/>
                </a:cubicBezTo>
                <a:cubicBezTo>
                  <a:pt x="10723" y="2604"/>
                  <a:pt x="10713" y="2604"/>
                  <a:pt x="10713" y="2604"/>
                </a:cubicBezTo>
                <a:cubicBezTo>
                  <a:pt x="10703" y="2604"/>
                  <a:pt x="10693" y="2604"/>
                  <a:pt x="10693" y="2625"/>
                </a:cubicBezTo>
                <a:cubicBezTo>
                  <a:pt x="10683" y="2625"/>
                  <a:pt x="10673" y="2646"/>
                  <a:pt x="10663" y="2666"/>
                </a:cubicBezTo>
                <a:cubicBezTo>
                  <a:pt x="10663" y="2687"/>
                  <a:pt x="10663" y="2708"/>
                  <a:pt x="10663" y="2749"/>
                </a:cubicBezTo>
                <a:cubicBezTo>
                  <a:pt x="10673" y="2770"/>
                  <a:pt x="10683" y="2790"/>
                  <a:pt x="10683" y="2832"/>
                </a:cubicBezTo>
                <a:cubicBezTo>
                  <a:pt x="10693" y="2852"/>
                  <a:pt x="10693" y="2873"/>
                  <a:pt x="10693" y="2873"/>
                </a:cubicBezTo>
                <a:cubicBezTo>
                  <a:pt x="10693" y="2894"/>
                  <a:pt x="10693" y="2914"/>
                  <a:pt x="10693" y="2935"/>
                </a:cubicBezTo>
                <a:cubicBezTo>
                  <a:pt x="10693" y="2956"/>
                  <a:pt x="10683" y="2976"/>
                  <a:pt x="10693" y="2997"/>
                </a:cubicBezTo>
                <a:cubicBezTo>
                  <a:pt x="10703" y="2997"/>
                  <a:pt x="10703" y="2997"/>
                  <a:pt x="10713" y="2997"/>
                </a:cubicBezTo>
                <a:cubicBezTo>
                  <a:pt x="10723" y="2997"/>
                  <a:pt x="10733" y="3018"/>
                  <a:pt x="10733" y="3018"/>
                </a:cubicBezTo>
                <a:cubicBezTo>
                  <a:pt x="10752" y="3018"/>
                  <a:pt x="10772" y="3018"/>
                  <a:pt x="10772" y="3059"/>
                </a:cubicBezTo>
                <a:cubicBezTo>
                  <a:pt x="10772" y="3059"/>
                  <a:pt x="10772" y="3080"/>
                  <a:pt x="10782" y="3080"/>
                </a:cubicBezTo>
                <a:cubicBezTo>
                  <a:pt x="10782" y="3100"/>
                  <a:pt x="10792" y="3080"/>
                  <a:pt x="10802" y="3080"/>
                </a:cubicBezTo>
                <a:cubicBezTo>
                  <a:pt x="10802" y="3080"/>
                  <a:pt x="10812" y="3100"/>
                  <a:pt x="10822" y="3080"/>
                </a:cubicBezTo>
                <a:cubicBezTo>
                  <a:pt x="10832" y="3080"/>
                  <a:pt x="10832" y="3080"/>
                  <a:pt x="10842" y="3080"/>
                </a:cubicBezTo>
                <a:cubicBezTo>
                  <a:pt x="10861" y="3059"/>
                  <a:pt x="10881" y="3080"/>
                  <a:pt x="10901" y="3059"/>
                </a:cubicBezTo>
                <a:cubicBezTo>
                  <a:pt x="10911" y="3038"/>
                  <a:pt x="10921" y="3038"/>
                  <a:pt x="10931" y="3038"/>
                </a:cubicBezTo>
                <a:cubicBezTo>
                  <a:pt x="10941" y="3018"/>
                  <a:pt x="10951" y="3018"/>
                  <a:pt x="10960" y="3018"/>
                </a:cubicBezTo>
                <a:cubicBezTo>
                  <a:pt x="10980" y="3018"/>
                  <a:pt x="11000" y="3018"/>
                  <a:pt x="11010" y="3018"/>
                </a:cubicBezTo>
                <a:cubicBezTo>
                  <a:pt x="11020" y="3018"/>
                  <a:pt x="11020" y="3018"/>
                  <a:pt x="11020" y="3018"/>
                </a:cubicBezTo>
                <a:cubicBezTo>
                  <a:pt x="11040" y="3018"/>
                  <a:pt x="11050" y="2997"/>
                  <a:pt x="11069" y="3018"/>
                </a:cubicBezTo>
                <a:cubicBezTo>
                  <a:pt x="11069" y="3018"/>
                  <a:pt x="11079" y="3018"/>
                  <a:pt x="11079" y="3018"/>
                </a:cubicBezTo>
                <a:cubicBezTo>
                  <a:pt x="11089" y="3018"/>
                  <a:pt x="11089" y="3018"/>
                  <a:pt x="11099" y="3018"/>
                </a:cubicBezTo>
                <a:cubicBezTo>
                  <a:pt x="11099" y="3038"/>
                  <a:pt x="11109" y="3038"/>
                  <a:pt x="11109" y="3059"/>
                </a:cubicBezTo>
                <a:cubicBezTo>
                  <a:pt x="11109" y="3059"/>
                  <a:pt x="11119" y="3059"/>
                  <a:pt x="11129" y="3059"/>
                </a:cubicBezTo>
                <a:cubicBezTo>
                  <a:pt x="11139" y="3059"/>
                  <a:pt x="11149" y="3059"/>
                  <a:pt x="11159" y="3059"/>
                </a:cubicBezTo>
                <a:cubicBezTo>
                  <a:pt x="11169" y="3080"/>
                  <a:pt x="11178" y="3100"/>
                  <a:pt x="11159" y="3100"/>
                </a:cubicBezTo>
                <a:cubicBezTo>
                  <a:pt x="11149" y="3100"/>
                  <a:pt x="11139" y="3100"/>
                  <a:pt x="11129" y="3100"/>
                </a:cubicBezTo>
                <a:cubicBezTo>
                  <a:pt x="11119" y="3100"/>
                  <a:pt x="11119" y="3121"/>
                  <a:pt x="11109" y="3121"/>
                </a:cubicBezTo>
                <a:cubicBezTo>
                  <a:pt x="11109" y="3121"/>
                  <a:pt x="11099" y="3121"/>
                  <a:pt x="11089" y="3121"/>
                </a:cubicBezTo>
                <a:cubicBezTo>
                  <a:pt x="11089" y="3121"/>
                  <a:pt x="11079" y="3121"/>
                  <a:pt x="11069" y="3121"/>
                </a:cubicBezTo>
                <a:cubicBezTo>
                  <a:pt x="11069" y="3121"/>
                  <a:pt x="11060" y="3121"/>
                  <a:pt x="11060" y="3142"/>
                </a:cubicBezTo>
                <a:cubicBezTo>
                  <a:pt x="11060" y="3142"/>
                  <a:pt x="11060" y="3142"/>
                  <a:pt x="11060" y="3162"/>
                </a:cubicBezTo>
                <a:cubicBezTo>
                  <a:pt x="11069" y="3162"/>
                  <a:pt x="11060" y="3183"/>
                  <a:pt x="11060" y="3183"/>
                </a:cubicBezTo>
                <a:cubicBezTo>
                  <a:pt x="11060" y="3183"/>
                  <a:pt x="11060" y="3183"/>
                  <a:pt x="11060" y="3183"/>
                </a:cubicBezTo>
                <a:cubicBezTo>
                  <a:pt x="11050" y="3183"/>
                  <a:pt x="11030" y="3162"/>
                  <a:pt x="11020" y="3162"/>
                </a:cubicBezTo>
                <a:cubicBezTo>
                  <a:pt x="11010" y="3162"/>
                  <a:pt x="11010" y="3183"/>
                  <a:pt x="11000" y="3183"/>
                </a:cubicBezTo>
                <a:cubicBezTo>
                  <a:pt x="11000" y="3183"/>
                  <a:pt x="10990" y="3162"/>
                  <a:pt x="10990" y="3162"/>
                </a:cubicBezTo>
                <a:cubicBezTo>
                  <a:pt x="10980" y="3162"/>
                  <a:pt x="10970" y="3162"/>
                  <a:pt x="10960" y="3162"/>
                </a:cubicBezTo>
                <a:cubicBezTo>
                  <a:pt x="10951" y="3162"/>
                  <a:pt x="10951" y="3162"/>
                  <a:pt x="10941" y="3162"/>
                </a:cubicBezTo>
                <a:cubicBezTo>
                  <a:pt x="10941" y="3162"/>
                  <a:pt x="10931" y="3162"/>
                  <a:pt x="10931" y="3162"/>
                </a:cubicBezTo>
                <a:cubicBezTo>
                  <a:pt x="10921" y="3142"/>
                  <a:pt x="10911" y="3142"/>
                  <a:pt x="10911" y="3162"/>
                </a:cubicBezTo>
                <a:cubicBezTo>
                  <a:pt x="10901" y="3162"/>
                  <a:pt x="10901" y="3162"/>
                  <a:pt x="10891" y="3162"/>
                </a:cubicBezTo>
                <a:cubicBezTo>
                  <a:pt x="10881" y="3162"/>
                  <a:pt x="10871" y="3142"/>
                  <a:pt x="10861" y="3162"/>
                </a:cubicBezTo>
                <a:cubicBezTo>
                  <a:pt x="10851" y="3162"/>
                  <a:pt x="10842" y="3183"/>
                  <a:pt x="10832" y="3183"/>
                </a:cubicBezTo>
                <a:cubicBezTo>
                  <a:pt x="10822" y="3204"/>
                  <a:pt x="10812" y="3224"/>
                  <a:pt x="10812" y="3245"/>
                </a:cubicBezTo>
                <a:cubicBezTo>
                  <a:pt x="10822" y="3266"/>
                  <a:pt x="10822" y="3287"/>
                  <a:pt x="10822" y="3307"/>
                </a:cubicBezTo>
                <a:cubicBezTo>
                  <a:pt x="10832" y="3349"/>
                  <a:pt x="10842" y="3349"/>
                  <a:pt x="10842" y="3369"/>
                </a:cubicBezTo>
                <a:cubicBezTo>
                  <a:pt x="10851" y="3369"/>
                  <a:pt x="10871" y="3349"/>
                  <a:pt x="10881" y="3349"/>
                </a:cubicBezTo>
                <a:cubicBezTo>
                  <a:pt x="10891" y="3349"/>
                  <a:pt x="10901" y="3349"/>
                  <a:pt x="10891" y="3369"/>
                </a:cubicBezTo>
                <a:cubicBezTo>
                  <a:pt x="10891" y="3369"/>
                  <a:pt x="10891" y="3369"/>
                  <a:pt x="10891" y="3369"/>
                </a:cubicBezTo>
                <a:cubicBezTo>
                  <a:pt x="10891" y="3390"/>
                  <a:pt x="10881" y="3390"/>
                  <a:pt x="10881" y="3411"/>
                </a:cubicBezTo>
                <a:cubicBezTo>
                  <a:pt x="10871" y="3431"/>
                  <a:pt x="10871" y="3431"/>
                  <a:pt x="10871" y="3452"/>
                </a:cubicBezTo>
                <a:cubicBezTo>
                  <a:pt x="10881" y="3493"/>
                  <a:pt x="10881" y="3514"/>
                  <a:pt x="10871" y="3535"/>
                </a:cubicBezTo>
                <a:cubicBezTo>
                  <a:pt x="10861" y="3535"/>
                  <a:pt x="10851" y="3535"/>
                  <a:pt x="10851" y="3514"/>
                </a:cubicBezTo>
                <a:cubicBezTo>
                  <a:pt x="10842" y="3514"/>
                  <a:pt x="10851" y="3493"/>
                  <a:pt x="10842" y="3493"/>
                </a:cubicBezTo>
                <a:cubicBezTo>
                  <a:pt x="10832" y="3493"/>
                  <a:pt x="10832" y="3493"/>
                  <a:pt x="10832" y="3493"/>
                </a:cubicBezTo>
                <a:cubicBezTo>
                  <a:pt x="10832" y="3493"/>
                  <a:pt x="10832" y="3473"/>
                  <a:pt x="10822" y="3473"/>
                </a:cubicBezTo>
                <a:cubicBezTo>
                  <a:pt x="10822" y="3473"/>
                  <a:pt x="10812" y="3473"/>
                  <a:pt x="10802" y="3473"/>
                </a:cubicBezTo>
                <a:cubicBezTo>
                  <a:pt x="10802" y="3473"/>
                  <a:pt x="10802" y="3473"/>
                  <a:pt x="10792" y="3473"/>
                </a:cubicBezTo>
                <a:cubicBezTo>
                  <a:pt x="10792" y="3452"/>
                  <a:pt x="10792" y="3452"/>
                  <a:pt x="10782" y="3452"/>
                </a:cubicBezTo>
                <a:cubicBezTo>
                  <a:pt x="10782" y="3452"/>
                  <a:pt x="10782" y="3431"/>
                  <a:pt x="10772" y="3431"/>
                </a:cubicBezTo>
                <a:cubicBezTo>
                  <a:pt x="10762" y="3411"/>
                  <a:pt x="10752" y="3431"/>
                  <a:pt x="10742" y="3431"/>
                </a:cubicBezTo>
                <a:cubicBezTo>
                  <a:pt x="10733" y="3431"/>
                  <a:pt x="10733" y="3431"/>
                  <a:pt x="10723" y="3452"/>
                </a:cubicBezTo>
                <a:cubicBezTo>
                  <a:pt x="10723" y="3473"/>
                  <a:pt x="10713" y="3493"/>
                  <a:pt x="10713" y="3493"/>
                </a:cubicBezTo>
                <a:cubicBezTo>
                  <a:pt x="10703" y="3514"/>
                  <a:pt x="10693" y="3555"/>
                  <a:pt x="10683" y="3576"/>
                </a:cubicBezTo>
                <a:cubicBezTo>
                  <a:pt x="10683" y="3576"/>
                  <a:pt x="10673" y="3597"/>
                  <a:pt x="10683" y="3597"/>
                </a:cubicBezTo>
                <a:cubicBezTo>
                  <a:pt x="10683" y="3617"/>
                  <a:pt x="10683" y="3617"/>
                  <a:pt x="10683" y="3617"/>
                </a:cubicBezTo>
                <a:cubicBezTo>
                  <a:pt x="10683" y="3638"/>
                  <a:pt x="10683" y="3638"/>
                  <a:pt x="10683" y="3659"/>
                </a:cubicBezTo>
                <a:cubicBezTo>
                  <a:pt x="10693" y="3659"/>
                  <a:pt x="10693" y="3659"/>
                  <a:pt x="10693" y="3679"/>
                </a:cubicBezTo>
                <a:cubicBezTo>
                  <a:pt x="10693" y="3679"/>
                  <a:pt x="10693" y="3679"/>
                  <a:pt x="10693" y="3679"/>
                </a:cubicBezTo>
                <a:cubicBezTo>
                  <a:pt x="10703" y="3700"/>
                  <a:pt x="10703" y="3741"/>
                  <a:pt x="10693" y="3762"/>
                </a:cubicBezTo>
                <a:cubicBezTo>
                  <a:pt x="10693" y="3762"/>
                  <a:pt x="10703" y="3762"/>
                  <a:pt x="10703" y="3762"/>
                </a:cubicBezTo>
                <a:cubicBezTo>
                  <a:pt x="10703" y="3762"/>
                  <a:pt x="10703" y="3783"/>
                  <a:pt x="10703" y="3783"/>
                </a:cubicBezTo>
                <a:cubicBezTo>
                  <a:pt x="10703" y="3803"/>
                  <a:pt x="10703" y="3803"/>
                  <a:pt x="10703" y="3803"/>
                </a:cubicBezTo>
                <a:cubicBezTo>
                  <a:pt x="10703" y="3824"/>
                  <a:pt x="10693" y="3824"/>
                  <a:pt x="10693" y="3824"/>
                </a:cubicBezTo>
                <a:cubicBezTo>
                  <a:pt x="10693" y="3845"/>
                  <a:pt x="10693" y="3845"/>
                  <a:pt x="10683" y="3824"/>
                </a:cubicBezTo>
                <a:cubicBezTo>
                  <a:pt x="10683" y="3824"/>
                  <a:pt x="10683" y="3824"/>
                  <a:pt x="10673" y="3824"/>
                </a:cubicBezTo>
                <a:cubicBezTo>
                  <a:pt x="10673" y="3803"/>
                  <a:pt x="10673" y="3824"/>
                  <a:pt x="10663" y="3824"/>
                </a:cubicBezTo>
                <a:cubicBezTo>
                  <a:pt x="10663" y="3824"/>
                  <a:pt x="10653" y="3824"/>
                  <a:pt x="10653" y="3845"/>
                </a:cubicBezTo>
                <a:cubicBezTo>
                  <a:pt x="10643" y="3824"/>
                  <a:pt x="10633" y="3865"/>
                  <a:pt x="10633" y="3886"/>
                </a:cubicBezTo>
                <a:cubicBezTo>
                  <a:pt x="10633" y="3886"/>
                  <a:pt x="10624" y="3886"/>
                  <a:pt x="10624" y="3907"/>
                </a:cubicBezTo>
                <a:cubicBezTo>
                  <a:pt x="10614" y="3907"/>
                  <a:pt x="10614" y="3927"/>
                  <a:pt x="10614" y="3927"/>
                </a:cubicBezTo>
                <a:cubicBezTo>
                  <a:pt x="10614" y="3927"/>
                  <a:pt x="10614" y="3948"/>
                  <a:pt x="10604" y="3948"/>
                </a:cubicBezTo>
                <a:cubicBezTo>
                  <a:pt x="10604" y="3948"/>
                  <a:pt x="10594" y="3948"/>
                  <a:pt x="10584" y="3948"/>
                </a:cubicBezTo>
                <a:cubicBezTo>
                  <a:pt x="10574" y="3948"/>
                  <a:pt x="10574" y="3948"/>
                  <a:pt x="10574" y="3948"/>
                </a:cubicBezTo>
                <a:cubicBezTo>
                  <a:pt x="10564" y="3948"/>
                  <a:pt x="10564" y="3948"/>
                  <a:pt x="10564" y="3927"/>
                </a:cubicBezTo>
                <a:cubicBezTo>
                  <a:pt x="10554" y="3927"/>
                  <a:pt x="10564" y="3907"/>
                  <a:pt x="10564" y="3907"/>
                </a:cubicBezTo>
                <a:cubicBezTo>
                  <a:pt x="10554" y="3886"/>
                  <a:pt x="10554" y="3886"/>
                  <a:pt x="10554" y="3886"/>
                </a:cubicBezTo>
                <a:cubicBezTo>
                  <a:pt x="10544" y="3865"/>
                  <a:pt x="10544" y="3865"/>
                  <a:pt x="10534" y="3865"/>
                </a:cubicBezTo>
                <a:cubicBezTo>
                  <a:pt x="10524" y="3865"/>
                  <a:pt x="10505" y="3865"/>
                  <a:pt x="10495" y="3865"/>
                </a:cubicBezTo>
                <a:cubicBezTo>
                  <a:pt x="10485" y="3886"/>
                  <a:pt x="10485" y="3886"/>
                  <a:pt x="10475" y="3886"/>
                </a:cubicBezTo>
                <a:cubicBezTo>
                  <a:pt x="10475" y="3907"/>
                  <a:pt x="10465" y="3907"/>
                  <a:pt x="10465" y="3907"/>
                </a:cubicBezTo>
                <a:cubicBezTo>
                  <a:pt x="10455" y="3927"/>
                  <a:pt x="10455" y="3927"/>
                  <a:pt x="10445" y="3927"/>
                </a:cubicBezTo>
                <a:cubicBezTo>
                  <a:pt x="10445" y="3927"/>
                  <a:pt x="10435" y="3927"/>
                  <a:pt x="10435" y="3927"/>
                </a:cubicBezTo>
                <a:cubicBezTo>
                  <a:pt x="10425" y="3948"/>
                  <a:pt x="10425" y="3948"/>
                  <a:pt x="10415" y="3948"/>
                </a:cubicBezTo>
                <a:cubicBezTo>
                  <a:pt x="10406" y="3948"/>
                  <a:pt x="10396" y="3969"/>
                  <a:pt x="10386" y="3989"/>
                </a:cubicBezTo>
                <a:cubicBezTo>
                  <a:pt x="10386" y="3989"/>
                  <a:pt x="10386" y="3989"/>
                  <a:pt x="10376" y="3989"/>
                </a:cubicBezTo>
                <a:cubicBezTo>
                  <a:pt x="10376" y="3989"/>
                  <a:pt x="10366" y="3989"/>
                  <a:pt x="10366" y="4010"/>
                </a:cubicBezTo>
                <a:cubicBezTo>
                  <a:pt x="10356" y="4010"/>
                  <a:pt x="10346" y="4010"/>
                  <a:pt x="10336" y="4010"/>
                </a:cubicBezTo>
                <a:cubicBezTo>
                  <a:pt x="10336" y="4010"/>
                  <a:pt x="10326" y="4010"/>
                  <a:pt x="10316" y="4010"/>
                </a:cubicBezTo>
                <a:cubicBezTo>
                  <a:pt x="10316" y="4010"/>
                  <a:pt x="10316" y="3989"/>
                  <a:pt x="10316" y="3989"/>
                </a:cubicBezTo>
                <a:cubicBezTo>
                  <a:pt x="10316" y="3989"/>
                  <a:pt x="10306" y="3989"/>
                  <a:pt x="10306" y="3989"/>
                </a:cubicBezTo>
                <a:cubicBezTo>
                  <a:pt x="10306" y="3989"/>
                  <a:pt x="10306" y="3989"/>
                  <a:pt x="10306" y="3989"/>
                </a:cubicBezTo>
                <a:cubicBezTo>
                  <a:pt x="10297" y="3989"/>
                  <a:pt x="10297" y="3989"/>
                  <a:pt x="10297" y="3969"/>
                </a:cubicBezTo>
                <a:cubicBezTo>
                  <a:pt x="10287" y="3969"/>
                  <a:pt x="10287" y="3989"/>
                  <a:pt x="10277" y="3989"/>
                </a:cubicBezTo>
                <a:cubicBezTo>
                  <a:pt x="10277" y="3989"/>
                  <a:pt x="10277" y="3969"/>
                  <a:pt x="10267" y="3969"/>
                </a:cubicBezTo>
                <a:cubicBezTo>
                  <a:pt x="10267" y="3969"/>
                  <a:pt x="10267" y="3969"/>
                  <a:pt x="10257" y="3969"/>
                </a:cubicBezTo>
                <a:cubicBezTo>
                  <a:pt x="10257" y="3969"/>
                  <a:pt x="10257" y="3948"/>
                  <a:pt x="10257" y="3948"/>
                </a:cubicBezTo>
                <a:cubicBezTo>
                  <a:pt x="10267" y="3948"/>
                  <a:pt x="10267" y="3948"/>
                  <a:pt x="10267" y="3927"/>
                </a:cubicBezTo>
                <a:cubicBezTo>
                  <a:pt x="10267" y="3927"/>
                  <a:pt x="10267" y="3927"/>
                  <a:pt x="10267" y="3907"/>
                </a:cubicBezTo>
                <a:cubicBezTo>
                  <a:pt x="10267" y="3907"/>
                  <a:pt x="10257" y="3907"/>
                  <a:pt x="10257" y="3907"/>
                </a:cubicBezTo>
                <a:cubicBezTo>
                  <a:pt x="10247" y="3907"/>
                  <a:pt x="10237" y="3886"/>
                  <a:pt x="10237" y="3907"/>
                </a:cubicBezTo>
                <a:cubicBezTo>
                  <a:pt x="10237" y="3907"/>
                  <a:pt x="10237" y="3907"/>
                  <a:pt x="10227" y="3927"/>
                </a:cubicBezTo>
                <a:cubicBezTo>
                  <a:pt x="10227" y="3927"/>
                  <a:pt x="10217" y="3927"/>
                  <a:pt x="10217" y="3927"/>
                </a:cubicBezTo>
                <a:cubicBezTo>
                  <a:pt x="10217" y="3948"/>
                  <a:pt x="10207" y="3948"/>
                  <a:pt x="10207" y="3948"/>
                </a:cubicBezTo>
                <a:cubicBezTo>
                  <a:pt x="10188" y="3969"/>
                  <a:pt x="10168" y="3969"/>
                  <a:pt x="10148" y="3969"/>
                </a:cubicBezTo>
                <a:cubicBezTo>
                  <a:pt x="10148" y="3989"/>
                  <a:pt x="10148" y="3989"/>
                  <a:pt x="10138" y="3989"/>
                </a:cubicBezTo>
                <a:cubicBezTo>
                  <a:pt x="10138" y="3989"/>
                  <a:pt x="10128" y="3989"/>
                  <a:pt x="10128" y="3989"/>
                </a:cubicBezTo>
                <a:cubicBezTo>
                  <a:pt x="10118" y="3989"/>
                  <a:pt x="10108" y="4010"/>
                  <a:pt x="10098" y="4010"/>
                </a:cubicBezTo>
                <a:cubicBezTo>
                  <a:pt x="10108" y="3989"/>
                  <a:pt x="10118" y="3969"/>
                  <a:pt x="10118" y="3948"/>
                </a:cubicBezTo>
                <a:cubicBezTo>
                  <a:pt x="10118" y="3948"/>
                  <a:pt x="10108" y="3927"/>
                  <a:pt x="10098" y="3927"/>
                </a:cubicBezTo>
                <a:cubicBezTo>
                  <a:pt x="10098" y="3927"/>
                  <a:pt x="10098" y="3927"/>
                  <a:pt x="10089" y="3927"/>
                </a:cubicBezTo>
                <a:cubicBezTo>
                  <a:pt x="10089" y="3907"/>
                  <a:pt x="10089" y="3907"/>
                  <a:pt x="10079" y="3907"/>
                </a:cubicBezTo>
                <a:cubicBezTo>
                  <a:pt x="10079" y="3907"/>
                  <a:pt x="10079" y="3907"/>
                  <a:pt x="10079" y="3907"/>
                </a:cubicBezTo>
                <a:cubicBezTo>
                  <a:pt x="10079" y="3886"/>
                  <a:pt x="10079" y="3886"/>
                  <a:pt x="10079" y="3865"/>
                </a:cubicBezTo>
                <a:cubicBezTo>
                  <a:pt x="10079" y="3865"/>
                  <a:pt x="10079" y="3865"/>
                  <a:pt x="10069" y="3865"/>
                </a:cubicBezTo>
                <a:cubicBezTo>
                  <a:pt x="10069" y="3845"/>
                  <a:pt x="10069" y="3845"/>
                  <a:pt x="10069" y="3845"/>
                </a:cubicBezTo>
                <a:cubicBezTo>
                  <a:pt x="10069" y="3845"/>
                  <a:pt x="10069" y="3845"/>
                  <a:pt x="10069" y="3845"/>
                </a:cubicBezTo>
                <a:cubicBezTo>
                  <a:pt x="10059" y="3845"/>
                  <a:pt x="10059" y="3845"/>
                  <a:pt x="10059" y="3845"/>
                </a:cubicBezTo>
                <a:cubicBezTo>
                  <a:pt x="10059" y="3824"/>
                  <a:pt x="10059" y="3824"/>
                  <a:pt x="10049" y="3824"/>
                </a:cubicBezTo>
                <a:cubicBezTo>
                  <a:pt x="10049" y="3824"/>
                  <a:pt x="10049" y="3824"/>
                  <a:pt x="10049" y="3803"/>
                </a:cubicBezTo>
                <a:cubicBezTo>
                  <a:pt x="10049" y="3803"/>
                  <a:pt x="10049" y="3803"/>
                  <a:pt x="10049" y="3783"/>
                </a:cubicBezTo>
                <a:cubicBezTo>
                  <a:pt x="10059" y="3783"/>
                  <a:pt x="10059" y="3783"/>
                  <a:pt x="10059" y="3783"/>
                </a:cubicBezTo>
                <a:cubicBezTo>
                  <a:pt x="10059" y="3762"/>
                  <a:pt x="10059" y="3762"/>
                  <a:pt x="10059" y="3741"/>
                </a:cubicBezTo>
                <a:cubicBezTo>
                  <a:pt x="10069" y="3741"/>
                  <a:pt x="10069" y="3741"/>
                  <a:pt x="10079" y="3741"/>
                </a:cubicBezTo>
                <a:cubicBezTo>
                  <a:pt x="10079" y="3721"/>
                  <a:pt x="10079" y="3721"/>
                  <a:pt x="10089" y="3721"/>
                </a:cubicBezTo>
                <a:cubicBezTo>
                  <a:pt x="10079" y="3679"/>
                  <a:pt x="10079" y="3659"/>
                  <a:pt x="10079" y="3638"/>
                </a:cubicBezTo>
                <a:cubicBezTo>
                  <a:pt x="10079" y="3617"/>
                  <a:pt x="10069" y="3597"/>
                  <a:pt x="10069" y="3597"/>
                </a:cubicBezTo>
                <a:cubicBezTo>
                  <a:pt x="10069" y="3576"/>
                  <a:pt x="10079" y="3555"/>
                  <a:pt x="10079" y="3555"/>
                </a:cubicBezTo>
                <a:cubicBezTo>
                  <a:pt x="10079" y="3535"/>
                  <a:pt x="10089" y="3535"/>
                  <a:pt x="10089" y="3514"/>
                </a:cubicBezTo>
                <a:cubicBezTo>
                  <a:pt x="10089" y="3493"/>
                  <a:pt x="10089" y="3493"/>
                  <a:pt x="10089" y="3473"/>
                </a:cubicBezTo>
                <a:cubicBezTo>
                  <a:pt x="10089" y="3452"/>
                  <a:pt x="10098" y="3411"/>
                  <a:pt x="10089" y="3411"/>
                </a:cubicBezTo>
                <a:cubicBezTo>
                  <a:pt x="10069" y="3411"/>
                  <a:pt x="10059" y="3452"/>
                  <a:pt x="10049" y="3473"/>
                </a:cubicBezTo>
                <a:cubicBezTo>
                  <a:pt x="10039" y="3493"/>
                  <a:pt x="10019" y="3493"/>
                  <a:pt x="10009" y="3514"/>
                </a:cubicBezTo>
                <a:cubicBezTo>
                  <a:pt x="9989" y="3514"/>
                  <a:pt x="9980" y="3535"/>
                  <a:pt x="9970" y="3555"/>
                </a:cubicBezTo>
                <a:cubicBezTo>
                  <a:pt x="9960" y="3576"/>
                  <a:pt x="9960" y="3617"/>
                  <a:pt x="9960" y="3659"/>
                </a:cubicBezTo>
                <a:cubicBezTo>
                  <a:pt x="9960" y="3679"/>
                  <a:pt x="9960" y="3700"/>
                  <a:pt x="9960" y="3721"/>
                </a:cubicBezTo>
                <a:cubicBezTo>
                  <a:pt x="9960" y="3741"/>
                  <a:pt x="9960" y="3762"/>
                  <a:pt x="9960" y="3783"/>
                </a:cubicBezTo>
                <a:cubicBezTo>
                  <a:pt x="9970" y="3783"/>
                  <a:pt x="9980" y="3783"/>
                  <a:pt x="9980" y="3803"/>
                </a:cubicBezTo>
                <a:cubicBezTo>
                  <a:pt x="9989" y="3824"/>
                  <a:pt x="9980" y="3824"/>
                  <a:pt x="9980" y="3845"/>
                </a:cubicBezTo>
                <a:cubicBezTo>
                  <a:pt x="9980" y="3845"/>
                  <a:pt x="9989" y="3845"/>
                  <a:pt x="9989" y="3865"/>
                </a:cubicBezTo>
                <a:cubicBezTo>
                  <a:pt x="9989" y="3865"/>
                  <a:pt x="9989" y="3865"/>
                  <a:pt x="9989" y="3865"/>
                </a:cubicBezTo>
                <a:cubicBezTo>
                  <a:pt x="9999" y="3865"/>
                  <a:pt x="9999" y="3865"/>
                  <a:pt x="9999" y="3886"/>
                </a:cubicBezTo>
                <a:cubicBezTo>
                  <a:pt x="9999" y="3886"/>
                  <a:pt x="9999" y="3907"/>
                  <a:pt x="9999" y="3927"/>
                </a:cubicBezTo>
                <a:cubicBezTo>
                  <a:pt x="10009" y="3927"/>
                  <a:pt x="10009" y="3948"/>
                  <a:pt x="10009" y="3948"/>
                </a:cubicBezTo>
                <a:cubicBezTo>
                  <a:pt x="10009" y="3969"/>
                  <a:pt x="10009" y="3969"/>
                  <a:pt x="10009" y="3969"/>
                </a:cubicBezTo>
                <a:cubicBezTo>
                  <a:pt x="10009" y="3989"/>
                  <a:pt x="10009" y="3989"/>
                  <a:pt x="10009" y="3989"/>
                </a:cubicBezTo>
                <a:cubicBezTo>
                  <a:pt x="10009" y="4010"/>
                  <a:pt x="10009" y="4010"/>
                  <a:pt x="9999" y="4010"/>
                </a:cubicBezTo>
                <a:cubicBezTo>
                  <a:pt x="9989" y="4010"/>
                  <a:pt x="9999" y="4010"/>
                  <a:pt x="9989" y="4031"/>
                </a:cubicBezTo>
                <a:cubicBezTo>
                  <a:pt x="9989" y="4031"/>
                  <a:pt x="9989" y="4031"/>
                  <a:pt x="9980" y="4051"/>
                </a:cubicBezTo>
                <a:cubicBezTo>
                  <a:pt x="9980" y="4051"/>
                  <a:pt x="9980" y="4051"/>
                  <a:pt x="9970" y="4072"/>
                </a:cubicBezTo>
                <a:cubicBezTo>
                  <a:pt x="9970" y="4072"/>
                  <a:pt x="9960" y="4051"/>
                  <a:pt x="9950" y="4031"/>
                </a:cubicBezTo>
                <a:cubicBezTo>
                  <a:pt x="9950" y="4031"/>
                  <a:pt x="9950" y="4010"/>
                  <a:pt x="9940" y="4010"/>
                </a:cubicBezTo>
                <a:cubicBezTo>
                  <a:pt x="9940" y="4010"/>
                  <a:pt x="9940" y="4010"/>
                  <a:pt x="9930" y="4010"/>
                </a:cubicBezTo>
                <a:cubicBezTo>
                  <a:pt x="9930" y="4031"/>
                  <a:pt x="9930" y="4010"/>
                  <a:pt x="9920" y="4031"/>
                </a:cubicBezTo>
                <a:cubicBezTo>
                  <a:pt x="9920" y="4031"/>
                  <a:pt x="9910" y="4031"/>
                  <a:pt x="9910" y="4051"/>
                </a:cubicBezTo>
                <a:cubicBezTo>
                  <a:pt x="9900" y="4072"/>
                  <a:pt x="9910" y="4072"/>
                  <a:pt x="9900" y="4093"/>
                </a:cubicBezTo>
                <a:cubicBezTo>
                  <a:pt x="9900" y="4093"/>
                  <a:pt x="9900" y="4093"/>
                  <a:pt x="9900" y="4093"/>
                </a:cubicBezTo>
                <a:cubicBezTo>
                  <a:pt x="9890" y="4093"/>
                  <a:pt x="9890" y="4093"/>
                  <a:pt x="9880" y="4093"/>
                </a:cubicBezTo>
                <a:cubicBezTo>
                  <a:pt x="9880" y="4093"/>
                  <a:pt x="9871" y="4093"/>
                  <a:pt x="9871" y="4093"/>
                </a:cubicBezTo>
                <a:cubicBezTo>
                  <a:pt x="9861" y="4093"/>
                  <a:pt x="9861" y="4093"/>
                  <a:pt x="9861" y="4093"/>
                </a:cubicBezTo>
                <a:cubicBezTo>
                  <a:pt x="9861" y="4093"/>
                  <a:pt x="9851" y="4093"/>
                  <a:pt x="9851" y="4093"/>
                </a:cubicBezTo>
                <a:cubicBezTo>
                  <a:pt x="9841" y="4093"/>
                  <a:pt x="9841" y="4093"/>
                  <a:pt x="9831" y="4093"/>
                </a:cubicBezTo>
                <a:cubicBezTo>
                  <a:pt x="9821" y="4072"/>
                  <a:pt x="9821" y="4093"/>
                  <a:pt x="9811" y="4093"/>
                </a:cubicBezTo>
                <a:cubicBezTo>
                  <a:pt x="9801" y="4093"/>
                  <a:pt x="9801" y="4093"/>
                  <a:pt x="9791" y="4113"/>
                </a:cubicBezTo>
                <a:cubicBezTo>
                  <a:pt x="9791" y="4134"/>
                  <a:pt x="9801" y="4134"/>
                  <a:pt x="9801" y="4155"/>
                </a:cubicBezTo>
                <a:cubicBezTo>
                  <a:pt x="9801" y="4155"/>
                  <a:pt x="9801" y="4175"/>
                  <a:pt x="9801" y="4175"/>
                </a:cubicBezTo>
                <a:cubicBezTo>
                  <a:pt x="9801" y="4175"/>
                  <a:pt x="9801" y="4175"/>
                  <a:pt x="9801" y="4175"/>
                </a:cubicBezTo>
                <a:cubicBezTo>
                  <a:pt x="9801" y="4175"/>
                  <a:pt x="9801" y="4196"/>
                  <a:pt x="9791" y="4196"/>
                </a:cubicBezTo>
                <a:cubicBezTo>
                  <a:pt x="9791" y="4196"/>
                  <a:pt x="9791" y="4196"/>
                  <a:pt x="9791" y="4196"/>
                </a:cubicBezTo>
                <a:cubicBezTo>
                  <a:pt x="9791" y="4217"/>
                  <a:pt x="9781" y="4217"/>
                  <a:pt x="9781" y="4196"/>
                </a:cubicBezTo>
                <a:cubicBezTo>
                  <a:pt x="9781" y="4196"/>
                  <a:pt x="9781" y="4175"/>
                  <a:pt x="9781" y="4155"/>
                </a:cubicBezTo>
                <a:cubicBezTo>
                  <a:pt x="9781" y="4155"/>
                  <a:pt x="9762" y="4155"/>
                  <a:pt x="9762" y="4175"/>
                </a:cubicBezTo>
                <a:cubicBezTo>
                  <a:pt x="9752" y="4175"/>
                  <a:pt x="9752" y="4196"/>
                  <a:pt x="9752" y="4217"/>
                </a:cubicBezTo>
                <a:cubicBezTo>
                  <a:pt x="9752" y="4217"/>
                  <a:pt x="9742" y="4237"/>
                  <a:pt x="9742" y="4237"/>
                </a:cubicBezTo>
                <a:cubicBezTo>
                  <a:pt x="9742" y="4258"/>
                  <a:pt x="9742" y="4258"/>
                  <a:pt x="9732" y="4279"/>
                </a:cubicBezTo>
                <a:cubicBezTo>
                  <a:pt x="9732" y="4279"/>
                  <a:pt x="9732" y="4279"/>
                  <a:pt x="9732" y="4279"/>
                </a:cubicBezTo>
                <a:cubicBezTo>
                  <a:pt x="9722" y="4279"/>
                  <a:pt x="9722" y="4299"/>
                  <a:pt x="9712" y="4299"/>
                </a:cubicBezTo>
                <a:cubicBezTo>
                  <a:pt x="9712" y="4299"/>
                  <a:pt x="9712" y="4299"/>
                  <a:pt x="9712" y="4299"/>
                </a:cubicBezTo>
                <a:cubicBezTo>
                  <a:pt x="9712" y="4320"/>
                  <a:pt x="9702" y="4320"/>
                  <a:pt x="9702" y="4320"/>
                </a:cubicBezTo>
                <a:cubicBezTo>
                  <a:pt x="9692" y="4341"/>
                  <a:pt x="9692" y="4341"/>
                  <a:pt x="9692" y="4361"/>
                </a:cubicBezTo>
                <a:cubicBezTo>
                  <a:pt x="9692" y="4361"/>
                  <a:pt x="9692" y="4382"/>
                  <a:pt x="9692" y="4382"/>
                </a:cubicBezTo>
                <a:cubicBezTo>
                  <a:pt x="9692" y="4382"/>
                  <a:pt x="9692" y="4382"/>
                  <a:pt x="9682" y="4382"/>
                </a:cubicBezTo>
                <a:cubicBezTo>
                  <a:pt x="9682" y="4382"/>
                  <a:pt x="9682" y="4403"/>
                  <a:pt x="9682" y="4403"/>
                </a:cubicBezTo>
                <a:cubicBezTo>
                  <a:pt x="9682" y="4403"/>
                  <a:pt x="9682" y="4403"/>
                  <a:pt x="9682" y="4403"/>
                </a:cubicBezTo>
                <a:cubicBezTo>
                  <a:pt x="9682" y="4403"/>
                  <a:pt x="9672" y="4403"/>
                  <a:pt x="9672" y="4423"/>
                </a:cubicBezTo>
                <a:cubicBezTo>
                  <a:pt x="9662" y="4423"/>
                  <a:pt x="9662" y="4444"/>
                  <a:pt x="9653" y="4444"/>
                </a:cubicBezTo>
                <a:cubicBezTo>
                  <a:pt x="9653" y="4444"/>
                  <a:pt x="9643" y="4444"/>
                  <a:pt x="9643" y="4444"/>
                </a:cubicBezTo>
                <a:cubicBezTo>
                  <a:pt x="9633" y="4444"/>
                  <a:pt x="9633" y="4444"/>
                  <a:pt x="9623" y="4465"/>
                </a:cubicBezTo>
                <a:cubicBezTo>
                  <a:pt x="9623" y="4465"/>
                  <a:pt x="9623" y="4465"/>
                  <a:pt x="9623" y="4465"/>
                </a:cubicBezTo>
                <a:cubicBezTo>
                  <a:pt x="9613" y="4465"/>
                  <a:pt x="9613" y="4465"/>
                  <a:pt x="9603" y="4465"/>
                </a:cubicBezTo>
                <a:cubicBezTo>
                  <a:pt x="9603" y="4465"/>
                  <a:pt x="9593" y="4465"/>
                  <a:pt x="9593" y="4465"/>
                </a:cubicBezTo>
                <a:cubicBezTo>
                  <a:pt x="9583" y="4465"/>
                  <a:pt x="9583" y="4465"/>
                  <a:pt x="9573" y="4485"/>
                </a:cubicBezTo>
                <a:cubicBezTo>
                  <a:pt x="9573" y="4485"/>
                  <a:pt x="9573" y="4485"/>
                  <a:pt x="9573" y="4485"/>
                </a:cubicBezTo>
                <a:cubicBezTo>
                  <a:pt x="9573" y="4506"/>
                  <a:pt x="9573" y="4506"/>
                  <a:pt x="9573" y="4506"/>
                </a:cubicBezTo>
                <a:cubicBezTo>
                  <a:pt x="9563" y="4506"/>
                  <a:pt x="9563" y="4527"/>
                  <a:pt x="9563" y="4527"/>
                </a:cubicBezTo>
                <a:cubicBezTo>
                  <a:pt x="9563" y="4547"/>
                  <a:pt x="9563" y="4568"/>
                  <a:pt x="9563" y="4568"/>
                </a:cubicBezTo>
                <a:cubicBezTo>
                  <a:pt x="9563" y="4589"/>
                  <a:pt x="9553" y="4589"/>
                  <a:pt x="9544" y="4609"/>
                </a:cubicBezTo>
                <a:cubicBezTo>
                  <a:pt x="9544" y="4609"/>
                  <a:pt x="9534" y="4609"/>
                  <a:pt x="9534" y="4609"/>
                </a:cubicBezTo>
                <a:cubicBezTo>
                  <a:pt x="9534" y="4609"/>
                  <a:pt x="9524" y="4609"/>
                  <a:pt x="9524" y="4609"/>
                </a:cubicBezTo>
                <a:cubicBezTo>
                  <a:pt x="9524" y="4630"/>
                  <a:pt x="9524" y="4630"/>
                  <a:pt x="9514" y="4630"/>
                </a:cubicBezTo>
                <a:cubicBezTo>
                  <a:pt x="9514" y="4630"/>
                  <a:pt x="9504" y="4630"/>
                  <a:pt x="9494" y="4630"/>
                </a:cubicBezTo>
                <a:cubicBezTo>
                  <a:pt x="9494" y="4651"/>
                  <a:pt x="9484" y="4651"/>
                  <a:pt x="9484" y="4651"/>
                </a:cubicBezTo>
                <a:cubicBezTo>
                  <a:pt x="9484" y="4651"/>
                  <a:pt x="9474" y="4671"/>
                  <a:pt x="9474" y="4671"/>
                </a:cubicBezTo>
                <a:cubicBezTo>
                  <a:pt x="9474" y="4692"/>
                  <a:pt x="9474" y="4671"/>
                  <a:pt x="9484" y="4692"/>
                </a:cubicBezTo>
                <a:cubicBezTo>
                  <a:pt x="9484" y="4692"/>
                  <a:pt x="9474" y="4713"/>
                  <a:pt x="9464" y="4713"/>
                </a:cubicBezTo>
                <a:cubicBezTo>
                  <a:pt x="9464" y="4713"/>
                  <a:pt x="9454" y="4713"/>
                  <a:pt x="9454" y="4713"/>
                </a:cubicBezTo>
                <a:cubicBezTo>
                  <a:pt x="9444" y="4713"/>
                  <a:pt x="9435" y="4713"/>
                  <a:pt x="9425" y="4713"/>
                </a:cubicBezTo>
                <a:cubicBezTo>
                  <a:pt x="9425" y="4713"/>
                  <a:pt x="9405" y="4713"/>
                  <a:pt x="9405" y="4692"/>
                </a:cubicBezTo>
                <a:cubicBezTo>
                  <a:pt x="9395" y="4671"/>
                  <a:pt x="9395" y="4671"/>
                  <a:pt x="9385" y="4651"/>
                </a:cubicBezTo>
                <a:cubicBezTo>
                  <a:pt x="9375" y="4651"/>
                  <a:pt x="9355" y="4651"/>
                  <a:pt x="9345" y="4671"/>
                </a:cubicBezTo>
                <a:cubicBezTo>
                  <a:pt x="9345" y="4692"/>
                  <a:pt x="9355" y="4713"/>
                  <a:pt x="9365" y="4733"/>
                </a:cubicBezTo>
                <a:cubicBezTo>
                  <a:pt x="9375" y="4733"/>
                  <a:pt x="9375" y="4754"/>
                  <a:pt x="9375" y="4775"/>
                </a:cubicBezTo>
                <a:cubicBezTo>
                  <a:pt x="9385" y="4795"/>
                  <a:pt x="9385" y="4816"/>
                  <a:pt x="9375" y="4816"/>
                </a:cubicBezTo>
                <a:cubicBezTo>
                  <a:pt x="9365" y="4837"/>
                  <a:pt x="9345" y="4837"/>
                  <a:pt x="9335" y="4816"/>
                </a:cubicBezTo>
                <a:cubicBezTo>
                  <a:pt x="9326" y="4816"/>
                  <a:pt x="9316" y="4837"/>
                  <a:pt x="9306" y="4837"/>
                </a:cubicBezTo>
                <a:cubicBezTo>
                  <a:pt x="9296" y="4837"/>
                  <a:pt x="9296" y="4837"/>
                  <a:pt x="9286" y="4816"/>
                </a:cubicBezTo>
                <a:cubicBezTo>
                  <a:pt x="9276" y="4795"/>
                  <a:pt x="9266" y="4775"/>
                  <a:pt x="9256" y="4795"/>
                </a:cubicBezTo>
                <a:cubicBezTo>
                  <a:pt x="9246" y="4795"/>
                  <a:pt x="9246" y="4816"/>
                  <a:pt x="9236" y="4816"/>
                </a:cubicBezTo>
                <a:cubicBezTo>
                  <a:pt x="9217" y="4816"/>
                  <a:pt x="9207" y="4816"/>
                  <a:pt x="9197" y="4816"/>
                </a:cubicBezTo>
                <a:cubicBezTo>
                  <a:pt x="9187" y="4816"/>
                  <a:pt x="9177" y="4816"/>
                  <a:pt x="9177" y="4837"/>
                </a:cubicBezTo>
                <a:cubicBezTo>
                  <a:pt x="9177" y="4837"/>
                  <a:pt x="9177" y="4857"/>
                  <a:pt x="9177" y="4857"/>
                </a:cubicBezTo>
                <a:cubicBezTo>
                  <a:pt x="9187" y="4878"/>
                  <a:pt x="9197" y="4878"/>
                  <a:pt x="9197" y="4899"/>
                </a:cubicBezTo>
                <a:cubicBezTo>
                  <a:pt x="9197" y="4919"/>
                  <a:pt x="9187" y="4940"/>
                  <a:pt x="9197" y="4961"/>
                </a:cubicBezTo>
                <a:cubicBezTo>
                  <a:pt x="9207" y="4961"/>
                  <a:pt x="9226" y="4961"/>
                  <a:pt x="9236" y="4961"/>
                </a:cubicBezTo>
                <a:cubicBezTo>
                  <a:pt x="9246" y="4961"/>
                  <a:pt x="9256" y="4961"/>
                  <a:pt x="9266" y="4981"/>
                </a:cubicBezTo>
                <a:cubicBezTo>
                  <a:pt x="9276" y="4981"/>
                  <a:pt x="9286" y="4981"/>
                  <a:pt x="9296" y="4981"/>
                </a:cubicBezTo>
                <a:cubicBezTo>
                  <a:pt x="9306" y="4981"/>
                  <a:pt x="9306" y="5002"/>
                  <a:pt x="9306" y="5023"/>
                </a:cubicBezTo>
                <a:cubicBezTo>
                  <a:pt x="9316" y="5043"/>
                  <a:pt x="9316" y="5043"/>
                  <a:pt x="9326" y="5043"/>
                </a:cubicBezTo>
                <a:cubicBezTo>
                  <a:pt x="9335" y="5043"/>
                  <a:pt x="9335" y="5043"/>
                  <a:pt x="9345" y="5064"/>
                </a:cubicBezTo>
                <a:cubicBezTo>
                  <a:pt x="9345" y="5064"/>
                  <a:pt x="9335" y="5085"/>
                  <a:pt x="9335" y="5085"/>
                </a:cubicBezTo>
                <a:cubicBezTo>
                  <a:pt x="9326" y="5105"/>
                  <a:pt x="9326" y="5126"/>
                  <a:pt x="9335" y="5126"/>
                </a:cubicBezTo>
                <a:cubicBezTo>
                  <a:pt x="9345" y="5147"/>
                  <a:pt x="9365" y="5147"/>
                  <a:pt x="9375" y="5167"/>
                </a:cubicBezTo>
                <a:cubicBezTo>
                  <a:pt x="9375" y="5167"/>
                  <a:pt x="9385" y="5188"/>
                  <a:pt x="9385" y="5209"/>
                </a:cubicBezTo>
                <a:cubicBezTo>
                  <a:pt x="9395" y="5229"/>
                  <a:pt x="9395" y="5250"/>
                  <a:pt x="9395" y="5271"/>
                </a:cubicBezTo>
                <a:cubicBezTo>
                  <a:pt x="9395" y="5291"/>
                  <a:pt x="9385" y="5312"/>
                  <a:pt x="9385" y="5333"/>
                </a:cubicBezTo>
                <a:cubicBezTo>
                  <a:pt x="9385" y="5374"/>
                  <a:pt x="9385" y="5395"/>
                  <a:pt x="9385" y="5416"/>
                </a:cubicBezTo>
                <a:cubicBezTo>
                  <a:pt x="9385" y="5436"/>
                  <a:pt x="9375" y="5457"/>
                  <a:pt x="9375" y="5478"/>
                </a:cubicBezTo>
                <a:cubicBezTo>
                  <a:pt x="9365" y="5498"/>
                  <a:pt x="9365" y="5540"/>
                  <a:pt x="9355" y="5560"/>
                </a:cubicBezTo>
                <a:cubicBezTo>
                  <a:pt x="9355" y="5602"/>
                  <a:pt x="9345" y="5643"/>
                  <a:pt x="9335" y="5664"/>
                </a:cubicBezTo>
                <a:cubicBezTo>
                  <a:pt x="9335" y="5664"/>
                  <a:pt x="9326" y="5684"/>
                  <a:pt x="9316" y="5684"/>
                </a:cubicBezTo>
                <a:cubicBezTo>
                  <a:pt x="9296" y="5684"/>
                  <a:pt x="9276" y="5684"/>
                  <a:pt x="9256" y="5664"/>
                </a:cubicBezTo>
                <a:cubicBezTo>
                  <a:pt x="9236" y="5643"/>
                  <a:pt x="9207" y="5643"/>
                  <a:pt x="9177" y="5643"/>
                </a:cubicBezTo>
                <a:cubicBezTo>
                  <a:pt x="9167" y="5643"/>
                  <a:pt x="9147" y="5664"/>
                  <a:pt x="9137" y="5643"/>
                </a:cubicBezTo>
                <a:cubicBezTo>
                  <a:pt x="9118" y="5643"/>
                  <a:pt x="9108" y="5643"/>
                  <a:pt x="9098" y="5622"/>
                </a:cubicBezTo>
                <a:cubicBezTo>
                  <a:pt x="9078" y="5622"/>
                  <a:pt x="9058" y="5622"/>
                  <a:pt x="9038" y="5643"/>
                </a:cubicBezTo>
                <a:cubicBezTo>
                  <a:pt x="9038" y="5643"/>
                  <a:pt x="9028" y="5643"/>
                  <a:pt x="9018" y="5643"/>
                </a:cubicBezTo>
                <a:cubicBezTo>
                  <a:pt x="9009" y="5643"/>
                  <a:pt x="9009" y="5643"/>
                  <a:pt x="8999" y="5643"/>
                </a:cubicBezTo>
                <a:cubicBezTo>
                  <a:pt x="8989" y="5643"/>
                  <a:pt x="8989" y="5622"/>
                  <a:pt x="8979" y="5602"/>
                </a:cubicBezTo>
                <a:cubicBezTo>
                  <a:pt x="8979" y="5581"/>
                  <a:pt x="8959" y="5581"/>
                  <a:pt x="8949" y="5602"/>
                </a:cubicBezTo>
                <a:cubicBezTo>
                  <a:pt x="8939" y="5602"/>
                  <a:pt x="8939" y="5602"/>
                  <a:pt x="8939" y="5622"/>
                </a:cubicBezTo>
                <a:cubicBezTo>
                  <a:pt x="8939" y="5622"/>
                  <a:pt x="8939" y="5643"/>
                  <a:pt x="8939" y="5643"/>
                </a:cubicBezTo>
                <a:cubicBezTo>
                  <a:pt x="8939" y="5684"/>
                  <a:pt x="8909" y="5664"/>
                  <a:pt x="8900" y="5664"/>
                </a:cubicBezTo>
                <a:cubicBezTo>
                  <a:pt x="8890" y="5664"/>
                  <a:pt x="8880" y="5684"/>
                  <a:pt x="8870" y="5705"/>
                </a:cubicBezTo>
                <a:cubicBezTo>
                  <a:pt x="8860" y="5705"/>
                  <a:pt x="8860" y="5705"/>
                  <a:pt x="8860" y="5726"/>
                </a:cubicBezTo>
                <a:cubicBezTo>
                  <a:pt x="8860" y="5726"/>
                  <a:pt x="8870" y="5746"/>
                  <a:pt x="8880" y="5746"/>
                </a:cubicBezTo>
                <a:cubicBezTo>
                  <a:pt x="8890" y="5767"/>
                  <a:pt x="8890" y="5767"/>
                  <a:pt x="8900" y="5788"/>
                </a:cubicBezTo>
                <a:cubicBezTo>
                  <a:pt x="8900" y="5788"/>
                  <a:pt x="8890" y="5808"/>
                  <a:pt x="8890" y="5829"/>
                </a:cubicBezTo>
                <a:cubicBezTo>
                  <a:pt x="8890" y="5850"/>
                  <a:pt x="8890" y="5870"/>
                  <a:pt x="8890" y="5912"/>
                </a:cubicBezTo>
                <a:cubicBezTo>
                  <a:pt x="8890" y="5912"/>
                  <a:pt x="8890" y="5912"/>
                  <a:pt x="8890" y="5912"/>
                </a:cubicBezTo>
                <a:cubicBezTo>
                  <a:pt x="8890" y="5932"/>
                  <a:pt x="8890" y="5953"/>
                  <a:pt x="8890" y="5974"/>
                </a:cubicBezTo>
                <a:cubicBezTo>
                  <a:pt x="8890" y="5994"/>
                  <a:pt x="8890" y="6015"/>
                  <a:pt x="8900" y="6036"/>
                </a:cubicBezTo>
                <a:cubicBezTo>
                  <a:pt x="8900" y="6056"/>
                  <a:pt x="8900" y="6077"/>
                  <a:pt x="8900" y="6077"/>
                </a:cubicBezTo>
                <a:cubicBezTo>
                  <a:pt x="8900" y="6118"/>
                  <a:pt x="8900" y="6139"/>
                  <a:pt x="8900" y="6160"/>
                </a:cubicBezTo>
                <a:cubicBezTo>
                  <a:pt x="8890" y="6180"/>
                  <a:pt x="8880" y="6180"/>
                  <a:pt x="8880" y="6201"/>
                </a:cubicBezTo>
                <a:cubicBezTo>
                  <a:pt x="8870" y="6242"/>
                  <a:pt x="8860" y="6263"/>
                  <a:pt x="8850" y="6304"/>
                </a:cubicBezTo>
                <a:cubicBezTo>
                  <a:pt x="8840" y="6325"/>
                  <a:pt x="8830" y="6325"/>
                  <a:pt x="8830" y="6366"/>
                </a:cubicBezTo>
                <a:cubicBezTo>
                  <a:pt x="8820" y="6366"/>
                  <a:pt x="8820" y="6408"/>
                  <a:pt x="8830" y="6428"/>
                </a:cubicBezTo>
                <a:cubicBezTo>
                  <a:pt x="8830" y="6449"/>
                  <a:pt x="8850" y="6449"/>
                  <a:pt x="8860" y="6449"/>
                </a:cubicBezTo>
                <a:cubicBezTo>
                  <a:pt x="8870" y="6470"/>
                  <a:pt x="8870" y="6511"/>
                  <a:pt x="8870" y="6532"/>
                </a:cubicBezTo>
                <a:cubicBezTo>
                  <a:pt x="8870" y="6573"/>
                  <a:pt x="8870" y="6594"/>
                  <a:pt x="8860" y="6635"/>
                </a:cubicBezTo>
                <a:cubicBezTo>
                  <a:pt x="8860" y="6656"/>
                  <a:pt x="8850" y="6676"/>
                  <a:pt x="8850" y="6697"/>
                </a:cubicBezTo>
                <a:cubicBezTo>
                  <a:pt x="8860" y="6697"/>
                  <a:pt x="8880" y="6697"/>
                  <a:pt x="8900" y="6676"/>
                </a:cubicBezTo>
                <a:cubicBezTo>
                  <a:pt x="8909" y="6676"/>
                  <a:pt x="8919" y="6656"/>
                  <a:pt x="8929" y="6656"/>
                </a:cubicBezTo>
                <a:cubicBezTo>
                  <a:pt x="8939" y="6656"/>
                  <a:pt x="8939" y="6635"/>
                  <a:pt x="8949" y="6635"/>
                </a:cubicBezTo>
                <a:cubicBezTo>
                  <a:pt x="8959" y="6635"/>
                  <a:pt x="8959" y="6635"/>
                  <a:pt x="8959" y="6635"/>
                </a:cubicBezTo>
                <a:cubicBezTo>
                  <a:pt x="8969" y="6656"/>
                  <a:pt x="8979" y="6656"/>
                  <a:pt x="8979" y="6676"/>
                </a:cubicBezTo>
                <a:cubicBezTo>
                  <a:pt x="8989" y="6676"/>
                  <a:pt x="8999" y="6697"/>
                  <a:pt x="8999" y="6697"/>
                </a:cubicBezTo>
                <a:cubicBezTo>
                  <a:pt x="9009" y="6718"/>
                  <a:pt x="9009" y="6738"/>
                  <a:pt x="9018" y="6738"/>
                </a:cubicBezTo>
                <a:cubicBezTo>
                  <a:pt x="9028" y="6780"/>
                  <a:pt x="9038" y="6800"/>
                  <a:pt x="9048" y="6842"/>
                </a:cubicBezTo>
                <a:cubicBezTo>
                  <a:pt x="9048" y="6862"/>
                  <a:pt x="9058" y="6862"/>
                  <a:pt x="9068" y="6862"/>
                </a:cubicBezTo>
                <a:cubicBezTo>
                  <a:pt x="9078" y="6842"/>
                  <a:pt x="9088" y="6800"/>
                  <a:pt x="9098" y="6780"/>
                </a:cubicBezTo>
                <a:cubicBezTo>
                  <a:pt x="9108" y="6759"/>
                  <a:pt x="9108" y="6759"/>
                  <a:pt x="9127" y="6738"/>
                </a:cubicBezTo>
                <a:cubicBezTo>
                  <a:pt x="9127" y="6738"/>
                  <a:pt x="9137" y="6738"/>
                  <a:pt x="9147" y="6718"/>
                </a:cubicBezTo>
                <a:cubicBezTo>
                  <a:pt x="9157" y="6718"/>
                  <a:pt x="9177" y="6718"/>
                  <a:pt x="9187" y="6718"/>
                </a:cubicBezTo>
                <a:cubicBezTo>
                  <a:pt x="9197" y="6718"/>
                  <a:pt x="9207" y="6738"/>
                  <a:pt x="9217" y="6738"/>
                </a:cubicBezTo>
                <a:cubicBezTo>
                  <a:pt x="9236" y="6738"/>
                  <a:pt x="9246" y="6738"/>
                  <a:pt x="9266" y="6718"/>
                </a:cubicBezTo>
                <a:cubicBezTo>
                  <a:pt x="9276" y="6718"/>
                  <a:pt x="9276" y="6718"/>
                  <a:pt x="9286" y="6718"/>
                </a:cubicBezTo>
                <a:cubicBezTo>
                  <a:pt x="9296" y="6718"/>
                  <a:pt x="9296" y="6697"/>
                  <a:pt x="9306" y="6676"/>
                </a:cubicBezTo>
                <a:cubicBezTo>
                  <a:pt x="9306" y="6656"/>
                  <a:pt x="9316" y="6635"/>
                  <a:pt x="9326" y="6614"/>
                </a:cubicBezTo>
                <a:cubicBezTo>
                  <a:pt x="9335" y="6614"/>
                  <a:pt x="9345" y="6594"/>
                  <a:pt x="9345" y="6594"/>
                </a:cubicBezTo>
                <a:cubicBezTo>
                  <a:pt x="9355" y="6594"/>
                  <a:pt x="9365" y="6594"/>
                  <a:pt x="9365" y="6573"/>
                </a:cubicBezTo>
                <a:cubicBezTo>
                  <a:pt x="9375" y="6573"/>
                  <a:pt x="9375" y="6552"/>
                  <a:pt x="9385" y="6532"/>
                </a:cubicBezTo>
                <a:cubicBezTo>
                  <a:pt x="9395" y="6511"/>
                  <a:pt x="9405" y="6490"/>
                  <a:pt x="9405" y="6470"/>
                </a:cubicBezTo>
                <a:cubicBezTo>
                  <a:pt x="9415" y="6470"/>
                  <a:pt x="9435" y="6428"/>
                  <a:pt x="9435" y="6408"/>
                </a:cubicBezTo>
                <a:cubicBezTo>
                  <a:pt x="9435" y="6387"/>
                  <a:pt x="9425" y="6366"/>
                  <a:pt x="9425" y="6366"/>
                </a:cubicBezTo>
                <a:cubicBezTo>
                  <a:pt x="9425" y="6346"/>
                  <a:pt x="9415" y="6325"/>
                  <a:pt x="9415" y="6304"/>
                </a:cubicBezTo>
                <a:cubicBezTo>
                  <a:pt x="9415" y="6242"/>
                  <a:pt x="9435" y="6201"/>
                  <a:pt x="9444" y="6160"/>
                </a:cubicBezTo>
                <a:cubicBezTo>
                  <a:pt x="9464" y="6139"/>
                  <a:pt x="9474" y="6118"/>
                  <a:pt x="9494" y="6077"/>
                </a:cubicBezTo>
                <a:cubicBezTo>
                  <a:pt x="9494" y="6056"/>
                  <a:pt x="9494" y="6036"/>
                  <a:pt x="9504" y="6036"/>
                </a:cubicBezTo>
                <a:cubicBezTo>
                  <a:pt x="9514" y="6015"/>
                  <a:pt x="9524" y="6015"/>
                  <a:pt x="9534" y="6015"/>
                </a:cubicBezTo>
                <a:cubicBezTo>
                  <a:pt x="9553" y="5994"/>
                  <a:pt x="9573" y="5974"/>
                  <a:pt x="9593" y="5953"/>
                </a:cubicBezTo>
                <a:cubicBezTo>
                  <a:pt x="9603" y="5932"/>
                  <a:pt x="9613" y="5932"/>
                  <a:pt x="9623" y="5912"/>
                </a:cubicBezTo>
                <a:cubicBezTo>
                  <a:pt x="9623" y="5912"/>
                  <a:pt x="9633" y="5912"/>
                  <a:pt x="9633" y="5891"/>
                </a:cubicBezTo>
                <a:cubicBezTo>
                  <a:pt x="9643" y="5870"/>
                  <a:pt x="9643" y="5850"/>
                  <a:pt x="9643" y="5850"/>
                </a:cubicBezTo>
                <a:cubicBezTo>
                  <a:pt x="9643" y="5829"/>
                  <a:pt x="9643" y="5829"/>
                  <a:pt x="9643" y="5808"/>
                </a:cubicBezTo>
                <a:cubicBezTo>
                  <a:pt x="9643" y="5808"/>
                  <a:pt x="9643" y="5808"/>
                  <a:pt x="9643" y="5808"/>
                </a:cubicBezTo>
                <a:cubicBezTo>
                  <a:pt x="9633" y="5767"/>
                  <a:pt x="9643" y="5726"/>
                  <a:pt x="9653" y="5684"/>
                </a:cubicBezTo>
                <a:cubicBezTo>
                  <a:pt x="9653" y="5664"/>
                  <a:pt x="9662" y="5664"/>
                  <a:pt x="9672" y="5643"/>
                </a:cubicBezTo>
                <a:cubicBezTo>
                  <a:pt x="9672" y="5643"/>
                  <a:pt x="9672" y="5643"/>
                  <a:pt x="9682" y="5643"/>
                </a:cubicBezTo>
                <a:cubicBezTo>
                  <a:pt x="9682" y="5643"/>
                  <a:pt x="9682" y="5643"/>
                  <a:pt x="9692" y="5643"/>
                </a:cubicBezTo>
                <a:cubicBezTo>
                  <a:pt x="9692" y="5643"/>
                  <a:pt x="9692" y="5622"/>
                  <a:pt x="9702" y="5622"/>
                </a:cubicBezTo>
                <a:cubicBezTo>
                  <a:pt x="9702" y="5643"/>
                  <a:pt x="9702" y="5643"/>
                  <a:pt x="9712" y="5643"/>
                </a:cubicBezTo>
                <a:cubicBezTo>
                  <a:pt x="9712" y="5643"/>
                  <a:pt x="9712" y="5643"/>
                  <a:pt x="9722" y="5643"/>
                </a:cubicBezTo>
                <a:cubicBezTo>
                  <a:pt x="9722" y="5643"/>
                  <a:pt x="9722" y="5643"/>
                  <a:pt x="9722" y="5643"/>
                </a:cubicBezTo>
                <a:cubicBezTo>
                  <a:pt x="9732" y="5643"/>
                  <a:pt x="9732" y="5643"/>
                  <a:pt x="9742" y="5643"/>
                </a:cubicBezTo>
                <a:cubicBezTo>
                  <a:pt x="9742" y="5622"/>
                  <a:pt x="9752" y="5622"/>
                  <a:pt x="9752" y="5622"/>
                </a:cubicBezTo>
                <a:cubicBezTo>
                  <a:pt x="9762" y="5622"/>
                  <a:pt x="9762" y="5622"/>
                  <a:pt x="9771" y="5643"/>
                </a:cubicBezTo>
                <a:cubicBezTo>
                  <a:pt x="9771" y="5643"/>
                  <a:pt x="9771" y="5643"/>
                  <a:pt x="9781" y="5664"/>
                </a:cubicBezTo>
                <a:cubicBezTo>
                  <a:pt x="9781" y="5664"/>
                  <a:pt x="9781" y="5664"/>
                  <a:pt x="9781" y="5664"/>
                </a:cubicBezTo>
                <a:cubicBezTo>
                  <a:pt x="9781" y="5684"/>
                  <a:pt x="9791" y="5684"/>
                  <a:pt x="9801" y="5684"/>
                </a:cubicBezTo>
                <a:cubicBezTo>
                  <a:pt x="9801" y="5684"/>
                  <a:pt x="9811" y="5705"/>
                  <a:pt x="9811" y="5705"/>
                </a:cubicBezTo>
                <a:cubicBezTo>
                  <a:pt x="9821" y="5705"/>
                  <a:pt x="9821" y="5705"/>
                  <a:pt x="9831" y="5705"/>
                </a:cubicBezTo>
                <a:cubicBezTo>
                  <a:pt x="9841" y="5726"/>
                  <a:pt x="9841" y="5726"/>
                  <a:pt x="9851" y="5705"/>
                </a:cubicBezTo>
                <a:cubicBezTo>
                  <a:pt x="9851" y="5705"/>
                  <a:pt x="9861" y="5684"/>
                  <a:pt x="9861" y="5684"/>
                </a:cubicBezTo>
                <a:cubicBezTo>
                  <a:pt x="9871" y="5664"/>
                  <a:pt x="9871" y="5664"/>
                  <a:pt x="9880" y="5643"/>
                </a:cubicBezTo>
                <a:cubicBezTo>
                  <a:pt x="9880" y="5643"/>
                  <a:pt x="9880" y="5643"/>
                  <a:pt x="9890" y="5622"/>
                </a:cubicBezTo>
                <a:cubicBezTo>
                  <a:pt x="9900" y="5622"/>
                  <a:pt x="9900" y="5602"/>
                  <a:pt x="9910" y="5602"/>
                </a:cubicBezTo>
                <a:cubicBezTo>
                  <a:pt x="9910" y="5602"/>
                  <a:pt x="9910" y="5602"/>
                  <a:pt x="9920" y="5602"/>
                </a:cubicBezTo>
                <a:cubicBezTo>
                  <a:pt x="9920" y="5602"/>
                  <a:pt x="9920" y="5602"/>
                  <a:pt x="9920" y="5602"/>
                </a:cubicBezTo>
                <a:cubicBezTo>
                  <a:pt x="9940" y="5581"/>
                  <a:pt x="9960" y="5581"/>
                  <a:pt x="9970" y="5560"/>
                </a:cubicBezTo>
                <a:cubicBezTo>
                  <a:pt x="9970" y="5540"/>
                  <a:pt x="9980" y="5540"/>
                  <a:pt x="9980" y="5519"/>
                </a:cubicBezTo>
                <a:cubicBezTo>
                  <a:pt x="9989" y="5519"/>
                  <a:pt x="9989" y="5519"/>
                  <a:pt x="9989" y="5498"/>
                </a:cubicBezTo>
                <a:cubicBezTo>
                  <a:pt x="9989" y="5498"/>
                  <a:pt x="9999" y="5478"/>
                  <a:pt x="10009" y="5478"/>
                </a:cubicBezTo>
                <a:cubicBezTo>
                  <a:pt x="10009" y="5478"/>
                  <a:pt x="10019" y="5498"/>
                  <a:pt x="10019" y="5498"/>
                </a:cubicBezTo>
                <a:cubicBezTo>
                  <a:pt x="10029" y="5498"/>
                  <a:pt x="10029" y="5519"/>
                  <a:pt x="10039" y="5519"/>
                </a:cubicBezTo>
                <a:cubicBezTo>
                  <a:pt x="10049" y="5519"/>
                  <a:pt x="10059" y="5519"/>
                  <a:pt x="10069" y="5519"/>
                </a:cubicBezTo>
                <a:cubicBezTo>
                  <a:pt x="10079" y="5540"/>
                  <a:pt x="10079" y="5560"/>
                  <a:pt x="10079" y="5581"/>
                </a:cubicBezTo>
                <a:cubicBezTo>
                  <a:pt x="10079" y="5581"/>
                  <a:pt x="10079" y="5602"/>
                  <a:pt x="10089" y="5602"/>
                </a:cubicBezTo>
                <a:cubicBezTo>
                  <a:pt x="10089" y="5602"/>
                  <a:pt x="10098" y="5622"/>
                  <a:pt x="10098" y="5622"/>
                </a:cubicBezTo>
                <a:cubicBezTo>
                  <a:pt x="10098" y="5622"/>
                  <a:pt x="10098" y="5643"/>
                  <a:pt x="10098" y="5643"/>
                </a:cubicBezTo>
                <a:cubicBezTo>
                  <a:pt x="10098" y="5664"/>
                  <a:pt x="10098" y="5664"/>
                  <a:pt x="10098" y="5684"/>
                </a:cubicBezTo>
                <a:cubicBezTo>
                  <a:pt x="10098" y="5684"/>
                  <a:pt x="10098" y="5705"/>
                  <a:pt x="10108" y="5705"/>
                </a:cubicBezTo>
                <a:cubicBezTo>
                  <a:pt x="10108" y="5726"/>
                  <a:pt x="10098" y="5726"/>
                  <a:pt x="10108" y="5726"/>
                </a:cubicBezTo>
                <a:cubicBezTo>
                  <a:pt x="10118" y="5746"/>
                  <a:pt x="10118" y="5746"/>
                  <a:pt x="10128" y="5767"/>
                </a:cubicBezTo>
                <a:cubicBezTo>
                  <a:pt x="10128" y="5767"/>
                  <a:pt x="10138" y="5767"/>
                  <a:pt x="10138" y="5788"/>
                </a:cubicBezTo>
                <a:cubicBezTo>
                  <a:pt x="10148" y="5788"/>
                  <a:pt x="10148" y="5788"/>
                  <a:pt x="10148" y="5808"/>
                </a:cubicBezTo>
                <a:cubicBezTo>
                  <a:pt x="10158" y="5808"/>
                  <a:pt x="10158" y="5808"/>
                  <a:pt x="10158" y="5808"/>
                </a:cubicBezTo>
                <a:cubicBezTo>
                  <a:pt x="10168" y="5829"/>
                  <a:pt x="10168" y="5829"/>
                  <a:pt x="10168" y="5850"/>
                </a:cubicBezTo>
                <a:cubicBezTo>
                  <a:pt x="10178" y="5850"/>
                  <a:pt x="10178" y="5870"/>
                  <a:pt x="10188" y="5870"/>
                </a:cubicBezTo>
                <a:cubicBezTo>
                  <a:pt x="10188" y="5891"/>
                  <a:pt x="10188" y="5891"/>
                  <a:pt x="10198" y="5891"/>
                </a:cubicBezTo>
                <a:cubicBezTo>
                  <a:pt x="10198" y="5912"/>
                  <a:pt x="10207" y="5912"/>
                  <a:pt x="10207" y="5912"/>
                </a:cubicBezTo>
                <a:cubicBezTo>
                  <a:pt x="10217" y="5932"/>
                  <a:pt x="10217" y="5932"/>
                  <a:pt x="10227" y="5932"/>
                </a:cubicBezTo>
                <a:cubicBezTo>
                  <a:pt x="10227" y="5953"/>
                  <a:pt x="10227" y="5953"/>
                  <a:pt x="10237" y="5953"/>
                </a:cubicBezTo>
                <a:cubicBezTo>
                  <a:pt x="10237" y="5974"/>
                  <a:pt x="10237" y="5974"/>
                  <a:pt x="10247" y="5994"/>
                </a:cubicBezTo>
                <a:cubicBezTo>
                  <a:pt x="10247" y="5994"/>
                  <a:pt x="10257" y="5994"/>
                  <a:pt x="10267" y="5994"/>
                </a:cubicBezTo>
                <a:cubicBezTo>
                  <a:pt x="10267" y="5994"/>
                  <a:pt x="10267" y="6015"/>
                  <a:pt x="10267" y="6015"/>
                </a:cubicBezTo>
                <a:cubicBezTo>
                  <a:pt x="10277" y="6015"/>
                  <a:pt x="10277" y="5994"/>
                  <a:pt x="10277" y="5994"/>
                </a:cubicBezTo>
                <a:cubicBezTo>
                  <a:pt x="10287" y="5994"/>
                  <a:pt x="10287" y="5994"/>
                  <a:pt x="10287" y="5994"/>
                </a:cubicBezTo>
                <a:cubicBezTo>
                  <a:pt x="10297" y="5994"/>
                  <a:pt x="10297" y="6015"/>
                  <a:pt x="10306" y="6015"/>
                </a:cubicBezTo>
                <a:cubicBezTo>
                  <a:pt x="10306" y="6015"/>
                  <a:pt x="10306" y="6015"/>
                  <a:pt x="10306" y="6036"/>
                </a:cubicBezTo>
                <a:cubicBezTo>
                  <a:pt x="10306" y="6036"/>
                  <a:pt x="10306" y="6036"/>
                  <a:pt x="10306" y="6036"/>
                </a:cubicBezTo>
                <a:cubicBezTo>
                  <a:pt x="10306" y="6056"/>
                  <a:pt x="10306" y="6056"/>
                  <a:pt x="10316" y="6056"/>
                </a:cubicBezTo>
                <a:cubicBezTo>
                  <a:pt x="10316" y="6056"/>
                  <a:pt x="10316" y="6056"/>
                  <a:pt x="10316" y="6056"/>
                </a:cubicBezTo>
                <a:cubicBezTo>
                  <a:pt x="10316" y="6077"/>
                  <a:pt x="10326" y="6077"/>
                  <a:pt x="10326" y="6077"/>
                </a:cubicBezTo>
                <a:cubicBezTo>
                  <a:pt x="10336" y="6077"/>
                  <a:pt x="10326" y="6098"/>
                  <a:pt x="10336" y="6098"/>
                </a:cubicBezTo>
                <a:cubicBezTo>
                  <a:pt x="10336" y="6098"/>
                  <a:pt x="10346" y="6098"/>
                  <a:pt x="10346" y="6098"/>
                </a:cubicBezTo>
                <a:cubicBezTo>
                  <a:pt x="10356" y="6098"/>
                  <a:pt x="10366" y="6098"/>
                  <a:pt x="10366" y="6098"/>
                </a:cubicBezTo>
                <a:cubicBezTo>
                  <a:pt x="10386" y="6098"/>
                  <a:pt x="10386" y="6118"/>
                  <a:pt x="10386" y="6139"/>
                </a:cubicBezTo>
                <a:cubicBezTo>
                  <a:pt x="10376" y="6139"/>
                  <a:pt x="10376" y="6139"/>
                  <a:pt x="10376" y="6160"/>
                </a:cubicBezTo>
                <a:cubicBezTo>
                  <a:pt x="10376" y="6160"/>
                  <a:pt x="10376" y="6160"/>
                  <a:pt x="10386" y="6160"/>
                </a:cubicBezTo>
                <a:cubicBezTo>
                  <a:pt x="10386" y="6180"/>
                  <a:pt x="10396" y="6180"/>
                  <a:pt x="10406" y="6180"/>
                </a:cubicBezTo>
                <a:cubicBezTo>
                  <a:pt x="10406" y="6180"/>
                  <a:pt x="10415" y="6201"/>
                  <a:pt x="10415" y="6201"/>
                </a:cubicBezTo>
                <a:cubicBezTo>
                  <a:pt x="10425" y="6201"/>
                  <a:pt x="10435" y="6201"/>
                  <a:pt x="10435" y="6201"/>
                </a:cubicBezTo>
                <a:cubicBezTo>
                  <a:pt x="10435" y="6222"/>
                  <a:pt x="10435" y="6222"/>
                  <a:pt x="10435" y="6242"/>
                </a:cubicBezTo>
                <a:cubicBezTo>
                  <a:pt x="10435" y="6242"/>
                  <a:pt x="10435" y="6263"/>
                  <a:pt x="10435" y="6284"/>
                </a:cubicBezTo>
                <a:cubicBezTo>
                  <a:pt x="10435" y="6284"/>
                  <a:pt x="10435" y="6304"/>
                  <a:pt x="10435" y="6304"/>
                </a:cubicBezTo>
                <a:cubicBezTo>
                  <a:pt x="10445" y="6304"/>
                  <a:pt x="10445" y="6325"/>
                  <a:pt x="10445" y="6325"/>
                </a:cubicBezTo>
                <a:cubicBezTo>
                  <a:pt x="10445" y="6346"/>
                  <a:pt x="10455" y="6346"/>
                  <a:pt x="10455" y="6346"/>
                </a:cubicBezTo>
                <a:cubicBezTo>
                  <a:pt x="10465" y="6366"/>
                  <a:pt x="10465" y="6366"/>
                  <a:pt x="10455" y="6387"/>
                </a:cubicBezTo>
                <a:cubicBezTo>
                  <a:pt x="10455" y="6408"/>
                  <a:pt x="10455" y="6408"/>
                  <a:pt x="10445" y="6428"/>
                </a:cubicBezTo>
                <a:cubicBezTo>
                  <a:pt x="10445" y="6428"/>
                  <a:pt x="10445" y="6428"/>
                  <a:pt x="10445" y="6449"/>
                </a:cubicBezTo>
                <a:cubicBezTo>
                  <a:pt x="10435" y="6449"/>
                  <a:pt x="10435" y="6449"/>
                  <a:pt x="10435" y="6470"/>
                </a:cubicBezTo>
                <a:cubicBezTo>
                  <a:pt x="10435" y="6470"/>
                  <a:pt x="10435" y="6470"/>
                  <a:pt x="10425" y="6490"/>
                </a:cubicBezTo>
                <a:cubicBezTo>
                  <a:pt x="10425" y="6490"/>
                  <a:pt x="10425" y="6490"/>
                  <a:pt x="10425" y="6511"/>
                </a:cubicBezTo>
                <a:cubicBezTo>
                  <a:pt x="10425" y="6511"/>
                  <a:pt x="10425" y="6511"/>
                  <a:pt x="10415" y="6511"/>
                </a:cubicBezTo>
                <a:cubicBezTo>
                  <a:pt x="10415" y="6532"/>
                  <a:pt x="10425" y="6552"/>
                  <a:pt x="10435" y="6552"/>
                </a:cubicBezTo>
                <a:cubicBezTo>
                  <a:pt x="10445" y="6552"/>
                  <a:pt x="10455" y="6532"/>
                  <a:pt x="10465" y="6532"/>
                </a:cubicBezTo>
                <a:cubicBezTo>
                  <a:pt x="10465" y="6511"/>
                  <a:pt x="10465" y="6490"/>
                  <a:pt x="10465" y="6490"/>
                </a:cubicBezTo>
                <a:cubicBezTo>
                  <a:pt x="10475" y="6470"/>
                  <a:pt x="10475" y="6470"/>
                  <a:pt x="10485" y="6470"/>
                </a:cubicBezTo>
                <a:cubicBezTo>
                  <a:pt x="10485" y="6449"/>
                  <a:pt x="10485" y="6428"/>
                  <a:pt x="10485" y="6408"/>
                </a:cubicBezTo>
                <a:cubicBezTo>
                  <a:pt x="10485" y="6387"/>
                  <a:pt x="10495" y="6366"/>
                  <a:pt x="10505" y="6387"/>
                </a:cubicBezTo>
                <a:cubicBezTo>
                  <a:pt x="10515" y="6387"/>
                  <a:pt x="10524" y="6387"/>
                  <a:pt x="10524" y="6366"/>
                </a:cubicBezTo>
                <a:cubicBezTo>
                  <a:pt x="10524" y="6366"/>
                  <a:pt x="10515" y="6346"/>
                  <a:pt x="10515" y="6346"/>
                </a:cubicBezTo>
                <a:cubicBezTo>
                  <a:pt x="10515" y="6325"/>
                  <a:pt x="10524" y="6325"/>
                  <a:pt x="10524" y="6325"/>
                </a:cubicBezTo>
                <a:cubicBezTo>
                  <a:pt x="10524" y="6263"/>
                  <a:pt x="10485" y="6284"/>
                  <a:pt x="10485" y="6242"/>
                </a:cubicBezTo>
                <a:cubicBezTo>
                  <a:pt x="10485" y="6222"/>
                  <a:pt x="10485" y="6201"/>
                  <a:pt x="10485" y="6180"/>
                </a:cubicBezTo>
                <a:cubicBezTo>
                  <a:pt x="10495" y="6160"/>
                  <a:pt x="10495" y="6160"/>
                  <a:pt x="10495" y="6139"/>
                </a:cubicBezTo>
                <a:cubicBezTo>
                  <a:pt x="10505" y="6118"/>
                  <a:pt x="10515" y="6118"/>
                  <a:pt x="10524" y="6118"/>
                </a:cubicBezTo>
                <a:cubicBezTo>
                  <a:pt x="10524" y="6139"/>
                  <a:pt x="10524" y="6160"/>
                  <a:pt x="10534" y="6160"/>
                </a:cubicBezTo>
                <a:cubicBezTo>
                  <a:pt x="10544" y="6160"/>
                  <a:pt x="10554" y="6139"/>
                  <a:pt x="10564" y="6160"/>
                </a:cubicBezTo>
                <a:cubicBezTo>
                  <a:pt x="10564" y="6160"/>
                  <a:pt x="10564" y="6180"/>
                  <a:pt x="10574" y="6201"/>
                </a:cubicBezTo>
                <a:cubicBezTo>
                  <a:pt x="10574" y="6222"/>
                  <a:pt x="10574" y="6222"/>
                  <a:pt x="10584" y="6242"/>
                </a:cubicBezTo>
                <a:cubicBezTo>
                  <a:pt x="10584" y="6242"/>
                  <a:pt x="10594" y="6242"/>
                  <a:pt x="10604" y="6222"/>
                </a:cubicBezTo>
                <a:cubicBezTo>
                  <a:pt x="10604" y="6201"/>
                  <a:pt x="10604" y="6180"/>
                  <a:pt x="10604" y="6180"/>
                </a:cubicBezTo>
                <a:cubicBezTo>
                  <a:pt x="10604" y="6160"/>
                  <a:pt x="10604" y="6160"/>
                  <a:pt x="10604" y="6139"/>
                </a:cubicBezTo>
                <a:cubicBezTo>
                  <a:pt x="10594" y="6139"/>
                  <a:pt x="10594" y="6139"/>
                  <a:pt x="10594" y="6139"/>
                </a:cubicBezTo>
                <a:cubicBezTo>
                  <a:pt x="10594" y="6139"/>
                  <a:pt x="10584" y="6139"/>
                  <a:pt x="10584" y="6139"/>
                </a:cubicBezTo>
                <a:cubicBezTo>
                  <a:pt x="10584" y="6118"/>
                  <a:pt x="10584" y="6118"/>
                  <a:pt x="10574" y="6098"/>
                </a:cubicBezTo>
                <a:cubicBezTo>
                  <a:pt x="10574" y="6098"/>
                  <a:pt x="10564" y="6077"/>
                  <a:pt x="10564" y="6077"/>
                </a:cubicBezTo>
                <a:cubicBezTo>
                  <a:pt x="10554" y="6077"/>
                  <a:pt x="10554" y="6056"/>
                  <a:pt x="10554" y="6056"/>
                </a:cubicBezTo>
                <a:cubicBezTo>
                  <a:pt x="10544" y="6036"/>
                  <a:pt x="10534" y="6056"/>
                  <a:pt x="10524" y="6036"/>
                </a:cubicBezTo>
                <a:cubicBezTo>
                  <a:pt x="10515" y="6036"/>
                  <a:pt x="10515" y="6036"/>
                  <a:pt x="10505" y="6015"/>
                </a:cubicBezTo>
                <a:cubicBezTo>
                  <a:pt x="10505" y="6015"/>
                  <a:pt x="10495" y="6015"/>
                  <a:pt x="10495" y="6015"/>
                </a:cubicBezTo>
                <a:cubicBezTo>
                  <a:pt x="10485" y="6015"/>
                  <a:pt x="10485" y="6015"/>
                  <a:pt x="10475" y="6015"/>
                </a:cubicBezTo>
                <a:cubicBezTo>
                  <a:pt x="10475" y="6015"/>
                  <a:pt x="10465" y="6015"/>
                  <a:pt x="10465" y="5994"/>
                </a:cubicBezTo>
                <a:cubicBezTo>
                  <a:pt x="10465" y="5994"/>
                  <a:pt x="10465" y="5974"/>
                  <a:pt x="10455" y="5974"/>
                </a:cubicBezTo>
                <a:cubicBezTo>
                  <a:pt x="10455" y="5974"/>
                  <a:pt x="10445" y="5974"/>
                  <a:pt x="10445" y="5974"/>
                </a:cubicBezTo>
                <a:cubicBezTo>
                  <a:pt x="10425" y="5974"/>
                  <a:pt x="10445" y="5932"/>
                  <a:pt x="10445" y="5932"/>
                </a:cubicBezTo>
                <a:cubicBezTo>
                  <a:pt x="10445" y="5912"/>
                  <a:pt x="10455" y="5912"/>
                  <a:pt x="10455" y="5912"/>
                </a:cubicBezTo>
                <a:cubicBezTo>
                  <a:pt x="10455" y="5891"/>
                  <a:pt x="10455" y="5891"/>
                  <a:pt x="10445" y="5891"/>
                </a:cubicBezTo>
                <a:cubicBezTo>
                  <a:pt x="10445" y="5870"/>
                  <a:pt x="10435" y="5870"/>
                  <a:pt x="10435" y="5870"/>
                </a:cubicBezTo>
                <a:cubicBezTo>
                  <a:pt x="10425" y="5870"/>
                  <a:pt x="10415" y="5891"/>
                  <a:pt x="10415" y="5891"/>
                </a:cubicBezTo>
                <a:cubicBezTo>
                  <a:pt x="10406" y="5891"/>
                  <a:pt x="10406" y="5891"/>
                  <a:pt x="10396" y="5891"/>
                </a:cubicBezTo>
                <a:cubicBezTo>
                  <a:pt x="10396" y="5891"/>
                  <a:pt x="10386" y="5891"/>
                  <a:pt x="10386" y="5891"/>
                </a:cubicBezTo>
                <a:cubicBezTo>
                  <a:pt x="10376" y="5891"/>
                  <a:pt x="10366" y="5850"/>
                  <a:pt x="10366" y="5850"/>
                </a:cubicBezTo>
                <a:cubicBezTo>
                  <a:pt x="10356" y="5829"/>
                  <a:pt x="10346" y="5808"/>
                  <a:pt x="10336" y="5808"/>
                </a:cubicBezTo>
                <a:cubicBezTo>
                  <a:pt x="10326" y="5808"/>
                  <a:pt x="10316" y="5788"/>
                  <a:pt x="10316" y="5788"/>
                </a:cubicBezTo>
                <a:cubicBezTo>
                  <a:pt x="10316" y="5767"/>
                  <a:pt x="10316" y="5767"/>
                  <a:pt x="10316" y="5746"/>
                </a:cubicBezTo>
                <a:cubicBezTo>
                  <a:pt x="10316" y="5746"/>
                  <a:pt x="10306" y="5746"/>
                  <a:pt x="10306" y="5726"/>
                </a:cubicBezTo>
                <a:cubicBezTo>
                  <a:pt x="10306" y="5726"/>
                  <a:pt x="10306" y="5705"/>
                  <a:pt x="10306" y="5705"/>
                </a:cubicBezTo>
                <a:cubicBezTo>
                  <a:pt x="10306" y="5684"/>
                  <a:pt x="10297" y="5684"/>
                  <a:pt x="10297" y="5664"/>
                </a:cubicBezTo>
                <a:cubicBezTo>
                  <a:pt x="10297" y="5643"/>
                  <a:pt x="10306" y="5622"/>
                  <a:pt x="10297" y="5622"/>
                </a:cubicBezTo>
                <a:cubicBezTo>
                  <a:pt x="10287" y="5602"/>
                  <a:pt x="10277" y="5622"/>
                  <a:pt x="10267" y="5602"/>
                </a:cubicBezTo>
                <a:cubicBezTo>
                  <a:pt x="10257" y="5602"/>
                  <a:pt x="10257" y="5581"/>
                  <a:pt x="10257" y="5581"/>
                </a:cubicBezTo>
                <a:cubicBezTo>
                  <a:pt x="10247" y="5581"/>
                  <a:pt x="10247" y="5581"/>
                  <a:pt x="10247" y="5581"/>
                </a:cubicBezTo>
                <a:cubicBezTo>
                  <a:pt x="10237" y="5560"/>
                  <a:pt x="10227" y="5560"/>
                  <a:pt x="10227" y="5560"/>
                </a:cubicBezTo>
                <a:cubicBezTo>
                  <a:pt x="10217" y="5540"/>
                  <a:pt x="10217" y="5560"/>
                  <a:pt x="10207" y="5540"/>
                </a:cubicBezTo>
                <a:cubicBezTo>
                  <a:pt x="10207" y="5540"/>
                  <a:pt x="10207" y="5519"/>
                  <a:pt x="10207" y="5519"/>
                </a:cubicBezTo>
                <a:cubicBezTo>
                  <a:pt x="10207" y="5498"/>
                  <a:pt x="10207" y="5498"/>
                  <a:pt x="10207" y="5498"/>
                </a:cubicBezTo>
                <a:cubicBezTo>
                  <a:pt x="10207" y="5478"/>
                  <a:pt x="10198" y="5478"/>
                  <a:pt x="10198" y="5478"/>
                </a:cubicBezTo>
                <a:cubicBezTo>
                  <a:pt x="10198" y="5457"/>
                  <a:pt x="10198" y="5457"/>
                  <a:pt x="10198" y="5457"/>
                </a:cubicBezTo>
                <a:cubicBezTo>
                  <a:pt x="10207" y="5436"/>
                  <a:pt x="10198" y="5436"/>
                  <a:pt x="10207" y="5436"/>
                </a:cubicBezTo>
                <a:cubicBezTo>
                  <a:pt x="10207" y="5436"/>
                  <a:pt x="10207" y="5436"/>
                  <a:pt x="10207" y="5416"/>
                </a:cubicBezTo>
                <a:cubicBezTo>
                  <a:pt x="10217" y="5416"/>
                  <a:pt x="10217" y="5395"/>
                  <a:pt x="10207" y="5374"/>
                </a:cubicBezTo>
                <a:cubicBezTo>
                  <a:pt x="10207" y="5374"/>
                  <a:pt x="10198" y="5374"/>
                  <a:pt x="10207" y="5353"/>
                </a:cubicBezTo>
                <a:cubicBezTo>
                  <a:pt x="10207" y="5353"/>
                  <a:pt x="10207" y="5333"/>
                  <a:pt x="10207" y="5333"/>
                </a:cubicBezTo>
                <a:cubicBezTo>
                  <a:pt x="10217" y="5333"/>
                  <a:pt x="10227" y="5312"/>
                  <a:pt x="10237" y="5312"/>
                </a:cubicBezTo>
                <a:cubicBezTo>
                  <a:pt x="10247" y="5291"/>
                  <a:pt x="10257" y="5291"/>
                  <a:pt x="10267" y="5291"/>
                </a:cubicBezTo>
                <a:cubicBezTo>
                  <a:pt x="10267" y="5291"/>
                  <a:pt x="10277" y="5291"/>
                  <a:pt x="10277" y="5271"/>
                </a:cubicBezTo>
                <a:cubicBezTo>
                  <a:pt x="10277" y="5271"/>
                  <a:pt x="10277" y="5250"/>
                  <a:pt x="10287" y="5250"/>
                </a:cubicBezTo>
                <a:cubicBezTo>
                  <a:pt x="10287" y="5250"/>
                  <a:pt x="10287" y="5250"/>
                  <a:pt x="10287" y="5250"/>
                </a:cubicBezTo>
                <a:cubicBezTo>
                  <a:pt x="10287" y="5271"/>
                  <a:pt x="10297" y="5271"/>
                  <a:pt x="10297" y="5291"/>
                </a:cubicBezTo>
                <a:cubicBezTo>
                  <a:pt x="10297" y="5291"/>
                  <a:pt x="10297" y="5291"/>
                  <a:pt x="10297" y="5291"/>
                </a:cubicBezTo>
                <a:cubicBezTo>
                  <a:pt x="10297" y="5291"/>
                  <a:pt x="10297" y="5312"/>
                  <a:pt x="10297" y="5312"/>
                </a:cubicBezTo>
                <a:cubicBezTo>
                  <a:pt x="10297" y="5312"/>
                  <a:pt x="10287" y="5333"/>
                  <a:pt x="10287" y="5333"/>
                </a:cubicBezTo>
                <a:cubicBezTo>
                  <a:pt x="10287" y="5333"/>
                  <a:pt x="10277" y="5353"/>
                  <a:pt x="10277" y="5353"/>
                </a:cubicBezTo>
                <a:cubicBezTo>
                  <a:pt x="10267" y="5374"/>
                  <a:pt x="10277" y="5395"/>
                  <a:pt x="10287" y="5395"/>
                </a:cubicBezTo>
                <a:cubicBezTo>
                  <a:pt x="10297" y="5395"/>
                  <a:pt x="10297" y="5395"/>
                  <a:pt x="10297" y="5416"/>
                </a:cubicBezTo>
                <a:cubicBezTo>
                  <a:pt x="10306" y="5416"/>
                  <a:pt x="10306" y="5416"/>
                  <a:pt x="10306" y="5436"/>
                </a:cubicBezTo>
                <a:cubicBezTo>
                  <a:pt x="10316" y="5436"/>
                  <a:pt x="10326" y="5395"/>
                  <a:pt x="10326" y="5374"/>
                </a:cubicBezTo>
                <a:cubicBezTo>
                  <a:pt x="10326" y="5374"/>
                  <a:pt x="10346" y="5353"/>
                  <a:pt x="10346" y="5374"/>
                </a:cubicBezTo>
                <a:cubicBezTo>
                  <a:pt x="10346" y="5374"/>
                  <a:pt x="10346" y="5395"/>
                  <a:pt x="10346" y="5395"/>
                </a:cubicBezTo>
                <a:cubicBezTo>
                  <a:pt x="10346" y="5416"/>
                  <a:pt x="10356" y="5416"/>
                  <a:pt x="10356" y="5436"/>
                </a:cubicBezTo>
                <a:cubicBezTo>
                  <a:pt x="10366" y="5436"/>
                  <a:pt x="10366" y="5457"/>
                  <a:pt x="10366" y="5457"/>
                </a:cubicBezTo>
                <a:cubicBezTo>
                  <a:pt x="10376" y="5478"/>
                  <a:pt x="10386" y="5498"/>
                  <a:pt x="10386" y="5498"/>
                </a:cubicBezTo>
                <a:cubicBezTo>
                  <a:pt x="10386" y="5519"/>
                  <a:pt x="10386" y="5519"/>
                  <a:pt x="10386" y="5519"/>
                </a:cubicBezTo>
                <a:cubicBezTo>
                  <a:pt x="10396" y="5540"/>
                  <a:pt x="10396" y="5540"/>
                  <a:pt x="10406" y="5540"/>
                </a:cubicBezTo>
                <a:cubicBezTo>
                  <a:pt x="10406" y="5540"/>
                  <a:pt x="10406" y="5540"/>
                  <a:pt x="10406" y="5540"/>
                </a:cubicBezTo>
                <a:cubicBezTo>
                  <a:pt x="10406" y="5540"/>
                  <a:pt x="10396" y="5540"/>
                  <a:pt x="10396" y="5560"/>
                </a:cubicBezTo>
                <a:cubicBezTo>
                  <a:pt x="10396" y="5560"/>
                  <a:pt x="10406" y="5560"/>
                  <a:pt x="10406" y="5581"/>
                </a:cubicBezTo>
                <a:cubicBezTo>
                  <a:pt x="10415" y="5581"/>
                  <a:pt x="10415" y="5581"/>
                  <a:pt x="10425" y="5602"/>
                </a:cubicBezTo>
                <a:cubicBezTo>
                  <a:pt x="10435" y="5622"/>
                  <a:pt x="10445" y="5643"/>
                  <a:pt x="10455" y="5643"/>
                </a:cubicBezTo>
                <a:cubicBezTo>
                  <a:pt x="10455" y="5664"/>
                  <a:pt x="10465" y="5664"/>
                  <a:pt x="10465" y="5664"/>
                </a:cubicBezTo>
                <a:cubicBezTo>
                  <a:pt x="10475" y="5664"/>
                  <a:pt x="10475" y="5684"/>
                  <a:pt x="10485" y="5684"/>
                </a:cubicBezTo>
                <a:cubicBezTo>
                  <a:pt x="10485" y="5684"/>
                  <a:pt x="10495" y="5684"/>
                  <a:pt x="10495" y="5664"/>
                </a:cubicBezTo>
                <a:cubicBezTo>
                  <a:pt x="10495" y="5664"/>
                  <a:pt x="10495" y="5664"/>
                  <a:pt x="10495" y="5664"/>
                </a:cubicBezTo>
                <a:cubicBezTo>
                  <a:pt x="10505" y="5664"/>
                  <a:pt x="10505" y="5664"/>
                  <a:pt x="10515" y="5664"/>
                </a:cubicBezTo>
                <a:cubicBezTo>
                  <a:pt x="10524" y="5684"/>
                  <a:pt x="10534" y="5684"/>
                  <a:pt x="10544" y="5705"/>
                </a:cubicBezTo>
                <a:cubicBezTo>
                  <a:pt x="10544" y="5705"/>
                  <a:pt x="10544" y="5726"/>
                  <a:pt x="10554" y="5726"/>
                </a:cubicBezTo>
                <a:cubicBezTo>
                  <a:pt x="10554" y="5746"/>
                  <a:pt x="10564" y="5746"/>
                  <a:pt x="10564" y="5746"/>
                </a:cubicBezTo>
                <a:cubicBezTo>
                  <a:pt x="10564" y="5767"/>
                  <a:pt x="10574" y="5767"/>
                  <a:pt x="10574" y="5767"/>
                </a:cubicBezTo>
                <a:cubicBezTo>
                  <a:pt x="10574" y="5767"/>
                  <a:pt x="10584" y="5767"/>
                  <a:pt x="10584" y="5788"/>
                </a:cubicBezTo>
                <a:cubicBezTo>
                  <a:pt x="10584" y="5788"/>
                  <a:pt x="10584" y="5788"/>
                  <a:pt x="10584" y="5788"/>
                </a:cubicBezTo>
                <a:cubicBezTo>
                  <a:pt x="10584" y="5788"/>
                  <a:pt x="10594" y="5788"/>
                  <a:pt x="10594" y="5808"/>
                </a:cubicBezTo>
                <a:cubicBezTo>
                  <a:pt x="10604" y="5808"/>
                  <a:pt x="10604" y="5808"/>
                  <a:pt x="10614" y="5808"/>
                </a:cubicBezTo>
                <a:cubicBezTo>
                  <a:pt x="10614" y="5829"/>
                  <a:pt x="10614" y="5829"/>
                  <a:pt x="10614" y="5829"/>
                </a:cubicBezTo>
                <a:cubicBezTo>
                  <a:pt x="10624" y="5829"/>
                  <a:pt x="10624" y="5850"/>
                  <a:pt x="10624" y="5850"/>
                </a:cubicBezTo>
                <a:cubicBezTo>
                  <a:pt x="10624" y="5850"/>
                  <a:pt x="10624" y="5870"/>
                  <a:pt x="10633" y="5870"/>
                </a:cubicBezTo>
                <a:cubicBezTo>
                  <a:pt x="10633" y="5891"/>
                  <a:pt x="10643" y="5891"/>
                  <a:pt x="10643" y="5891"/>
                </a:cubicBezTo>
                <a:cubicBezTo>
                  <a:pt x="10643" y="5891"/>
                  <a:pt x="10643" y="5912"/>
                  <a:pt x="10643" y="5912"/>
                </a:cubicBezTo>
                <a:cubicBezTo>
                  <a:pt x="10653" y="5932"/>
                  <a:pt x="10653" y="5932"/>
                  <a:pt x="10653" y="5953"/>
                </a:cubicBezTo>
                <a:cubicBezTo>
                  <a:pt x="10653" y="5953"/>
                  <a:pt x="10653" y="5953"/>
                  <a:pt x="10653" y="5953"/>
                </a:cubicBezTo>
                <a:cubicBezTo>
                  <a:pt x="10653" y="5974"/>
                  <a:pt x="10653" y="5994"/>
                  <a:pt x="10653" y="5994"/>
                </a:cubicBezTo>
                <a:cubicBezTo>
                  <a:pt x="10653" y="6036"/>
                  <a:pt x="10653" y="6056"/>
                  <a:pt x="10653" y="6098"/>
                </a:cubicBezTo>
                <a:cubicBezTo>
                  <a:pt x="10643" y="6118"/>
                  <a:pt x="10643" y="6139"/>
                  <a:pt x="10653" y="6160"/>
                </a:cubicBezTo>
                <a:cubicBezTo>
                  <a:pt x="10673" y="6180"/>
                  <a:pt x="10683" y="6180"/>
                  <a:pt x="10703" y="6222"/>
                </a:cubicBezTo>
                <a:cubicBezTo>
                  <a:pt x="10703" y="6222"/>
                  <a:pt x="10713" y="6222"/>
                  <a:pt x="10713" y="6242"/>
                </a:cubicBezTo>
                <a:cubicBezTo>
                  <a:pt x="10723" y="6263"/>
                  <a:pt x="10723" y="6325"/>
                  <a:pt x="10742" y="6346"/>
                </a:cubicBezTo>
                <a:cubicBezTo>
                  <a:pt x="10752" y="6346"/>
                  <a:pt x="10762" y="6366"/>
                  <a:pt x="10772" y="6387"/>
                </a:cubicBezTo>
                <a:cubicBezTo>
                  <a:pt x="10772" y="6408"/>
                  <a:pt x="10772" y="6428"/>
                  <a:pt x="10792" y="6449"/>
                </a:cubicBezTo>
                <a:cubicBezTo>
                  <a:pt x="10802" y="6470"/>
                  <a:pt x="10822" y="6449"/>
                  <a:pt x="10832" y="6470"/>
                </a:cubicBezTo>
                <a:cubicBezTo>
                  <a:pt x="10851" y="6470"/>
                  <a:pt x="10871" y="6490"/>
                  <a:pt x="10891" y="6490"/>
                </a:cubicBezTo>
                <a:cubicBezTo>
                  <a:pt x="10891" y="6511"/>
                  <a:pt x="10901" y="6511"/>
                  <a:pt x="10901" y="6511"/>
                </a:cubicBezTo>
                <a:cubicBezTo>
                  <a:pt x="10911" y="6511"/>
                  <a:pt x="10911" y="6532"/>
                  <a:pt x="10921" y="6532"/>
                </a:cubicBezTo>
                <a:cubicBezTo>
                  <a:pt x="10931" y="6552"/>
                  <a:pt x="10951" y="6573"/>
                  <a:pt x="10951" y="6532"/>
                </a:cubicBezTo>
                <a:cubicBezTo>
                  <a:pt x="10960" y="6490"/>
                  <a:pt x="10941" y="6470"/>
                  <a:pt x="10931" y="6449"/>
                </a:cubicBezTo>
                <a:cubicBezTo>
                  <a:pt x="10911" y="6449"/>
                  <a:pt x="10901" y="6428"/>
                  <a:pt x="10881" y="6387"/>
                </a:cubicBezTo>
                <a:cubicBezTo>
                  <a:pt x="10881" y="6387"/>
                  <a:pt x="10881" y="6366"/>
                  <a:pt x="10881" y="6366"/>
                </a:cubicBezTo>
                <a:cubicBezTo>
                  <a:pt x="10881" y="6346"/>
                  <a:pt x="10881" y="6346"/>
                  <a:pt x="10881" y="6346"/>
                </a:cubicBezTo>
                <a:cubicBezTo>
                  <a:pt x="10881" y="6304"/>
                  <a:pt x="10881" y="6263"/>
                  <a:pt x="10871" y="6242"/>
                </a:cubicBezTo>
                <a:cubicBezTo>
                  <a:pt x="10861" y="6222"/>
                  <a:pt x="10851" y="6180"/>
                  <a:pt x="10851" y="6139"/>
                </a:cubicBezTo>
                <a:cubicBezTo>
                  <a:pt x="10861" y="6118"/>
                  <a:pt x="10871" y="6077"/>
                  <a:pt x="10891" y="6098"/>
                </a:cubicBezTo>
                <a:cubicBezTo>
                  <a:pt x="10891" y="6118"/>
                  <a:pt x="10891" y="6118"/>
                  <a:pt x="10901" y="6139"/>
                </a:cubicBezTo>
                <a:cubicBezTo>
                  <a:pt x="10901" y="6160"/>
                  <a:pt x="10911" y="6160"/>
                  <a:pt x="10921" y="6160"/>
                </a:cubicBezTo>
                <a:cubicBezTo>
                  <a:pt x="10921" y="6160"/>
                  <a:pt x="10931" y="6160"/>
                  <a:pt x="10941" y="6139"/>
                </a:cubicBezTo>
                <a:cubicBezTo>
                  <a:pt x="10941" y="6139"/>
                  <a:pt x="10931" y="6118"/>
                  <a:pt x="10931" y="6098"/>
                </a:cubicBezTo>
                <a:cubicBezTo>
                  <a:pt x="10921" y="6098"/>
                  <a:pt x="10931" y="6077"/>
                  <a:pt x="10941" y="6077"/>
                </a:cubicBezTo>
                <a:cubicBezTo>
                  <a:pt x="10941" y="6077"/>
                  <a:pt x="10951" y="6077"/>
                  <a:pt x="10951" y="6077"/>
                </a:cubicBezTo>
                <a:cubicBezTo>
                  <a:pt x="10951" y="6077"/>
                  <a:pt x="10960" y="6077"/>
                  <a:pt x="10960" y="6077"/>
                </a:cubicBezTo>
                <a:cubicBezTo>
                  <a:pt x="10970" y="6056"/>
                  <a:pt x="10970" y="6056"/>
                  <a:pt x="10980" y="6056"/>
                </a:cubicBezTo>
                <a:cubicBezTo>
                  <a:pt x="10980" y="6056"/>
                  <a:pt x="10990" y="6056"/>
                  <a:pt x="10990" y="6056"/>
                </a:cubicBezTo>
                <a:cubicBezTo>
                  <a:pt x="10990" y="6056"/>
                  <a:pt x="10990" y="6056"/>
                  <a:pt x="10990" y="6077"/>
                </a:cubicBezTo>
                <a:cubicBezTo>
                  <a:pt x="10980" y="6077"/>
                  <a:pt x="10970" y="6118"/>
                  <a:pt x="10980" y="6098"/>
                </a:cubicBezTo>
                <a:cubicBezTo>
                  <a:pt x="10990" y="6098"/>
                  <a:pt x="10990" y="6098"/>
                  <a:pt x="11000" y="6098"/>
                </a:cubicBezTo>
                <a:cubicBezTo>
                  <a:pt x="11000" y="6098"/>
                  <a:pt x="11000" y="6077"/>
                  <a:pt x="11000" y="6077"/>
                </a:cubicBezTo>
                <a:cubicBezTo>
                  <a:pt x="11010" y="6056"/>
                  <a:pt x="11010" y="6056"/>
                  <a:pt x="11020" y="6056"/>
                </a:cubicBezTo>
                <a:cubicBezTo>
                  <a:pt x="11030" y="6056"/>
                  <a:pt x="11030" y="6056"/>
                  <a:pt x="11040" y="6056"/>
                </a:cubicBezTo>
                <a:cubicBezTo>
                  <a:pt x="11050" y="6056"/>
                  <a:pt x="11050" y="6036"/>
                  <a:pt x="11060" y="6056"/>
                </a:cubicBezTo>
                <a:cubicBezTo>
                  <a:pt x="11069" y="6056"/>
                  <a:pt x="11079" y="6056"/>
                  <a:pt x="11079" y="6056"/>
                </a:cubicBezTo>
                <a:cubicBezTo>
                  <a:pt x="11089" y="6077"/>
                  <a:pt x="11089" y="6077"/>
                  <a:pt x="11089" y="6077"/>
                </a:cubicBezTo>
                <a:cubicBezTo>
                  <a:pt x="11089" y="6098"/>
                  <a:pt x="11089" y="6098"/>
                  <a:pt x="11089" y="6098"/>
                </a:cubicBezTo>
                <a:cubicBezTo>
                  <a:pt x="11089" y="6098"/>
                  <a:pt x="11099" y="6098"/>
                  <a:pt x="11099" y="6098"/>
                </a:cubicBezTo>
                <a:cubicBezTo>
                  <a:pt x="11109" y="6118"/>
                  <a:pt x="11109" y="6098"/>
                  <a:pt x="11119" y="6098"/>
                </a:cubicBezTo>
                <a:cubicBezTo>
                  <a:pt x="11119" y="6098"/>
                  <a:pt x="11119" y="6118"/>
                  <a:pt x="11129" y="6118"/>
                </a:cubicBezTo>
                <a:cubicBezTo>
                  <a:pt x="11129" y="6118"/>
                  <a:pt x="11129" y="6118"/>
                  <a:pt x="11129" y="6118"/>
                </a:cubicBezTo>
                <a:cubicBezTo>
                  <a:pt x="11139" y="6118"/>
                  <a:pt x="11139" y="6098"/>
                  <a:pt x="11149" y="6098"/>
                </a:cubicBezTo>
                <a:cubicBezTo>
                  <a:pt x="11159" y="6098"/>
                  <a:pt x="11159" y="6077"/>
                  <a:pt x="11169" y="6077"/>
                </a:cubicBezTo>
                <a:cubicBezTo>
                  <a:pt x="11169" y="6077"/>
                  <a:pt x="11169" y="6056"/>
                  <a:pt x="11178" y="6056"/>
                </a:cubicBezTo>
                <a:cubicBezTo>
                  <a:pt x="11178" y="6056"/>
                  <a:pt x="11178" y="6056"/>
                  <a:pt x="11178" y="6056"/>
                </a:cubicBezTo>
                <a:cubicBezTo>
                  <a:pt x="11178" y="6056"/>
                  <a:pt x="11178" y="6056"/>
                  <a:pt x="11178" y="6056"/>
                </a:cubicBezTo>
                <a:cubicBezTo>
                  <a:pt x="11188" y="6036"/>
                  <a:pt x="11198" y="6036"/>
                  <a:pt x="11208" y="6036"/>
                </a:cubicBezTo>
                <a:cubicBezTo>
                  <a:pt x="11218" y="6036"/>
                  <a:pt x="11228" y="6036"/>
                  <a:pt x="11228" y="6036"/>
                </a:cubicBezTo>
                <a:cubicBezTo>
                  <a:pt x="11238" y="6036"/>
                  <a:pt x="11238" y="6036"/>
                  <a:pt x="11238" y="6036"/>
                </a:cubicBezTo>
                <a:cubicBezTo>
                  <a:pt x="11248" y="6036"/>
                  <a:pt x="11248" y="6036"/>
                  <a:pt x="11258" y="6056"/>
                </a:cubicBezTo>
                <a:cubicBezTo>
                  <a:pt x="11268" y="6056"/>
                  <a:pt x="11278" y="6056"/>
                  <a:pt x="11278" y="6056"/>
                </a:cubicBezTo>
                <a:cubicBezTo>
                  <a:pt x="11287" y="6056"/>
                  <a:pt x="11297" y="6056"/>
                  <a:pt x="11297" y="6077"/>
                </a:cubicBezTo>
                <a:cubicBezTo>
                  <a:pt x="11307" y="6077"/>
                  <a:pt x="11307" y="6077"/>
                  <a:pt x="11317" y="6077"/>
                </a:cubicBezTo>
                <a:cubicBezTo>
                  <a:pt x="11307" y="6098"/>
                  <a:pt x="11287" y="6077"/>
                  <a:pt x="11278" y="6077"/>
                </a:cubicBezTo>
                <a:cubicBezTo>
                  <a:pt x="11278" y="6077"/>
                  <a:pt x="11268" y="6098"/>
                  <a:pt x="11268" y="6098"/>
                </a:cubicBezTo>
                <a:cubicBezTo>
                  <a:pt x="11268" y="6098"/>
                  <a:pt x="11258" y="6098"/>
                  <a:pt x="11258" y="6098"/>
                </a:cubicBezTo>
                <a:cubicBezTo>
                  <a:pt x="11258" y="6098"/>
                  <a:pt x="11268" y="6098"/>
                  <a:pt x="11268" y="6118"/>
                </a:cubicBezTo>
                <a:cubicBezTo>
                  <a:pt x="11268" y="6139"/>
                  <a:pt x="11248" y="6118"/>
                  <a:pt x="11238" y="6118"/>
                </a:cubicBezTo>
                <a:cubicBezTo>
                  <a:pt x="11228" y="6118"/>
                  <a:pt x="11218" y="6118"/>
                  <a:pt x="11218" y="6118"/>
                </a:cubicBezTo>
                <a:cubicBezTo>
                  <a:pt x="11208" y="6118"/>
                  <a:pt x="11208" y="6118"/>
                  <a:pt x="11208" y="6139"/>
                </a:cubicBezTo>
                <a:cubicBezTo>
                  <a:pt x="11198" y="6139"/>
                  <a:pt x="11188" y="6139"/>
                  <a:pt x="11178" y="6139"/>
                </a:cubicBezTo>
                <a:cubicBezTo>
                  <a:pt x="11169" y="6160"/>
                  <a:pt x="11159" y="6139"/>
                  <a:pt x="11149" y="6139"/>
                </a:cubicBezTo>
                <a:cubicBezTo>
                  <a:pt x="11139" y="6139"/>
                  <a:pt x="11139" y="6139"/>
                  <a:pt x="11139" y="6139"/>
                </a:cubicBezTo>
                <a:cubicBezTo>
                  <a:pt x="11129" y="6139"/>
                  <a:pt x="11119" y="6139"/>
                  <a:pt x="11119" y="6139"/>
                </a:cubicBezTo>
                <a:cubicBezTo>
                  <a:pt x="11109" y="6139"/>
                  <a:pt x="11099" y="6160"/>
                  <a:pt x="11089" y="6180"/>
                </a:cubicBezTo>
                <a:cubicBezTo>
                  <a:pt x="11089" y="6201"/>
                  <a:pt x="11089" y="6222"/>
                  <a:pt x="11089" y="6263"/>
                </a:cubicBezTo>
                <a:cubicBezTo>
                  <a:pt x="11089" y="6263"/>
                  <a:pt x="11089" y="6284"/>
                  <a:pt x="11089" y="6284"/>
                </a:cubicBezTo>
                <a:cubicBezTo>
                  <a:pt x="11089" y="6304"/>
                  <a:pt x="11099" y="6284"/>
                  <a:pt x="11099" y="6284"/>
                </a:cubicBezTo>
                <a:cubicBezTo>
                  <a:pt x="11109" y="6284"/>
                  <a:pt x="11109" y="6284"/>
                  <a:pt x="11109" y="6263"/>
                </a:cubicBezTo>
                <a:cubicBezTo>
                  <a:pt x="11119" y="6263"/>
                  <a:pt x="11119" y="6263"/>
                  <a:pt x="11119" y="6263"/>
                </a:cubicBezTo>
                <a:cubicBezTo>
                  <a:pt x="11119" y="6263"/>
                  <a:pt x="11129" y="6263"/>
                  <a:pt x="11129" y="6263"/>
                </a:cubicBezTo>
                <a:cubicBezTo>
                  <a:pt x="11129" y="6284"/>
                  <a:pt x="11129" y="6304"/>
                  <a:pt x="11129" y="6325"/>
                </a:cubicBezTo>
                <a:cubicBezTo>
                  <a:pt x="11129" y="6346"/>
                  <a:pt x="11129" y="6366"/>
                  <a:pt x="11129" y="6366"/>
                </a:cubicBezTo>
                <a:cubicBezTo>
                  <a:pt x="11139" y="6387"/>
                  <a:pt x="11139" y="6387"/>
                  <a:pt x="11139" y="6387"/>
                </a:cubicBezTo>
                <a:cubicBezTo>
                  <a:pt x="11139" y="6408"/>
                  <a:pt x="11129" y="6408"/>
                  <a:pt x="11129" y="6428"/>
                </a:cubicBezTo>
                <a:cubicBezTo>
                  <a:pt x="11129" y="6428"/>
                  <a:pt x="11139" y="6428"/>
                  <a:pt x="11139" y="6428"/>
                </a:cubicBezTo>
                <a:cubicBezTo>
                  <a:pt x="11139" y="6428"/>
                  <a:pt x="11139" y="6449"/>
                  <a:pt x="11139" y="6449"/>
                </a:cubicBezTo>
                <a:cubicBezTo>
                  <a:pt x="11139" y="6449"/>
                  <a:pt x="11139" y="6449"/>
                  <a:pt x="11139" y="6449"/>
                </a:cubicBezTo>
                <a:cubicBezTo>
                  <a:pt x="11139" y="6470"/>
                  <a:pt x="11139" y="6470"/>
                  <a:pt x="11139" y="6470"/>
                </a:cubicBezTo>
                <a:cubicBezTo>
                  <a:pt x="11129" y="6470"/>
                  <a:pt x="11139" y="6490"/>
                  <a:pt x="11139" y="6490"/>
                </a:cubicBezTo>
                <a:cubicBezTo>
                  <a:pt x="11139" y="6490"/>
                  <a:pt x="11139" y="6490"/>
                  <a:pt x="11139" y="6511"/>
                </a:cubicBezTo>
                <a:cubicBezTo>
                  <a:pt x="11139" y="6511"/>
                  <a:pt x="11149" y="6511"/>
                  <a:pt x="11149" y="6511"/>
                </a:cubicBezTo>
                <a:cubicBezTo>
                  <a:pt x="11159" y="6511"/>
                  <a:pt x="11159" y="6532"/>
                  <a:pt x="11159" y="6532"/>
                </a:cubicBezTo>
                <a:cubicBezTo>
                  <a:pt x="11169" y="6552"/>
                  <a:pt x="11169" y="6552"/>
                  <a:pt x="11169" y="6573"/>
                </a:cubicBezTo>
                <a:cubicBezTo>
                  <a:pt x="11169" y="6573"/>
                  <a:pt x="11169" y="6594"/>
                  <a:pt x="11169" y="6594"/>
                </a:cubicBezTo>
                <a:cubicBezTo>
                  <a:pt x="11169" y="6614"/>
                  <a:pt x="11178" y="6614"/>
                  <a:pt x="11188" y="6614"/>
                </a:cubicBezTo>
                <a:cubicBezTo>
                  <a:pt x="11188" y="6614"/>
                  <a:pt x="11198" y="6635"/>
                  <a:pt x="11198" y="6656"/>
                </a:cubicBezTo>
                <a:cubicBezTo>
                  <a:pt x="11198" y="6656"/>
                  <a:pt x="11188" y="6676"/>
                  <a:pt x="11188" y="6676"/>
                </a:cubicBezTo>
                <a:cubicBezTo>
                  <a:pt x="11188" y="6676"/>
                  <a:pt x="11178" y="6676"/>
                  <a:pt x="11178" y="6697"/>
                </a:cubicBezTo>
                <a:cubicBezTo>
                  <a:pt x="11178" y="6697"/>
                  <a:pt x="11198" y="6697"/>
                  <a:pt x="11198" y="6697"/>
                </a:cubicBezTo>
                <a:cubicBezTo>
                  <a:pt x="11208" y="6697"/>
                  <a:pt x="11208" y="6718"/>
                  <a:pt x="11218" y="6718"/>
                </a:cubicBezTo>
                <a:cubicBezTo>
                  <a:pt x="11218" y="6718"/>
                  <a:pt x="11228" y="6718"/>
                  <a:pt x="11238" y="6718"/>
                </a:cubicBezTo>
                <a:cubicBezTo>
                  <a:pt x="11248" y="6718"/>
                  <a:pt x="11248" y="6718"/>
                  <a:pt x="11248" y="6718"/>
                </a:cubicBezTo>
                <a:cubicBezTo>
                  <a:pt x="11258" y="6718"/>
                  <a:pt x="11258" y="6718"/>
                  <a:pt x="11258" y="6718"/>
                </a:cubicBezTo>
                <a:cubicBezTo>
                  <a:pt x="11268" y="6718"/>
                  <a:pt x="11268" y="6738"/>
                  <a:pt x="11278" y="6738"/>
                </a:cubicBezTo>
                <a:cubicBezTo>
                  <a:pt x="11278" y="6759"/>
                  <a:pt x="11287" y="6759"/>
                  <a:pt x="11297" y="6759"/>
                </a:cubicBezTo>
                <a:cubicBezTo>
                  <a:pt x="11297" y="6780"/>
                  <a:pt x="11307" y="6780"/>
                  <a:pt x="11307" y="6780"/>
                </a:cubicBezTo>
                <a:cubicBezTo>
                  <a:pt x="11317" y="6800"/>
                  <a:pt x="11317" y="6821"/>
                  <a:pt x="11327" y="6821"/>
                </a:cubicBezTo>
                <a:cubicBezTo>
                  <a:pt x="11327" y="6821"/>
                  <a:pt x="11337" y="6821"/>
                  <a:pt x="11337" y="6800"/>
                </a:cubicBezTo>
                <a:cubicBezTo>
                  <a:pt x="11357" y="6800"/>
                  <a:pt x="11367" y="6821"/>
                  <a:pt x="11377" y="6800"/>
                </a:cubicBezTo>
                <a:cubicBezTo>
                  <a:pt x="11386" y="6800"/>
                  <a:pt x="11386" y="6780"/>
                  <a:pt x="11386" y="6780"/>
                </a:cubicBezTo>
                <a:cubicBezTo>
                  <a:pt x="11386" y="6759"/>
                  <a:pt x="11377" y="6759"/>
                  <a:pt x="11377" y="6738"/>
                </a:cubicBezTo>
                <a:cubicBezTo>
                  <a:pt x="11377" y="6738"/>
                  <a:pt x="11386" y="6718"/>
                  <a:pt x="11386" y="6718"/>
                </a:cubicBezTo>
                <a:cubicBezTo>
                  <a:pt x="11396" y="6718"/>
                  <a:pt x="11406" y="6718"/>
                  <a:pt x="11406" y="6718"/>
                </a:cubicBezTo>
                <a:cubicBezTo>
                  <a:pt x="11416" y="6718"/>
                  <a:pt x="11426" y="6718"/>
                  <a:pt x="11436" y="6718"/>
                </a:cubicBezTo>
                <a:cubicBezTo>
                  <a:pt x="11446" y="6718"/>
                  <a:pt x="11456" y="6718"/>
                  <a:pt x="11456" y="6738"/>
                </a:cubicBezTo>
                <a:cubicBezTo>
                  <a:pt x="11476" y="6759"/>
                  <a:pt x="11495" y="6780"/>
                  <a:pt x="11515" y="6800"/>
                </a:cubicBezTo>
                <a:cubicBezTo>
                  <a:pt x="11535" y="6821"/>
                  <a:pt x="11545" y="6842"/>
                  <a:pt x="11565" y="6842"/>
                </a:cubicBezTo>
                <a:cubicBezTo>
                  <a:pt x="11595" y="6821"/>
                  <a:pt x="11614" y="6800"/>
                  <a:pt x="11624" y="6759"/>
                </a:cubicBezTo>
                <a:cubicBezTo>
                  <a:pt x="11644" y="6759"/>
                  <a:pt x="11654" y="6738"/>
                  <a:pt x="11664" y="6738"/>
                </a:cubicBezTo>
                <a:cubicBezTo>
                  <a:pt x="11684" y="6738"/>
                  <a:pt x="11704" y="6718"/>
                  <a:pt x="11723" y="6718"/>
                </a:cubicBezTo>
                <a:cubicBezTo>
                  <a:pt x="11723" y="6718"/>
                  <a:pt x="11733" y="6718"/>
                  <a:pt x="11733" y="6738"/>
                </a:cubicBezTo>
                <a:cubicBezTo>
                  <a:pt x="11743" y="6738"/>
                  <a:pt x="11733" y="6759"/>
                  <a:pt x="11733" y="6780"/>
                </a:cubicBezTo>
                <a:cubicBezTo>
                  <a:pt x="11733" y="6800"/>
                  <a:pt x="11733" y="6842"/>
                  <a:pt x="11733" y="6862"/>
                </a:cubicBezTo>
                <a:cubicBezTo>
                  <a:pt x="11733" y="6883"/>
                  <a:pt x="11733" y="6883"/>
                  <a:pt x="11733" y="6904"/>
                </a:cubicBezTo>
                <a:cubicBezTo>
                  <a:pt x="11733" y="6924"/>
                  <a:pt x="11743" y="6966"/>
                  <a:pt x="11743" y="6986"/>
                </a:cubicBezTo>
                <a:cubicBezTo>
                  <a:pt x="11743" y="7028"/>
                  <a:pt x="11743" y="7048"/>
                  <a:pt x="11743" y="7069"/>
                </a:cubicBezTo>
                <a:cubicBezTo>
                  <a:pt x="11743" y="7069"/>
                  <a:pt x="11743" y="7090"/>
                  <a:pt x="11733" y="7090"/>
                </a:cubicBezTo>
                <a:cubicBezTo>
                  <a:pt x="11733" y="7131"/>
                  <a:pt x="11723" y="7172"/>
                  <a:pt x="11713" y="7214"/>
                </a:cubicBezTo>
                <a:cubicBezTo>
                  <a:pt x="11713" y="7255"/>
                  <a:pt x="11704" y="7276"/>
                  <a:pt x="11704" y="7317"/>
                </a:cubicBezTo>
                <a:cubicBezTo>
                  <a:pt x="11694" y="7338"/>
                  <a:pt x="11694" y="7358"/>
                  <a:pt x="11694" y="7379"/>
                </a:cubicBezTo>
                <a:cubicBezTo>
                  <a:pt x="11684" y="7420"/>
                  <a:pt x="11674" y="7462"/>
                  <a:pt x="11674" y="7503"/>
                </a:cubicBezTo>
                <a:cubicBezTo>
                  <a:pt x="11664" y="7544"/>
                  <a:pt x="11664" y="7586"/>
                  <a:pt x="11644" y="7607"/>
                </a:cubicBezTo>
                <a:cubicBezTo>
                  <a:pt x="11644" y="7607"/>
                  <a:pt x="11644" y="7627"/>
                  <a:pt x="11644" y="7627"/>
                </a:cubicBezTo>
                <a:cubicBezTo>
                  <a:pt x="11634" y="7648"/>
                  <a:pt x="11614" y="7648"/>
                  <a:pt x="11595" y="7648"/>
                </a:cubicBezTo>
                <a:cubicBezTo>
                  <a:pt x="11575" y="7648"/>
                  <a:pt x="11545" y="7648"/>
                  <a:pt x="11515" y="7648"/>
                </a:cubicBezTo>
                <a:cubicBezTo>
                  <a:pt x="11505" y="7627"/>
                  <a:pt x="11495" y="7586"/>
                  <a:pt x="11486" y="7586"/>
                </a:cubicBezTo>
                <a:cubicBezTo>
                  <a:pt x="11456" y="7544"/>
                  <a:pt x="11416" y="7565"/>
                  <a:pt x="11396" y="7565"/>
                </a:cubicBezTo>
                <a:cubicBezTo>
                  <a:pt x="11377" y="7586"/>
                  <a:pt x="11367" y="7586"/>
                  <a:pt x="11357" y="7607"/>
                </a:cubicBezTo>
                <a:cubicBezTo>
                  <a:pt x="11347" y="7627"/>
                  <a:pt x="11337" y="7648"/>
                  <a:pt x="11327" y="7669"/>
                </a:cubicBezTo>
                <a:cubicBezTo>
                  <a:pt x="11317" y="7689"/>
                  <a:pt x="11307" y="7669"/>
                  <a:pt x="11287" y="7669"/>
                </a:cubicBezTo>
                <a:cubicBezTo>
                  <a:pt x="11278" y="7648"/>
                  <a:pt x="11268" y="7648"/>
                  <a:pt x="11258" y="7627"/>
                </a:cubicBezTo>
                <a:cubicBezTo>
                  <a:pt x="11248" y="7627"/>
                  <a:pt x="11248" y="7627"/>
                  <a:pt x="11248" y="7627"/>
                </a:cubicBezTo>
                <a:cubicBezTo>
                  <a:pt x="11238" y="7627"/>
                  <a:pt x="11238" y="7648"/>
                  <a:pt x="11238" y="7648"/>
                </a:cubicBezTo>
                <a:cubicBezTo>
                  <a:pt x="11238" y="7648"/>
                  <a:pt x="11238" y="7627"/>
                  <a:pt x="11238" y="7627"/>
                </a:cubicBezTo>
                <a:cubicBezTo>
                  <a:pt x="11238" y="7627"/>
                  <a:pt x="11228" y="7627"/>
                  <a:pt x="11228" y="7627"/>
                </a:cubicBezTo>
                <a:cubicBezTo>
                  <a:pt x="11218" y="7627"/>
                  <a:pt x="11208" y="7627"/>
                  <a:pt x="11208" y="7607"/>
                </a:cubicBezTo>
                <a:cubicBezTo>
                  <a:pt x="11198" y="7607"/>
                  <a:pt x="11188" y="7607"/>
                  <a:pt x="11178" y="7607"/>
                </a:cubicBezTo>
                <a:cubicBezTo>
                  <a:pt x="11178" y="7607"/>
                  <a:pt x="11178" y="7586"/>
                  <a:pt x="11178" y="7586"/>
                </a:cubicBezTo>
                <a:cubicBezTo>
                  <a:pt x="11169" y="7586"/>
                  <a:pt x="11169" y="7586"/>
                  <a:pt x="11169" y="7565"/>
                </a:cubicBezTo>
                <a:cubicBezTo>
                  <a:pt x="11159" y="7565"/>
                  <a:pt x="11139" y="7565"/>
                  <a:pt x="11129" y="7565"/>
                </a:cubicBezTo>
                <a:cubicBezTo>
                  <a:pt x="11129" y="7565"/>
                  <a:pt x="11129" y="7544"/>
                  <a:pt x="11119" y="7544"/>
                </a:cubicBezTo>
                <a:cubicBezTo>
                  <a:pt x="11109" y="7544"/>
                  <a:pt x="11109" y="7565"/>
                  <a:pt x="11099" y="7565"/>
                </a:cubicBezTo>
                <a:cubicBezTo>
                  <a:pt x="11089" y="7565"/>
                  <a:pt x="11089" y="7544"/>
                  <a:pt x="11079" y="7544"/>
                </a:cubicBezTo>
                <a:cubicBezTo>
                  <a:pt x="11069" y="7544"/>
                  <a:pt x="11069" y="7565"/>
                  <a:pt x="11060" y="7565"/>
                </a:cubicBezTo>
                <a:cubicBezTo>
                  <a:pt x="11060" y="7565"/>
                  <a:pt x="11050" y="7565"/>
                  <a:pt x="11050" y="7544"/>
                </a:cubicBezTo>
                <a:cubicBezTo>
                  <a:pt x="11040" y="7544"/>
                  <a:pt x="11040" y="7544"/>
                  <a:pt x="11040" y="7544"/>
                </a:cubicBezTo>
                <a:cubicBezTo>
                  <a:pt x="11040" y="7524"/>
                  <a:pt x="11040" y="7524"/>
                  <a:pt x="11040" y="7503"/>
                </a:cubicBezTo>
                <a:cubicBezTo>
                  <a:pt x="11030" y="7482"/>
                  <a:pt x="11020" y="7482"/>
                  <a:pt x="11010" y="7482"/>
                </a:cubicBezTo>
                <a:cubicBezTo>
                  <a:pt x="11000" y="7482"/>
                  <a:pt x="10990" y="7482"/>
                  <a:pt x="10980" y="7482"/>
                </a:cubicBezTo>
                <a:cubicBezTo>
                  <a:pt x="10970" y="7482"/>
                  <a:pt x="10970" y="7482"/>
                  <a:pt x="10970" y="7482"/>
                </a:cubicBezTo>
                <a:cubicBezTo>
                  <a:pt x="10960" y="7462"/>
                  <a:pt x="10951" y="7482"/>
                  <a:pt x="10941" y="7462"/>
                </a:cubicBezTo>
                <a:cubicBezTo>
                  <a:pt x="10941" y="7462"/>
                  <a:pt x="10931" y="7462"/>
                  <a:pt x="10931" y="7441"/>
                </a:cubicBezTo>
                <a:cubicBezTo>
                  <a:pt x="10911" y="7441"/>
                  <a:pt x="10921" y="7420"/>
                  <a:pt x="10911" y="7400"/>
                </a:cubicBezTo>
                <a:cubicBezTo>
                  <a:pt x="10911" y="7379"/>
                  <a:pt x="10901" y="7379"/>
                  <a:pt x="10901" y="7379"/>
                </a:cubicBezTo>
                <a:cubicBezTo>
                  <a:pt x="10891" y="7379"/>
                  <a:pt x="10881" y="7379"/>
                  <a:pt x="10881" y="7358"/>
                </a:cubicBezTo>
                <a:cubicBezTo>
                  <a:pt x="10871" y="7358"/>
                  <a:pt x="10871" y="7358"/>
                  <a:pt x="10871" y="7338"/>
                </a:cubicBezTo>
                <a:cubicBezTo>
                  <a:pt x="10871" y="7338"/>
                  <a:pt x="10861" y="7338"/>
                  <a:pt x="10861" y="7338"/>
                </a:cubicBezTo>
                <a:cubicBezTo>
                  <a:pt x="10832" y="7338"/>
                  <a:pt x="10802" y="7358"/>
                  <a:pt x="10782" y="7379"/>
                </a:cubicBezTo>
                <a:cubicBezTo>
                  <a:pt x="10772" y="7379"/>
                  <a:pt x="10762" y="7379"/>
                  <a:pt x="10762" y="7400"/>
                </a:cubicBezTo>
                <a:cubicBezTo>
                  <a:pt x="10752" y="7400"/>
                  <a:pt x="10742" y="7400"/>
                  <a:pt x="10742" y="7420"/>
                </a:cubicBezTo>
                <a:cubicBezTo>
                  <a:pt x="10733" y="7441"/>
                  <a:pt x="10723" y="7441"/>
                  <a:pt x="10713" y="7462"/>
                </a:cubicBezTo>
                <a:cubicBezTo>
                  <a:pt x="10713" y="7462"/>
                  <a:pt x="10703" y="7482"/>
                  <a:pt x="10703" y="7503"/>
                </a:cubicBezTo>
                <a:cubicBezTo>
                  <a:pt x="10703" y="7503"/>
                  <a:pt x="10713" y="7524"/>
                  <a:pt x="10713" y="7544"/>
                </a:cubicBezTo>
                <a:cubicBezTo>
                  <a:pt x="10713" y="7565"/>
                  <a:pt x="10713" y="7565"/>
                  <a:pt x="10713" y="7586"/>
                </a:cubicBezTo>
                <a:cubicBezTo>
                  <a:pt x="10723" y="7586"/>
                  <a:pt x="10723" y="7586"/>
                  <a:pt x="10723" y="7607"/>
                </a:cubicBezTo>
                <a:cubicBezTo>
                  <a:pt x="10733" y="7627"/>
                  <a:pt x="10723" y="7627"/>
                  <a:pt x="10723" y="7648"/>
                </a:cubicBezTo>
                <a:cubicBezTo>
                  <a:pt x="10723" y="7669"/>
                  <a:pt x="10713" y="7689"/>
                  <a:pt x="10713" y="7689"/>
                </a:cubicBezTo>
                <a:cubicBezTo>
                  <a:pt x="10703" y="7710"/>
                  <a:pt x="10693" y="7731"/>
                  <a:pt x="10683" y="7731"/>
                </a:cubicBezTo>
                <a:cubicBezTo>
                  <a:pt x="10673" y="7751"/>
                  <a:pt x="10663" y="7813"/>
                  <a:pt x="10643" y="7772"/>
                </a:cubicBezTo>
                <a:cubicBezTo>
                  <a:pt x="10643" y="7772"/>
                  <a:pt x="10633" y="7772"/>
                  <a:pt x="10633" y="7751"/>
                </a:cubicBezTo>
                <a:cubicBezTo>
                  <a:pt x="10633" y="7751"/>
                  <a:pt x="10633" y="7751"/>
                  <a:pt x="10633" y="7751"/>
                </a:cubicBezTo>
                <a:cubicBezTo>
                  <a:pt x="10624" y="7731"/>
                  <a:pt x="10624" y="7731"/>
                  <a:pt x="10624" y="7731"/>
                </a:cubicBezTo>
                <a:cubicBezTo>
                  <a:pt x="10614" y="7731"/>
                  <a:pt x="10614" y="7710"/>
                  <a:pt x="10604" y="7710"/>
                </a:cubicBezTo>
                <a:cubicBezTo>
                  <a:pt x="10594" y="7710"/>
                  <a:pt x="10594" y="7710"/>
                  <a:pt x="10584" y="7689"/>
                </a:cubicBezTo>
                <a:cubicBezTo>
                  <a:pt x="10574" y="7689"/>
                  <a:pt x="10564" y="7669"/>
                  <a:pt x="10554" y="7669"/>
                </a:cubicBezTo>
                <a:cubicBezTo>
                  <a:pt x="10544" y="7648"/>
                  <a:pt x="10524" y="7627"/>
                  <a:pt x="10515" y="7627"/>
                </a:cubicBezTo>
                <a:cubicBezTo>
                  <a:pt x="10505" y="7627"/>
                  <a:pt x="10495" y="7627"/>
                  <a:pt x="10485" y="7607"/>
                </a:cubicBezTo>
                <a:cubicBezTo>
                  <a:pt x="10485" y="7607"/>
                  <a:pt x="10485" y="7607"/>
                  <a:pt x="10475" y="7607"/>
                </a:cubicBezTo>
                <a:cubicBezTo>
                  <a:pt x="10475" y="7607"/>
                  <a:pt x="10465" y="7586"/>
                  <a:pt x="10455" y="7607"/>
                </a:cubicBezTo>
                <a:cubicBezTo>
                  <a:pt x="10455" y="7607"/>
                  <a:pt x="10445" y="7607"/>
                  <a:pt x="10445" y="7607"/>
                </a:cubicBezTo>
                <a:cubicBezTo>
                  <a:pt x="10425" y="7586"/>
                  <a:pt x="10425" y="7565"/>
                  <a:pt x="10415" y="7544"/>
                </a:cubicBezTo>
                <a:cubicBezTo>
                  <a:pt x="10415" y="7544"/>
                  <a:pt x="10415" y="7524"/>
                  <a:pt x="10415" y="7524"/>
                </a:cubicBezTo>
                <a:cubicBezTo>
                  <a:pt x="10415" y="7503"/>
                  <a:pt x="10415" y="7503"/>
                  <a:pt x="10406" y="7482"/>
                </a:cubicBezTo>
                <a:cubicBezTo>
                  <a:pt x="10406" y="7462"/>
                  <a:pt x="10406" y="7441"/>
                  <a:pt x="10396" y="7420"/>
                </a:cubicBezTo>
                <a:cubicBezTo>
                  <a:pt x="10386" y="7400"/>
                  <a:pt x="10376" y="7400"/>
                  <a:pt x="10376" y="7400"/>
                </a:cubicBezTo>
                <a:cubicBezTo>
                  <a:pt x="10366" y="7400"/>
                  <a:pt x="10356" y="7400"/>
                  <a:pt x="10346" y="7379"/>
                </a:cubicBezTo>
                <a:cubicBezTo>
                  <a:pt x="10336" y="7358"/>
                  <a:pt x="10326" y="7358"/>
                  <a:pt x="10316" y="7358"/>
                </a:cubicBezTo>
                <a:cubicBezTo>
                  <a:pt x="10306" y="7358"/>
                  <a:pt x="10297" y="7358"/>
                  <a:pt x="10297" y="7358"/>
                </a:cubicBezTo>
                <a:cubicBezTo>
                  <a:pt x="10287" y="7358"/>
                  <a:pt x="10277" y="7358"/>
                  <a:pt x="10277" y="7358"/>
                </a:cubicBezTo>
                <a:cubicBezTo>
                  <a:pt x="10267" y="7358"/>
                  <a:pt x="10257" y="7358"/>
                  <a:pt x="10257" y="7358"/>
                </a:cubicBezTo>
                <a:cubicBezTo>
                  <a:pt x="10247" y="7358"/>
                  <a:pt x="10237" y="7358"/>
                  <a:pt x="10227" y="7358"/>
                </a:cubicBezTo>
                <a:cubicBezTo>
                  <a:pt x="10217" y="7358"/>
                  <a:pt x="10207" y="7338"/>
                  <a:pt x="10198" y="7338"/>
                </a:cubicBezTo>
                <a:cubicBezTo>
                  <a:pt x="10188" y="7317"/>
                  <a:pt x="10188" y="7317"/>
                  <a:pt x="10178" y="7317"/>
                </a:cubicBezTo>
                <a:cubicBezTo>
                  <a:pt x="10178" y="7317"/>
                  <a:pt x="10178" y="7317"/>
                  <a:pt x="10168" y="7317"/>
                </a:cubicBezTo>
                <a:cubicBezTo>
                  <a:pt x="10168" y="7317"/>
                  <a:pt x="10168" y="7317"/>
                  <a:pt x="10158" y="7317"/>
                </a:cubicBezTo>
                <a:cubicBezTo>
                  <a:pt x="10148" y="7296"/>
                  <a:pt x="10138" y="7296"/>
                  <a:pt x="10138" y="7276"/>
                </a:cubicBezTo>
                <a:cubicBezTo>
                  <a:pt x="10128" y="7255"/>
                  <a:pt x="10128" y="7255"/>
                  <a:pt x="10128" y="7255"/>
                </a:cubicBezTo>
                <a:cubicBezTo>
                  <a:pt x="10128" y="7255"/>
                  <a:pt x="10128" y="7234"/>
                  <a:pt x="10118" y="7234"/>
                </a:cubicBezTo>
                <a:cubicBezTo>
                  <a:pt x="10118" y="7234"/>
                  <a:pt x="10118" y="7234"/>
                  <a:pt x="10118" y="7234"/>
                </a:cubicBezTo>
                <a:cubicBezTo>
                  <a:pt x="10118" y="7214"/>
                  <a:pt x="10108" y="7234"/>
                  <a:pt x="10108" y="7234"/>
                </a:cubicBezTo>
                <a:cubicBezTo>
                  <a:pt x="10098" y="7255"/>
                  <a:pt x="10098" y="7234"/>
                  <a:pt x="10098" y="7234"/>
                </a:cubicBezTo>
                <a:cubicBezTo>
                  <a:pt x="10089" y="7234"/>
                  <a:pt x="10089" y="7234"/>
                  <a:pt x="10079" y="7234"/>
                </a:cubicBezTo>
                <a:cubicBezTo>
                  <a:pt x="10079" y="7214"/>
                  <a:pt x="10069" y="7214"/>
                  <a:pt x="10069" y="7193"/>
                </a:cubicBezTo>
                <a:cubicBezTo>
                  <a:pt x="10069" y="7193"/>
                  <a:pt x="10069" y="7172"/>
                  <a:pt x="10069" y="7172"/>
                </a:cubicBezTo>
                <a:cubicBezTo>
                  <a:pt x="10069" y="7152"/>
                  <a:pt x="10069" y="7152"/>
                  <a:pt x="10069" y="7131"/>
                </a:cubicBezTo>
                <a:cubicBezTo>
                  <a:pt x="10079" y="7110"/>
                  <a:pt x="10079" y="7090"/>
                  <a:pt x="10089" y="7090"/>
                </a:cubicBezTo>
                <a:cubicBezTo>
                  <a:pt x="10098" y="7069"/>
                  <a:pt x="10108" y="7048"/>
                  <a:pt x="10118" y="7048"/>
                </a:cubicBezTo>
                <a:cubicBezTo>
                  <a:pt x="10118" y="7028"/>
                  <a:pt x="10128" y="7028"/>
                  <a:pt x="10138" y="7007"/>
                </a:cubicBezTo>
                <a:cubicBezTo>
                  <a:pt x="10138" y="6986"/>
                  <a:pt x="10138" y="6945"/>
                  <a:pt x="10138" y="6924"/>
                </a:cubicBezTo>
                <a:cubicBezTo>
                  <a:pt x="10128" y="6904"/>
                  <a:pt x="10118" y="6904"/>
                  <a:pt x="10108" y="6883"/>
                </a:cubicBezTo>
                <a:cubicBezTo>
                  <a:pt x="10098" y="6862"/>
                  <a:pt x="10098" y="6842"/>
                  <a:pt x="10098" y="6821"/>
                </a:cubicBezTo>
                <a:cubicBezTo>
                  <a:pt x="10108" y="6759"/>
                  <a:pt x="10128" y="6738"/>
                  <a:pt x="10128" y="6676"/>
                </a:cubicBezTo>
                <a:cubicBezTo>
                  <a:pt x="10128" y="6676"/>
                  <a:pt x="10128" y="6635"/>
                  <a:pt x="10118" y="6656"/>
                </a:cubicBezTo>
                <a:cubicBezTo>
                  <a:pt x="10118" y="6656"/>
                  <a:pt x="10118" y="6656"/>
                  <a:pt x="10108" y="6676"/>
                </a:cubicBezTo>
                <a:cubicBezTo>
                  <a:pt x="10108" y="6676"/>
                  <a:pt x="10098" y="6697"/>
                  <a:pt x="10098" y="6697"/>
                </a:cubicBezTo>
                <a:cubicBezTo>
                  <a:pt x="10089" y="6718"/>
                  <a:pt x="10079" y="6697"/>
                  <a:pt x="10079" y="6676"/>
                </a:cubicBezTo>
                <a:cubicBezTo>
                  <a:pt x="10069" y="6656"/>
                  <a:pt x="10069" y="6635"/>
                  <a:pt x="10059" y="6635"/>
                </a:cubicBezTo>
                <a:cubicBezTo>
                  <a:pt x="10049" y="6635"/>
                  <a:pt x="10039" y="6635"/>
                  <a:pt x="10019" y="6635"/>
                </a:cubicBezTo>
                <a:cubicBezTo>
                  <a:pt x="10009" y="6656"/>
                  <a:pt x="9999" y="6656"/>
                  <a:pt x="9989" y="6676"/>
                </a:cubicBezTo>
                <a:cubicBezTo>
                  <a:pt x="9989" y="6676"/>
                  <a:pt x="9980" y="6676"/>
                  <a:pt x="9980" y="6676"/>
                </a:cubicBezTo>
                <a:cubicBezTo>
                  <a:pt x="9970" y="6697"/>
                  <a:pt x="9960" y="6697"/>
                  <a:pt x="9950" y="6676"/>
                </a:cubicBezTo>
                <a:cubicBezTo>
                  <a:pt x="9940" y="6676"/>
                  <a:pt x="9940" y="6676"/>
                  <a:pt x="9930" y="6697"/>
                </a:cubicBezTo>
                <a:cubicBezTo>
                  <a:pt x="9920" y="6718"/>
                  <a:pt x="9920" y="6697"/>
                  <a:pt x="9910" y="6676"/>
                </a:cubicBezTo>
                <a:cubicBezTo>
                  <a:pt x="9900" y="6656"/>
                  <a:pt x="9890" y="6676"/>
                  <a:pt x="9880" y="6676"/>
                </a:cubicBezTo>
                <a:cubicBezTo>
                  <a:pt x="9871" y="6697"/>
                  <a:pt x="9871" y="6697"/>
                  <a:pt x="9861" y="6697"/>
                </a:cubicBezTo>
                <a:cubicBezTo>
                  <a:pt x="9851" y="6697"/>
                  <a:pt x="9841" y="6676"/>
                  <a:pt x="9841" y="6676"/>
                </a:cubicBezTo>
                <a:cubicBezTo>
                  <a:pt x="9831" y="6676"/>
                  <a:pt x="9831" y="6676"/>
                  <a:pt x="9821" y="6676"/>
                </a:cubicBezTo>
                <a:cubicBezTo>
                  <a:pt x="9821" y="6676"/>
                  <a:pt x="9821" y="6676"/>
                  <a:pt x="9821" y="6676"/>
                </a:cubicBezTo>
                <a:cubicBezTo>
                  <a:pt x="9811" y="6676"/>
                  <a:pt x="9821" y="6697"/>
                  <a:pt x="9821" y="6697"/>
                </a:cubicBezTo>
                <a:cubicBezTo>
                  <a:pt x="9821" y="6697"/>
                  <a:pt x="9821" y="6697"/>
                  <a:pt x="9811" y="6697"/>
                </a:cubicBezTo>
                <a:cubicBezTo>
                  <a:pt x="9811" y="6697"/>
                  <a:pt x="9801" y="6697"/>
                  <a:pt x="9791" y="6697"/>
                </a:cubicBezTo>
                <a:cubicBezTo>
                  <a:pt x="9791" y="6697"/>
                  <a:pt x="9791" y="6718"/>
                  <a:pt x="9791" y="6718"/>
                </a:cubicBezTo>
                <a:cubicBezTo>
                  <a:pt x="9781" y="6718"/>
                  <a:pt x="9791" y="6718"/>
                  <a:pt x="9781" y="6738"/>
                </a:cubicBezTo>
                <a:cubicBezTo>
                  <a:pt x="9781" y="6738"/>
                  <a:pt x="9781" y="6738"/>
                  <a:pt x="9781" y="6738"/>
                </a:cubicBezTo>
                <a:cubicBezTo>
                  <a:pt x="9771" y="6738"/>
                  <a:pt x="9771" y="6738"/>
                  <a:pt x="9762" y="6738"/>
                </a:cubicBezTo>
                <a:cubicBezTo>
                  <a:pt x="9762" y="6738"/>
                  <a:pt x="9762" y="6738"/>
                  <a:pt x="9762" y="6738"/>
                </a:cubicBezTo>
                <a:cubicBezTo>
                  <a:pt x="9762" y="6718"/>
                  <a:pt x="9752" y="6718"/>
                  <a:pt x="9752" y="6718"/>
                </a:cubicBezTo>
                <a:cubicBezTo>
                  <a:pt x="9742" y="6697"/>
                  <a:pt x="9742" y="6697"/>
                  <a:pt x="9732" y="6697"/>
                </a:cubicBezTo>
                <a:cubicBezTo>
                  <a:pt x="9722" y="6676"/>
                  <a:pt x="9722" y="6676"/>
                  <a:pt x="9722" y="6676"/>
                </a:cubicBezTo>
                <a:cubicBezTo>
                  <a:pt x="9712" y="6697"/>
                  <a:pt x="9712" y="6697"/>
                  <a:pt x="9712" y="6697"/>
                </a:cubicBezTo>
                <a:cubicBezTo>
                  <a:pt x="9702" y="6697"/>
                  <a:pt x="9702" y="6697"/>
                  <a:pt x="9702" y="6697"/>
                </a:cubicBezTo>
                <a:cubicBezTo>
                  <a:pt x="9692" y="6697"/>
                  <a:pt x="9692" y="6676"/>
                  <a:pt x="9682" y="6697"/>
                </a:cubicBezTo>
                <a:cubicBezTo>
                  <a:pt x="9672" y="6697"/>
                  <a:pt x="9672" y="6718"/>
                  <a:pt x="9662" y="6718"/>
                </a:cubicBezTo>
                <a:cubicBezTo>
                  <a:pt x="9653" y="6718"/>
                  <a:pt x="9653" y="6738"/>
                  <a:pt x="9643" y="6738"/>
                </a:cubicBezTo>
                <a:cubicBezTo>
                  <a:pt x="9633" y="6759"/>
                  <a:pt x="9633" y="6759"/>
                  <a:pt x="9623" y="6759"/>
                </a:cubicBezTo>
                <a:cubicBezTo>
                  <a:pt x="9613" y="6759"/>
                  <a:pt x="9613" y="6759"/>
                  <a:pt x="9603" y="6738"/>
                </a:cubicBezTo>
                <a:cubicBezTo>
                  <a:pt x="9593" y="6738"/>
                  <a:pt x="9593" y="6738"/>
                  <a:pt x="9583" y="6738"/>
                </a:cubicBezTo>
                <a:cubicBezTo>
                  <a:pt x="9573" y="6759"/>
                  <a:pt x="9553" y="6738"/>
                  <a:pt x="9544" y="6738"/>
                </a:cubicBezTo>
                <a:cubicBezTo>
                  <a:pt x="9524" y="6759"/>
                  <a:pt x="9514" y="6759"/>
                  <a:pt x="9494" y="6759"/>
                </a:cubicBezTo>
                <a:cubicBezTo>
                  <a:pt x="9484" y="6759"/>
                  <a:pt x="9474" y="6780"/>
                  <a:pt x="9474" y="6800"/>
                </a:cubicBezTo>
                <a:cubicBezTo>
                  <a:pt x="9454" y="6800"/>
                  <a:pt x="9444" y="6821"/>
                  <a:pt x="9425" y="6842"/>
                </a:cubicBezTo>
                <a:cubicBezTo>
                  <a:pt x="9425" y="6842"/>
                  <a:pt x="9425" y="6842"/>
                  <a:pt x="9415" y="6862"/>
                </a:cubicBezTo>
                <a:cubicBezTo>
                  <a:pt x="9415" y="6862"/>
                  <a:pt x="9415" y="6883"/>
                  <a:pt x="9405" y="6883"/>
                </a:cubicBezTo>
                <a:cubicBezTo>
                  <a:pt x="9405" y="6883"/>
                  <a:pt x="9405" y="6842"/>
                  <a:pt x="9395" y="6862"/>
                </a:cubicBezTo>
                <a:cubicBezTo>
                  <a:pt x="9385" y="6862"/>
                  <a:pt x="9385" y="6862"/>
                  <a:pt x="9375" y="6883"/>
                </a:cubicBezTo>
                <a:cubicBezTo>
                  <a:pt x="9365" y="6883"/>
                  <a:pt x="9355" y="6904"/>
                  <a:pt x="9345" y="6904"/>
                </a:cubicBezTo>
                <a:cubicBezTo>
                  <a:pt x="9335" y="6924"/>
                  <a:pt x="9316" y="6945"/>
                  <a:pt x="9296" y="6966"/>
                </a:cubicBezTo>
                <a:cubicBezTo>
                  <a:pt x="9296" y="6986"/>
                  <a:pt x="9296" y="6986"/>
                  <a:pt x="9286" y="6986"/>
                </a:cubicBezTo>
                <a:cubicBezTo>
                  <a:pt x="9286" y="6986"/>
                  <a:pt x="9276" y="6986"/>
                  <a:pt x="9276" y="6986"/>
                </a:cubicBezTo>
                <a:cubicBezTo>
                  <a:pt x="9266" y="6986"/>
                  <a:pt x="9266" y="6986"/>
                  <a:pt x="9256" y="6966"/>
                </a:cubicBezTo>
                <a:cubicBezTo>
                  <a:pt x="9256" y="6966"/>
                  <a:pt x="9256" y="6966"/>
                  <a:pt x="9256" y="6966"/>
                </a:cubicBezTo>
                <a:cubicBezTo>
                  <a:pt x="9246" y="6966"/>
                  <a:pt x="9246" y="6966"/>
                  <a:pt x="9246" y="6966"/>
                </a:cubicBezTo>
                <a:cubicBezTo>
                  <a:pt x="9236" y="6966"/>
                  <a:pt x="9236" y="6966"/>
                  <a:pt x="9236" y="6966"/>
                </a:cubicBezTo>
                <a:cubicBezTo>
                  <a:pt x="9236" y="6945"/>
                  <a:pt x="9236" y="6945"/>
                  <a:pt x="9236" y="6924"/>
                </a:cubicBezTo>
                <a:cubicBezTo>
                  <a:pt x="9226" y="6924"/>
                  <a:pt x="9226" y="6924"/>
                  <a:pt x="9226" y="6924"/>
                </a:cubicBezTo>
                <a:cubicBezTo>
                  <a:pt x="9226" y="6945"/>
                  <a:pt x="9226" y="6966"/>
                  <a:pt x="9217" y="6966"/>
                </a:cubicBezTo>
                <a:cubicBezTo>
                  <a:pt x="9207" y="6966"/>
                  <a:pt x="9197" y="6966"/>
                  <a:pt x="9187" y="6966"/>
                </a:cubicBezTo>
                <a:cubicBezTo>
                  <a:pt x="9177" y="6966"/>
                  <a:pt x="9177" y="6966"/>
                  <a:pt x="9167" y="6966"/>
                </a:cubicBezTo>
                <a:cubicBezTo>
                  <a:pt x="9167" y="6966"/>
                  <a:pt x="9157" y="6966"/>
                  <a:pt x="9157" y="6966"/>
                </a:cubicBezTo>
                <a:cubicBezTo>
                  <a:pt x="9157" y="6966"/>
                  <a:pt x="9157" y="6966"/>
                  <a:pt x="9147" y="6966"/>
                </a:cubicBezTo>
                <a:cubicBezTo>
                  <a:pt x="9147" y="6966"/>
                  <a:pt x="9147" y="6966"/>
                  <a:pt x="9137" y="6966"/>
                </a:cubicBezTo>
                <a:cubicBezTo>
                  <a:pt x="9137" y="6986"/>
                  <a:pt x="9127" y="6986"/>
                  <a:pt x="9118" y="6966"/>
                </a:cubicBezTo>
                <a:cubicBezTo>
                  <a:pt x="9118" y="6966"/>
                  <a:pt x="9118" y="6966"/>
                  <a:pt x="9118" y="6966"/>
                </a:cubicBezTo>
                <a:cubicBezTo>
                  <a:pt x="9118" y="6945"/>
                  <a:pt x="9108" y="6945"/>
                  <a:pt x="9108" y="6945"/>
                </a:cubicBezTo>
                <a:cubicBezTo>
                  <a:pt x="9108" y="6924"/>
                  <a:pt x="9098" y="6924"/>
                  <a:pt x="9088" y="6904"/>
                </a:cubicBezTo>
                <a:cubicBezTo>
                  <a:pt x="9088" y="6904"/>
                  <a:pt x="9088" y="6883"/>
                  <a:pt x="9078" y="6883"/>
                </a:cubicBezTo>
                <a:cubicBezTo>
                  <a:pt x="9078" y="6883"/>
                  <a:pt x="9078" y="6883"/>
                  <a:pt x="9068" y="6883"/>
                </a:cubicBezTo>
                <a:cubicBezTo>
                  <a:pt x="9068" y="6883"/>
                  <a:pt x="9068" y="6883"/>
                  <a:pt x="9058" y="6883"/>
                </a:cubicBezTo>
                <a:cubicBezTo>
                  <a:pt x="9058" y="6883"/>
                  <a:pt x="9048" y="6883"/>
                  <a:pt x="9048" y="6883"/>
                </a:cubicBezTo>
                <a:cubicBezTo>
                  <a:pt x="9048" y="6883"/>
                  <a:pt x="9038" y="6883"/>
                  <a:pt x="9038" y="6883"/>
                </a:cubicBezTo>
                <a:cubicBezTo>
                  <a:pt x="9028" y="6883"/>
                  <a:pt x="9028" y="6904"/>
                  <a:pt x="9028" y="6904"/>
                </a:cubicBezTo>
                <a:cubicBezTo>
                  <a:pt x="9028" y="6924"/>
                  <a:pt x="9028" y="6924"/>
                  <a:pt x="9028" y="6945"/>
                </a:cubicBezTo>
                <a:cubicBezTo>
                  <a:pt x="9018" y="6945"/>
                  <a:pt x="9018" y="6966"/>
                  <a:pt x="9018" y="6986"/>
                </a:cubicBezTo>
                <a:cubicBezTo>
                  <a:pt x="9018" y="7007"/>
                  <a:pt x="9009" y="7028"/>
                  <a:pt x="8999" y="7069"/>
                </a:cubicBezTo>
                <a:cubicBezTo>
                  <a:pt x="8999" y="7069"/>
                  <a:pt x="8999" y="7069"/>
                  <a:pt x="8999" y="7069"/>
                </a:cubicBezTo>
                <a:cubicBezTo>
                  <a:pt x="8999" y="7069"/>
                  <a:pt x="8999" y="7069"/>
                  <a:pt x="8999" y="7048"/>
                </a:cubicBezTo>
                <a:cubicBezTo>
                  <a:pt x="8989" y="7069"/>
                  <a:pt x="8989" y="7090"/>
                  <a:pt x="8989" y="7110"/>
                </a:cubicBezTo>
                <a:cubicBezTo>
                  <a:pt x="8989" y="7110"/>
                  <a:pt x="8989" y="7131"/>
                  <a:pt x="8989" y="7131"/>
                </a:cubicBezTo>
                <a:cubicBezTo>
                  <a:pt x="8979" y="7152"/>
                  <a:pt x="8969" y="7172"/>
                  <a:pt x="8959" y="7193"/>
                </a:cubicBezTo>
                <a:cubicBezTo>
                  <a:pt x="8959" y="7193"/>
                  <a:pt x="8949" y="7193"/>
                  <a:pt x="8949" y="7214"/>
                </a:cubicBezTo>
                <a:cubicBezTo>
                  <a:pt x="8949" y="7214"/>
                  <a:pt x="8939" y="7214"/>
                  <a:pt x="8939" y="7214"/>
                </a:cubicBezTo>
                <a:cubicBezTo>
                  <a:pt x="8939" y="7234"/>
                  <a:pt x="8929" y="7234"/>
                  <a:pt x="8929" y="7234"/>
                </a:cubicBezTo>
                <a:cubicBezTo>
                  <a:pt x="8919" y="7234"/>
                  <a:pt x="8909" y="7234"/>
                  <a:pt x="8909" y="7234"/>
                </a:cubicBezTo>
                <a:cubicBezTo>
                  <a:pt x="8900" y="7255"/>
                  <a:pt x="8900" y="7255"/>
                  <a:pt x="8890" y="7276"/>
                </a:cubicBezTo>
                <a:cubicBezTo>
                  <a:pt x="8880" y="7276"/>
                  <a:pt x="8880" y="7276"/>
                  <a:pt x="8870" y="7276"/>
                </a:cubicBezTo>
                <a:cubicBezTo>
                  <a:pt x="8870" y="7296"/>
                  <a:pt x="8860" y="7296"/>
                  <a:pt x="8860" y="7317"/>
                </a:cubicBezTo>
                <a:cubicBezTo>
                  <a:pt x="8850" y="7338"/>
                  <a:pt x="8840" y="7338"/>
                  <a:pt x="8830" y="7358"/>
                </a:cubicBezTo>
                <a:cubicBezTo>
                  <a:pt x="8830" y="7379"/>
                  <a:pt x="8820" y="7379"/>
                  <a:pt x="8820" y="7400"/>
                </a:cubicBezTo>
                <a:cubicBezTo>
                  <a:pt x="8820" y="7400"/>
                  <a:pt x="8810" y="7400"/>
                  <a:pt x="8810" y="7400"/>
                </a:cubicBezTo>
                <a:cubicBezTo>
                  <a:pt x="8810" y="7400"/>
                  <a:pt x="8810" y="7400"/>
                  <a:pt x="8810" y="7400"/>
                </a:cubicBezTo>
                <a:cubicBezTo>
                  <a:pt x="8810" y="7420"/>
                  <a:pt x="8810" y="7420"/>
                  <a:pt x="8810" y="7420"/>
                </a:cubicBezTo>
                <a:cubicBezTo>
                  <a:pt x="8810" y="7420"/>
                  <a:pt x="8810" y="7420"/>
                  <a:pt x="8810" y="7420"/>
                </a:cubicBezTo>
                <a:cubicBezTo>
                  <a:pt x="8810" y="7462"/>
                  <a:pt x="8800" y="7524"/>
                  <a:pt x="8781" y="7544"/>
                </a:cubicBezTo>
                <a:cubicBezTo>
                  <a:pt x="8771" y="7544"/>
                  <a:pt x="8771" y="7544"/>
                  <a:pt x="8761" y="7565"/>
                </a:cubicBezTo>
                <a:cubicBezTo>
                  <a:pt x="8761" y="7586"/>
                  <a:pt x="8761" y="7586"/>
                  <a:pt x="8761" y="7607"/>
                </a:cubicBezTo>
                <a:cubicBezTo>
                  <a:pt x="8751" y="7607"/>
                  <a:pt x="8751" y="7627"/>
                  <a:pt x="8761" y="7627"/>
                </a:cubicBezTo>
                <a:cubicBezTo>
                  <a:pt x="8761" y="7627"/>
                  <a:pt x="8761" y="7648"/>
                  <a:pt x="8761" y="7648"/>
                </a:cubicBezTo>
                <a:cubicBezTo>
                  <a:pt x="8761" y="7648"/>
                  <a:pt x="8771" y="7648"/>
                  <a:pt x="8771" y="7669"/>
                </a:cubicBezTo>
                <a:cubicBezTo>
                  <a:pt x="8771" y="7669"/>
                  <a:pt x="8771" y="7689"/>
                  <a:pt x="8771" y="7710"/>
                </a:cubicBezTo>
                <a:cubicBezTo>
                  <a:pt x="8771" y="7710"/>
                  <a:pt x="8771" y="7731"/>
                  <a:pt x="8781" y="7731"/>
                </a:cubicBezTo>
                <a:cubicBezTo>
                  <a:pt x="8781" y="7751"/>
                  <a:pt x="8781" y="7751"/>
                  <a:pt x="8781" y="7751"/>
                </a:cubicBezTo>
                <a:cubicBezTo>
                  <a:pt x="8781" y="7751"/>
                  <a:pt x="8781" y="7772"/>
                  <a:pt x="8781" y="7772"/>
                </a:cubicBezTo>
                <a:cubicBezTo>
                  <a:pt x="8781" y="7793"/>
                  <a:pt x="8781" y="7793"/>
                  <a:pt x="8771" y="7813"/>
                </a:cubicBezTo>
                <a:cubicBezTo>
                  <a:pt x="8771" y="7834"/>
                  <a:pt x="8761" y="7855"/>
                  <a:pt x="8751" y="7875"/>
                </a:cubicBezTo>
                <a:cubicBezTo>
                  <a:pt x="8751" y="7875"/>
                  <a:pt x="8741" y="7896"/>
                  <a:pt x="8741" y="7917"/>
                </a:cubicBezTo>
                <a:cubicBezTo>
                  <a:pt x="8731" y="7917"/>
                  <a:pt x="8731" y="7937"/>
                  <a:pt x="8731" y="7958"/>
                </a:cubicBezTo>
                <a:cubicBezTo>
                  <a:pt x="8721" y="7979"/>
                  <a:pt x="8711" y="7979"/>
                  <a:pt x="8701" y="7999"/>
                </a:cubicBezTo>
                <a:cubicBezTo>
                  <a:pt x="8691" y="8020"/>
                  <a:pt x="8682" y="8020"/>
                  <a:pt x="8672" y="8041"/>
                </a:cubicBezTo>
                <a:cubicBezTo>
                  <a:pt x="8652" y="8041"/>
                  <a:pt x="8642" y="8061"/>
                  <a:pt x="8632" y="8082"/>
                </a:cubicBezTo>
                <a:cubicBezTo>
                  <a:pt x="8632" y="8103"/>
                  <a:pt x="8622" y="8103"/>
                  <a:pt x="8622" y="8103"/>
                </a:cubicBezTo>
                <a:cubicBezTo>
                  <a:pt x="8622" y="8123"/>
                  <a:pt x="8612" y="8123"/>
                  <a:pt x="8602" y="8123"/>
                </a:cubicBezTo>
                <a:cubicBezTo>
                  <a:pt x="8592" y="8144"/>
                  <a:pt x="8582" y="8144"/>
                  <a:pt x="8573" y="8144"/>
                </a:cubicBezTo>
                <a:cubicBezTo>
                  <a:pt x="8563" y="8165"/>
                  <a:pt x="8563" y="8165"/>
                  <a:pt x="8553" y="8165"/>
                </a:cubicBezTo>
                <a:cubicBezTo>
                  <a:pt x="8543" y="8165"/>
                  <a:pt x="8543" y="8165"/>
                  <a:pt x="8533" y="8165"/>
                </a:cubicBezTo>
                <a:cubicBezTo>
                  <a:pt x="8523" y="8165"/>
                  <a:pt x="8523" y="8185"/>
                  <a:pt x="8523" y="8185"/>
                </a:cubicBezTo>
                <a:cubicBezTo>
                  <a:pt x="8513" y="8206"/>
                  <a:pt x="8513" y="8227"/>
                  <a:pt x="8513" y="8227"/>
                </a:cubicBezTo>
                <a:cubicBezTo>
                  <a:pt x="8503" y="8247"/>
                  <a:pt x="8503" y="8289"/>
                  <a:pt x="8493" y="8309"/>
                </a:cubicBezTo>
                <a:cubicBezTo>
                  <a:pt x="8493" y="8330"/>
                  <a:pt x="8483" y="8351"/>
                  <a:pt x="8473" y="8371"/>
                </a:cubicBezTo>
                <a:cubicBezTo>
                  <a:pt x="8473" y="8371"/>
                  <a:pt x="8473" y="8392"/>
                  <a:pt x="8464" y="8392"/>
                </a:cubicBezTo>
                <a:cubicBezTo>
                  <a:pt x="8464" y="8392"/>
                  <a:pt x="8464" y="8392"/>
                  <a:pt x="8464" y="8413"/>
                </a:cubicBezTo>
                <a:cubicBezTo>
                  <a:pt x="8454" y="8413"/>
                  <a:pt x="8454" y="8433"/>
                  <a:pt x="8454" y="8433"/>
                </a:cubicBezTo>
                <a:cubicBezTo>
                  <a:pt x="8444" y="8433"/>
                  <a:pt x="8444" y="8413"/>
                  <a:pt x="8444" y="8413"/>
                </a:cubicBezTo>
                <a:cubicBezTo>
                  <a:pt x="8434" y="8433"/>
                  <a:pt x="8434" y="8454"/>
                  <a:pt x="8424" y="8475"/>
                </a:cubicBezTo>
                <a:cubicBezTo>
                  <a:pt x="8424" y="8475"/>
                  <a:pt x="8424" y="8475"/>
                  <a:pt x="8414" y="8495"/>
                </a:cubicBezTo>
                <a:cubicBezTo>
                  <a:pt x="8414" y="8495"/>
                  <a:pt x="8414" y="8516"/>
                  <a:pt x="8404" y="8516"/>
                </a:cubicBezTo>
                <a:cubicBezTo>
                  <a:pt x="8404" y="8537"/>
                  <a:pt x="8394" y="8557"/>
                  <a:pt x="8404" y="8557"/>
                </a:cubicBezTo>
                <a:cubicBezTo>
                  <a:pt x="8404" y="8599"/>
                  <a:pt x="8404" y="8619"/>
                  <a:pt x="8404" y="8640"/>
                </a:cubicBezTo>
                <a:cubicBezTo>
                  <a:pt x="8404" y="8661"/>
                  <a:pt x="8404" y="8681"/>
                  <a:pt x="8394" y="8702"/>
                </a:cubicBezTo>
                <a:cubicBezTo>
                  <a:pt x="8394" y="8702"/>
                  <a:pt x="8394" y="8723"/>
                  <a:pt x="8394" y="8723"/>
                </a:cubicBezTo>
                <a:cubicBezTo>
                  <a:pt x="8384" y="8723"/>
                  <a:pt x="8384" y="8723"/>
                  <a:pt x="8384" y="8743"/>
                </a:cubicBezTo>
                <a:cubicBezTo>
                  <a:pt x="8384" y="8743"/>
                  <a:pt x="8374" y="8743"/>
                  <a:pt x="8374" y="8764"/>
                </a:cubicBezTo>
                <a:cubicBezTo>
                  <a:pt x="8364" y="8785"/>
                  <a:pt x="8355" y="8785"/>
                  <a:pt x="8355" y="8805"/>
                </a:cubicBezTo>
                <a:cubicBezTo>
                  <a:pt x="8345" y="8826"/>
                  <a:pt x="8335" y="8847"/>
                  <a:pt x="8335" y="8867"/>
                </a:cubicBezTo>
                <a:cubicBezTo>
                  <a:pt x="8335" y="8867"/>
                  <a:pt x="8325" y="8888"/>
                  <a:pt x="8325" y="8888"/>
                </a:cubicBezTo>
                <a:cubicBezTo>
                  <a:pt x="8315" y="8888"/>
                  <a:pt x="8315" y="8867"/>
                  <a:pt x="8315" y="8888"/>
                </a:cubicBezTo>
                <a:cubicBezTo>
                  <a:pt x="8305" y="8909"/>
                  <a:pt x="8305" y="8950"/>
                  <a:pt x="8305" y="8971"/>
                </a:cubicBezTo>
                <a:cubicBezTo>
                  <a:pt x="8295" y="8991"/>
                  <a:pt x="8295" y="9012"/>
                  <a:pt x="8285" y="9033"/>
                </a:cubicBezTo>
                <a:cubicBezTo>
                  <a:pt x="8285" y="9053"/>
                  <a:pt x="8285" y="9053"/>
                  <a:pt x="8285" y="9053"/>
                </a:cubicBezTo>
                <a:cubicBezTo>
                  <a:pt x="8275" y="9053"/>
                  <a:pt x="8275" y="9074"/>
                  <a:pt x="8275" y="9074"/>
                </a:cubicBezTo>
                <a:cubicBezTo>
                  <a:pt x="8265" y="9074"/>
                  <a:pt x="8265" y="9095"/>
                  <a:pt x="8265" y="9095"/>
                </a:cubicBezTo>
                <a:cubicBezTo>
                  <a:pt x="8265" y="9095"/>
                  <a:pt x="8265" y="9095"/>
                  <a:pt x="8265" y="9095"/>
                </a:cubicBezTo>
                <a:cubicBezTo>
                  <a:pt x="8265" y="9115"/>
                  <a:pt x="8255" y="9136"/>
                  <a:pt x="8255" y="9136"/>
                </a:cubicBezTo>
                <a:cubicBezTo>
                  <a:pt x="8255" y="9157"/>
                  <a:pt x="8255" y="9177"/>
                  <a:pt x="8255" y="9198"/>
                </a:cubicBezTo>
                <a:cubicBezTo>
                  <a:pt x="8255" y="9198"/>
                  <a:pt x="8255" y="9198"/>
                  <a:pt x="8255" y="9219"/>
                </a:cubicBezTo>
                <a:cubicBezTo>
                  <a:pt x="8255" y="9219"/>
                  <a:pt x="8255" y="9219"/>
                  <a:pt x="8246" y="9219"/>
                </a:cubicBezTo>
                <a:cubicBezTo>
                  <a:pt x="8246" y="9239"/>
                  <a:pt x="8246" y="9239"/>
                  <a:pt x="8246" y="9239"/>
                </a:cubicBezTo>
                <a:cubicBezTo>
                  <a:pt x="8246" y="9260"/>
                  <a:pt x="8246" y="9260"/>
                  <a:pt x="8246" y="9260"/>
                </a:cubicBezTo>
                <a:cubicBezTo>
                  <a:pt x="8255" y="9260"/>
                  <a:pt x="8255" y="9281"/>
                  <a:pt x="8255" y="9281"/>
                </a:cubicBezTo>
                <a:cubicBezTo>
                  <a:pt x="8255" y="9281"/>
                  <a:pt x="8255" y="9301"/>
                  <a:pt x="8255" y="9301"/>
                </a:cubicBezTo>
                <a:cubicBezTo>
                  <a:pt x="8255" y="9301"/>
                  <a:pt x="8255" y="9301"/>
                  <a:pt x="8265" y="9301"/>
                </a:cubicBezTo>
                <a:cubicBezTo>
                  <a:pt x="8265" y="9301"/>
                  <a:pt x="8265" y="9301"/>
                  <a:pt x="8275" y="9322"/>
                </a:cubicBezTo>
                <a:cubicBezTo>
                  <a:pt x="8275" y="9322"/>
                  <a:pt x="8275" y="9322"/>
                  <a:pt x="8285" y="9322"/>
                </a:cubicBezTo>
                <a:cubicBezTo>
                  <a:pt x="8285" y="9343"/>
                  <a:pt x="8285" y="9343"/>
                  <a:pt x="8285" y="9343"/>
                </a:cubicBezTo>
                <a:cubicBezTo>
                  <a:pt x="8285" y="9363"/>
                  <a:pt x="8285" y="9363"/>
                  <a:pt x="8295" y="9363"/>
                </a:cubicBezTo>
                <a:cubicBezTo>
                  <a:pt x="8295" y="9384"/>
                  <a:pt x="8295" y="9405"/>
                  <a:pt x="8295" y="9405"/>
                </a:cubicBezTo>
                <a:cubicBezTo>
                  <a:pt x="8295" y="9425"/>
                  <a:pt x="8295" y="9446"/>
                  <a:pt x="8295" y="9446"/>
                </a:cubicBezTo>
                <a:cubicBezTo>
                  <a:pt x="8295" y="9446"/>
                  <a:pt x="8295" y="9467"/>
                  <a:pt x="8295" y="9467"/>
                </a:cubicBezTo>
                <a:cubicBezTo>
                  <a:pt x="8295" y="9487"/>
                  <a:pt x="8285" y="9508"/>
                  <a:pt x="8285" y="9529"/>
                </a:cubicBezTo>
                <a:cubicBezTo>
                  <a:pt x="8285" y="9549"/>
                  <a:pt x="8285" y="9549"/>
                  <a:pt x="8295" y="9549"/>
                </a:cubicBezTo>
                <a:cubicBezTo>
                  <a:pt x="8305" y="9570"/>
                  <a:pt x="8305" y="9570"/>
                  <a:pt x="8295" y="9591"/>
                </a:cubicBezTo>
                <a:cubicBezTo>
                  <a:pt x="8295" y="9611"/>
                  <a:pt x="8295" y="9632"/>
                  <a:pt x="8295" y="9632"/>
                </a:cubicBezTo>
                <a:cubicBezTo>
                  <a:pt x="8295" y="9653"/>
                  <a:pt x="8305" y="9653"/>
                  <a:pt x="8305" y="9673"/>
                </a:cubicBezTo>
                <a:cubicBezTo>
                  <a:pt x="8305" y="9694"/>
                  <a:pt x="8305" y="9715"/>
                  <a:pt x="8305" y="9736"/>
                </a:cubicBezTo>
                <a:cubicBezTo>
                  <a:pt x="8305" y="9777"/>
                  <a:pt x="8305" y="9798"/>
                  <a:pt x="8305" y="9818"/>
                </a:cubicBezTo>
                <a:cubicBezTo>
                  <a:pt x="8305" y="9839"/>
                  <a:pt x="8295" y="9860"/>
                  <a:pt x="8295" y="9880"/>
                </a:cubicBezTo>
                <a:cubicBezTo>
                  <a:pt x="8295" y="9901"/>
                  <a:pt x="8295" y="9922"/>
                  <a:pt x="8285" y="9942"/>
                </a:cubicBezTo>
                <a:cubicBezTo>
                  <a:pt x="8285" y="9963"/>
                  <a:pt x="8285" y="9984"/>
                  <a:pt x="8275" y="10004"/>
                </a:cubicBezTo>
                <a:cubicBezTo>
                  <a:pt x="8275" y="10025"/>
                  <a:pt x="8275" y="10025"/>
                  <a:pt x="8275" y="10046"/>
                </a:cubicBezTo>
                <a:cubicBezTo>
                  <a:pt x="8275" y="10066"/>
                  <a:pt x="8275" y="10066"/>
                  <a:pt x="8275" y="10066"/>
                </a:cubicBezTo>
                <a:cubicBezTo>
                  <a:pt x="8275" y="10087"/>
                  <a:pt x="8265" y="10108"/>
                  <a:pt x="8255" y="10128"/>
                </a:cubicBezTo>
                <a:cubicBezTo>
                  <a:pt x="8236" y="10170"/>
                  <a:pt x="8226" y="10232"/>
                  <a:pt x="8226" y="10294"/>
                </a:cubicBezTo>
                <a:cubicBezTo>
                  <a:pt x="8226" y="10314"/>
                  <a:pt x="8226" y="10335"/>
                  <a:pt x="8236" y="10335"/>
                </a:cubicBezTo>
                <a:cubicBezTo>
                  <a:pt x="8236" y="10356"/>
                  <a:pt x="8246" y="10356"/>
                  <a:pt x="8246" y="10376"/>
                </a:cubicBezTo>
                <a:cubicBezTo>
                  <a:pt x="8246" y="10397"/>
                  <a:pt x="8246" y="10418"/>
                  <a:pt x="8246" y="10438"/>
                </a:cubicBezTo>
                <a:cubicBezTo>
                  <a:pt x="8246" y="10459"/>
                  <a:pt x="8246" y="10500"/>
                  <a:pt x="8255" y="10521"/>
                </a:cubicBezTo>
                <a:cubicBezTo>
                  <a:pt x="8255" y="10542"/>
                  <a:pt x="8255" y="10562"/>
                  <a:pt x="8255" y="10604"/>
                </a:cubicBezTo>
                <a:cubicBezTo>
                  <a:pt x="8255" y="10624"/>
                  <a:pt x="8246" y="10666"/>
                  <a:pt x="8255" y="10686"/>
                </a:cubicBezTo>
                <a:cubicBezTo>
                  <a:pt x="8255" y="10707"/>
                  <a:pt x="8255" y="10707"/>
                  <a:pt x="8265" y="10707"/>
                </a:cubicBezTo>
                <a:cubicBezTo>
                  <a:pt x="8265" y="10707"/>
                  <a:pt x="8275" y="10707"/>
                  <a:pt x="8275" y="10707"/>
                </a:cubicBezTo>
                <a:cubicBezTo>
                  <a:pt x="8275" y="10707"/>
                  <a:pt x="8285" y="10728"/>
                  <a:pt x="8295" y="10728"/>
                </a:cubicBezTo>
                <a:cubicBezTo>
                  <a:pt x="8295" y="10748"/>
                  <a:pt x="8305" y="10748"/>
                  <a:pt x="8315" y="10748"/>
                </a:cubicBezTo>
                <a:cubicBezTo>
                  <a:pt x="8325" y="10728"/>
                  <a:pt x="8335" y="10728"/>
                  <a:pt x="8345" y="10728"/>
                </a:cubicBezTo>
                <a:cubicBezTo>
                  <a:pt x="8355" y="10748"/>
                  <a:pt x="8364" y="10748"/>
                  <a:pt x="8355" y="10769"/>
                </a:cubicBezTo>
                <a:cubicBezTo>
                  <a:pt x="8355" y="10790"/>
                  <a:pt x="8345" y="10790"/>
                  <a:pt x="8335" y="10790"/>
                </a:cubicBezTo>
                <a:cubicBezTo>
                  <a:pt x="8335" y="10810"/>
                  <a:pt x="8335" y="10831"/>
                  <a:pt x="8335" y="10852"/>
                </a:cubicBezTo>
                <a:cubicBezTo>
                  <a:pt x="8345" y="10852"/>
                  <a:pt x="8355" y="10872"/>
                  <a:pt x="8364" y="10872"/>
                </a:cubicBezTo>
                <a:cubicBezTo>
                  <a:pt x="8364" y="10872"/>
                  <a:pt x="8364" y="10872"/>
                  <a:pt x="8364" y="10872"/>
                </a:cubicBezTo>
                <a:cubicBezTo>
                  <a:pt x="8374" y="10893"/>
                  <a:pt x="8374" y="10893"/>
                  <a:pt x="8374" y="10893"/>
                </a:cubicBezTo>
                <a:cubicBezTo>
                  <a:pt x="8374" y="10893"/>
                  <a:pt x="8384" y="10914"/>
                  <a:pt x="8384" y="10934"/>
                </a:cubicBezTo>
                <a:cubicBezTo>
                  <a:pt x="8384" y="10934"/>
                  <a:pt x="8384" y="10955"/>
                  <a:pt x="8384" y="10955"/>
                </a:cubicBezTo>
                <a:cubicBezTo>
                  <a:pt x="8384" y="10976"/>
                  <a:pt x="8394" y="10976"/>
                  <a:pt x="8394" y="10996"/>
                </a:cubicBezTo>
                <a:cubicBezTo>
                  <a:pt x="8404" y="10996"/>
                  <a:pt x="8414" y="11017"/>
                  <a:pt x="8414" y="11017"/>
                </a:cubicBezTo>
                <a:cubicBezTo>
                  <a:pt x="8424" y="11038"/>
                  <a:pt x="8424" y="11058"/>
                  <a:pt x="8434" y="11079"/>
                </a:cubicBezTo>
                <a:cubicBezTo>
                  <a:pt x="8444" y="11100"/>
                  <a:pt x="8464" y="11120"/>
                  <a:pt x="8473" y="11141"/>
                </a:cubicBezTo>
                <a:cubicBezTo>
                  <a:pt x="8483" y="11162"/>
                  <a:pt x="8483" y="11182"/>
                  <a:pt x="8483" y="11203"/>
                </a:cubicBezTo>
                <a:cubicBezTo>
                  <a:pt x="8493" y="11224"/>
                  <a:pt x="8493" y="11244"/>
                  <a:pt x="8493" y="11286"/>
                </a:cubicBezTo>
                <a:cubicBezTo>
                  <a:pt x="8493" y="11306"/>
                  <a:pt x="8503" y="11348"/>
                  <a:pt x="8503" y="11368"/>
                </a:cubicBezTo>
                <a:cubicBezTo>
                  <a:pt x="8513" y="11389"/>
                  <a:pt x="8513" y="11430"/>
                  <a:pt x="8523" y="11451"/>
                </a:cubicBezTo>
                <a:cubicBezTo>
                  <a:pt x="8533" y="11472"/>
                  <a:pt x="8533" y="11472"/>
                  <a:pt x="8543" y="11492"/>
                </a:cubicBezTo>
                <a:cubicBezTo>
                  <a:pt x="8553" y="11513"/>
                  <a:pt x="8563" y="11513"/>
                  <a:pt x="8573" y="11534"/>
                </a:cubicBezTo>
                <a:cubicBezTo>
                  <a:pt x="8582" y="11554"/>
                  <a:pt x="8592" y="11554"/>
                  <a:pt x="8602" y="11575"/>
                </a:cubicBezTo>
                <a:cubicBezTo>
                  <a:pt x="8602" y="11575"/>
                  <a:pt x="8602" y="11575"/>
                  <a:pt x="8602" y="11575"/>
                </a:cubicBezTo>
                <a:cubicBezTo>
                  <a:pt x="8612" y="11575"/>
                  <a:pt x="8622" y="11596"/>
                  <a:pt x="8632" y="11616"/>
                </a:cubicBezTo>
                <a:cubicBezTo>
                  <a:pt x="8662" y="11658"/>
                  <a:pt x="8691" y="11699"/>
                  <a:pt x="8711" y="11761"/>
                </a:cubicBezTo>
                <a:cubicBezTo>
                  <a:pt x="8741" y="11823"/>
                  <a:pt x="8781" y="11864"/>
                  <a:pt x="8810" y="11906"/>
                </a:cubicBezTo>
                <a:cubicBezTo>
                  <a:pt x="8820" y="11906"/>
                  <a:pt x="8830" y="11927"/>
                  <a:pt x="8840" y="11947"/>
                </a:cubicBezTo>
                <a:cubicBezTo>
                  <a:pt x="8840" y="11947"/>
                  <a:pt x="8850" y="11968"/>
                  <a:pt x="8860" y="11968"/>
                </a:cubicBezTo>
                <a:cubicBezTo>
                  <a:pt x="8860" y="11968"/>
                  <a:pt x="8860" y="11968"/>
                  <a:pt x="8870" y="11968"/>
                </a:cubicBezTo>
                <a:cubicBezTo>
                  <a:pt x="8870" y="11968"/>
                  <a:pt x="8870" y="11968"/>
                  <a:pt x="8870" y="11968"/>
                </a:cubicBezTo>
                <a:cubicBezTo>
                  <a:pt x="8870" y="11968"/>
                  <a:pt x="8870" y="11968"/>
                  <a:pt x="8870" y="11968"/>
                </a:cubicBezTo>
                <a:cubicBezTo>
                  <a:pt x="8880" y="11968"/>
                  <a:pt x="8890" y="11947"/>
                  <a:pt x="8900" y="11947"/>
                </a:cubicBezTo>
                <a:cubicBezTo>
                  <a:pt x="8909" y="11927"/>
                  <a:pt x="8929" y="11906"/>
                  <a:pt x="8939" y="11906"/>
                </a:cubicBezTo>
                <a:cubicBezTo>
                  <a:pt x="8949" y="11885"/>
                  <a:pt x="8959" y="11885"/>
                  <a:pt x="8959" y="11864"/>
                </a:cubicBezTo>
                <a:cubicBezTo>
                  <a:pt x="8979" y="11864"/>
                  <a:pt x="8989" y="11844"/>
                  <a:pt x="9009" y="11844"/>
                </a:cubicBezTo>
                <a:cubicBezTo>
                  <a:pt x="9018" y="11844"/>
                  <a:pt x="9038" y="11844"/>
                  <a:pt x="9058" y="11844"/>
                </a:cubicBezTo>
                <a:cubicBezTo>
                  <a:pt x="9088" y="11823"/>
                  <a:pt x="9127" y="11823"/>
                  <a:pt x="9157" y="11844"/>
                </a:cubicBezTo>
                <a:cubicBezTo>
                  <a:pt x="9167" y="11844"/>
                  <a:pt x="9167" y="11844"/>
                  <a:pt x="9177" y="11844"/>
                </a:cubicBezTo>
                <a:cubicBezTo>
                  <a:pt x="9177" y="11844"/>
                  <a:pt x="9177" y="11844"/>
                  <a:pt x="9177" y="11844"/>
                </a:cubicBezTo>
                <a:cubicBezTo>
                  <a:pt x="9187" y="11864"/>
                  <a:pt x="9197" y="11864"/>
                  <a:pt x="9207" y="11864"/>
                </a:cubicBezTo>
                <a:cubicBezTo>
                  <a:pt x="9226" y="11885"/>
                  <a:pt x="9236" y="11947"/>
                  <a:pt x="9266" y="11927"/>
                </a:cubicBezTo>
                <a:cubicBezTo>
                  <a:pt x="9276" y="11906"/>
                  <a:pt x="9286" y="11885"/>
                  <a:pt x="9296" y="11864"/>
                </a:cubicBezTo>
                <a:cubicBezTo>
                  <a:pt x="9296" y="11864"/>
                  <a:pt x="9306" y="11844"/>
                  <a:pt x="9316" y="11823"/>
                </a:cubicBezTo>
                <a:cubicBezTo>
                  <a:pt x="9326" y="11802"/>
                  <a:pt x="9335" y="11802"/>
                  <a:pt x="9345" y="11802"/>
                </a:cubicBezTo>
                <a:cubicBezTo>
                  <a:pt x="9365" y="11782"/>
                  <a:pt x="9385" y="11761"/>
                  <a:pt x="9405" y="11740"/>
                </a:cubicBezTo>
                <a:cubicBezTo>
                  <a:pt x="9425" y="11740"/>
                  <a:pt x="9435" y="11740"/>
                  <a:pt x="9444" y="11740"/>
                </a:cubicBezTo>
                <a:cubicBezTo>
                  <a:pt x="9444" y="11740"/>
                  <a:pt x="9454" y="11740"/>
                  <a:pt x="9454" y="11740"/>
                </a:cubicBezTo>
                <a:cubicBezTo>
                  <a:pt x="9464" y="11720"/>
                  <a:pt x="9464" y="11720"/>
                  <a:pt x="9464" y="11720"/>
                </a:cubicBezTo>
                <a:cubicBezTo>
                  <a:pt x="9484" y="11699"/>
                  <a:pt x="9494" y="11699"/>
                  <a:pt x="9514" y="11678"/>
                </a:cubicBezTo>
                <a:cubicBezTo>
                  <a:pt x="9514" y="11678"/>
                  <a:pt x="9514" y="11678"/>
                  <a:pt x="9514" y="11678"/>
                </a:cubicBezTo>
                <a:cubicBezTo>
                  <a:pt x="9534" y="11658"/>
                  <a:pt x="9553" y="11637"/>
                  <a:pt x="9573" y="11637"/>
                </a:cubicBezTo>
                <a:cubicBezTo>
                  <a:pt x="9573" y="11637"/>
                  <a:pt x="9573" y="11637"/>
                  <a:pt x="9573" y="11637"/>
                </a:cubicBezTo>
                <a:cubicBezTo>
                  <a:pt x="9583" y="11637"/>
                  <a:pt x="9603" y="11637"/>
                  <a:pt x="9613" y="11637"/>
                </a:cubicBezTo>
                <a:cubicBezTo>
                  <a:pt x="9623" y="11637"/>
                  <a:pt x="9623" y="11637"/>
                  <a:pt x="9633" y="11637"/>
                </a:cubicBezTo>
                <a:cubicBezTo>
                  <a:pt x="9633" y="11637"/>
                  <a:pt x="9643" y="11637"/>
                  <a:pt x="9643" y="11637"/>
                </a:cubicBezTo>
                <a:cubicBezTo>
                  <a:pt x="9653" y="11637"/>
                  <a:pt x="9653" y="11637"/>
                  <a:pt x="9662" y="11637"/>
                </a:cubicBezTo>
                <a:cubicBezTo>
                  <a:pt x="9662" y="11658"/>
                  <a:pt x="9672" y="11658"/>
                  <a:pt x="9672" y="11658"/>
                </a:cubicBezTo>
                <a:cubicBezTo>
                  <a:pt x="9682" y="11658"/>
                  <a:pt x="9692" y="11658"/>
                  <a:pt x="9692" y="11658"/>
                </a:cubicBezTo>
                <a:cubicBezTo>
                  <a:pt x="9712" y="11678"/>
                  <a:pt x="9722" y="11699"/>
                  <a:pt x="9732" y="11720"/>
                </a:cubicBezTo>
                <a:cubicBezTo>
                  <a:pt x="9732" y="11740"/>
                  <a:pt x="9742" y="11761"/>
                  <a:pt x="9742" y="11761"/>
                </a:cubicBezTo>
                <a:cubicBezTo>
                  <a:pt x="9752" y="11782"/>
                  <a:pt x="9752" y="11802"/>
                  <a:pt x="9752" y="11823"/>
                </a:cubicBezTo>
                <a:cubicBezTo>
                  <a:pt x="9752" y="11864"/>
                  <a:pt x="9762" y="11885"/>
                  <a:pt x="9771" y="11927"/>
                </a:cubicBezTo>
                <a:cubicBezTo>
                  <a:pt x="9771" y="11947"/>
                  <a:pt x="9781" y="11947"/>
                  <a:pt x="9781" y="11968"/>
                </a:cubicBezTo>
                <a:cubicBezTo>
                  <a:pt x="9791" y="11968"/>
                  <a:pt x="9801" y="11968"/>
                  <a:pt x="9801" y="11968"/>
                </a:cubicBezTo>
                <a:cubicBezTo>
                  <a:pt x="9811" y="11968"/>
                  <a:pt x="9821" y="11947"/>
                  <a:pt x="9821" y="11947"/>
                </a:cubicBezTo>
                <a:cubicBezTo>
                  <a:pt x="9831" y="11947"/>
                  <a:pt x="9831" y="11968"/>
                  <a:pt x="9841" y="11968"/>
                </a:cubicBezTo>
                <a:cubicBezTo>
                  <a:pt x="9861" y="11968"/>
                  <a:pt x="9890" y="11947"/>
                  <a:pt x="9910" y="11947"/>
                </a:cubicBezTo>
                <a:cubicBezTo>
                  <a:pt x="9920" y="11947"/>
                  <a:pt x="9920" y="11947"/>
                  <a:pt x="9930" y="11947"/>
                </a:cubicBezTo>
                <a:cubicBezTo>
                  <a:pt x="9940" y="11947"/>
                  <a:pt x="9940" y="11927"/>
                  <a:pt x="9950" y="11927"/>
                </a:cubicBezTo>
                <a:cubicBezTo>
                  <a:pt x="9950" y="11927"/>
                  <a:pt x="9960" y="11927"/>
                  <a:pt x="9960" y="11927"/>
                </a:cubicBezTo>
                <a:cubicBezTo>
                  <a:pt x="9960" y="11927"/>
                  <a:pt x="9960" y="11927"/>
                  <a:pt x="9970" y="11927"/>
                </a:cubicBezTo>
                <a:cubicBezTo>
                  <a:pt x="9970" y="11927"/>
                  <a:pt x="9970" y="11927"/>
                  <a:pt x="9970" y="11927"/>
                </a:cubicBezTo>
                <a:cubicBezTo>
                  <a:pt x="9970" y="11927"/>
                  <a:pt x="9980" y="11927"/>
                  <a:pt x="9980" y="11927"/>
                </a:cubicBezTo>
                <a:cubicBezTo>
                  <a:pt x="9980" y="11947"/>
                  <a:pt x="9989" y="11968"/>
                  <a:pt x="9989" y="11989"/>
                </a:cubicBezTo>
                <a:cubicBezTo>
                  <a:pt x="9999" y="12009"/>
                  <a:pt x="10009" y="12009"/>
                  <a:pt x="10009" y="12030"/>
                </a:cubicBezTo>
                <a:cubicBezTo>
                  <a:pt x="10019" y="12030"/>
                  <a:pt x="10019" y="12030"/>
                  <a:pt x="10029" y="12030"/>
                </a:cubicBezTo>
                <a:cubicBezTo>
                  <a:pt x="10029" y="12030"/>
                  <a:pt x="10039" y="12009"/>
                  <a:pt x="10049" y="12030"/>
                </a:cubicBezTo>
                <a:cubicBezTo>
                  <a:pt x="10049" y="12051"/>
                  <a:pt x="10039" y="12051"/>
                  <a:pt x="10039" y="12051"/>
                </a:cubicBezTo>
                <a:cubicBezTo>
                  <a:pt x="10039" y="12071"/>
                  <a:pt x="10039" y="12071"/>
                  <a:pt x="10039" y="12071"/>
                </a:cubicBezTo>
                <a:cubicBezTo>
                  <a:pt x="10039" y="12071"/>
                  <a:pt x="10039" y="12092"/>
                  <a:pt x="10039" y="12092"/>
                </a:cubicBezTo>
                <a:cubicBezTo>
                  <a:pt x="10049" y="12092"/>
                  <a:pt x="10049" y="12113"/>
                  <a:pt x="10049" y="12133"/>
                </a:cubicBezTo>
                <a:cubicBezTo>
                  <a:pt x="10049" y="12154"/>
                  <a:pt x="10049" y="12175"/>
                  <a:pt x="10049" y="12195"/>
                </a:cubicBezTo>
                <a:cubicBezTo>
                  <a:pt x="10049" y="12195"/>
                  <a:pt x="10059" y="12195"/>
                  <a:pt x="10059" y="12216"/>
                </a:cubicBezTo>
                <a:cubicBezTo>
                  <a:pt x="10059" y="12216"/>
                  <a:pt x="10059" y="12216"/>
                  <a:pt x="10059" y="12216"/>
                </a:cubicBezTo>
                <a:cubicBezTo>
                  <a:pt x="10059" y="12237"/>
                  <a:pt x="10059" y="12237"/>
                  <a:pt x="10059" y="12237"/>
                </a:cubicBezTo>
                <a:cubicBezTo>
                  <a:pt x="10059" y="12237"/>
                  <a:pt x="10049" y="12237"/>
                  <a:pt x="10049" y="12257"/>
                </a:cubicBezTo>
                <a:cubicBezTo>
                  <a:pt x="10049" y="12278"/>
                  <a:pt x="10059" y="12278"/>
                  <a:pt x="10059" y="12299"/>
                </a:cubicBezTo>
                <a:cubicBezTo>
                  <a:pt x="10059" y="12299"/>
                  <a:pt x="10059" y="12319"/>
                  <a:pt x="10059" y="12319"/>
                </a:cubicBezTo>
                <a:cubicBezTo>
                  <a:pt x="10059" y="12340"/>
                  <a:pt x="10059" y="12340"/>
                  <a:pt x="10059" y="12361"/>
                </a:cubicBezTo>
                <a:cubicBezTo>
                  <a:pt x="10049" y="12381"/>
                  <a:pt x="10049" y="12402"/>
                  <a:pt x="10039" y="12423"/>
                </a:cubicBezTo>
                <a:cubicBezTo>
                  <a:pt x="10029" y="12443"/>
                  <a:pt x="10029" y="12464"/>
                  <a:pt x="10029" y="12464"/>
                </a:cubicBezTo>
                <a:cubicBezTo>
                  <a:pt x="10029" y="12464"/>
                  <a:pt x="10019" y="12485"/>
                  <a:pt x="10019" y="12485"/>
                </a:cubicBezTo>
                <a:cubicBezTo>
                  <a:pt x="10019" y="12485"/>
                  <a:pt x="10019" y="12485"/>
                  <a:pt x="10029" y="12505"/>
                </a:cubicBezTo>
                <a:cubicBezTo>
                  <a:pt x="10029" y="12505"/>
                  <a:pt x="10029" y="12505"/>
                  <a:pt x="10039" y="12505"/>
                </a:cubicBezTo>
                <a:cubicBezTo>
                  <a:pt x="10039" y="12526"/>
                  <a:pt x="10039" y="12526"/>
                  <a:pt x="10039" y="12526"/>
                </a:cubicBezTo>
                <a:cubicBezTo>
                  <a:pt x="10029" y="12547"/>
                  <a:pt x="10029" y="12567"/>
                  <a:pt x="10029" y="12588"/>
                </a:cubicBezTo>
                <a:cubicBezTo>
                  <a:pt x="10029" y="12588"/>
                  <a:pt x="10029" y="12588"/>
                  <a:pt x="10029" y="12588"/>
                </a:cubicBezTo>
                <a:cubicBezTo>
                  <a:pt x="10039" y="12588"/>
                  <a:pt x="10039" y="12588"/>
                  <a:pt x="10039" y="12588"/>
                </a:cubicBezTo>
                <a:cubicBezTo>
                  <a:pt x="10039" y="12609"/>
                  <a:pt x="10039" y="12629"/>
                  <a:pt x="10039" y="12629"/>
                </a:cubicBezTo>
                <a:cubicBezTo>
                  <a:pt x="10029" y="12650"/>
                  <a:pt x="10029" y="12671"/>
                  <a:pt x="10029" y="12671"/>
                </a:cubicBezTo>
                <a:cubicBezTo>
                  <a:pt x="10019" y="12691"/>
                  <a:pt x="10019" y="12712"/>
                  <a:pt x="10009" y="12712"/>
                </a:cubicBezTo>
                <a:cubicBezTo>
                  <a:pt x="10009" y="12753"/>
                  <a:pt x="10019" y="12774"/>
                  <a:pt x="9999" y="12795"/>
                </a:cubicBezTo>
                <a:cubicBezTo>
                  <a:pt x="9989" y="12815"/>
                  <a:pt x="9980" y="12815"/>
                  <a:pt x="9970" y="12774"/>
                </a:cubicBezTo>
                <a:cubicBezTo>
                  <a:pt x="9970" y="12795"/>
                  <a:pt x="9970" y="12795"/>
                  <a:pt x="9980" y="12815"/>
                </a:cubicBezTo>
                <a:cubicBezTo>
                  <a:pt x="9980" y="12815"/>
                  <a:pt x="9980" y="12836"/>
                  <a:pt x="9989" y="12857"/>
                </a:cubicBezTo>
                <a:cubicBezTo>
                  <a:pt x="9989" y="12877"/>
                  <a:pt x="9999" y="12898"/>
                  <a:pt x="10009" y="12919"/>
                </a:cubicBezTo>
                <a:cubicBezTo>
                  <a:pt x="10009" y="12939"/>
                  <a:pt x="10019" y="12960"/>
                  <a:pt x="10019" y="13001"/>
                </a:cubicBezTo>
                <a:cubicBezTo>
                  <a:pt x="10019" y="13022"/>
                  <a:pt x="10029" y="13043"/>
                  <a:pt x="10029" y="13063"/>
                </a:cubicBezTo>
                <a:cubicBezTo>
                  <a:pt x="10039" y="13084"/>
                  <a:pt x="10049" y="13105"/>
                  <a:pt x="10049" y="13125"/>
                </a:cubicBezTo>
                <a:cubicBezTo>
                  <a:pt x="10059" y="13146"/>
                  <a:pt x="10059" y="13146"/>
                  <a:pt x="10069" y="13167"/>
                </a:cubicBezTo>
                <a:cubicBezTo>
                  <a:pt x="10069" y="13167"/>
                  <a:pt x="10069" y="13187"/>
                  <a:pt x="10079" y="13187"/>
                </a:cubicBezTo>
                <a:cubicBezTo>
                  <a:pt x="10079" y="13187"/>
                  <a:pt x="10079" y="13187"/>
                  <a:pt x="10089" y="13208"/>
                </a:cubicBezTo>
                <a:cubicBezTo>
                  <a:pt x="10089" y="13208"/>
                  <a:pt x="10089" y="13208"/>
                  <a:pt x="10098" y="13208"/>
                </a:cubicBezTo>
                <a:cubicBezTo>
                  <a:pt x="10098" y="13229"/>
                  <a:pt x="10108" y="13249"/>
                  <a:pt x="10118" y="13270"/>
                </a:cubicBezTo>
                <a:cubicBezTo>
                  <a:pt x="10118" y="13291"/>
                  <a:pt x="10128" y="13311"/>
                  <a:pt x="10138" y="13311"/>
                </a:cubicBezTo>
                <a:cubicBezTo>
                  <a:pt x="10138" y="13311"/>
                  <a:pt x="10138" y="13311"/>
                  <a:pt x="10138" y="13311"/>
                </a:cubicBezTo>
                <a:cubicBezTo>
                  <a:pt x="10148" y="13332"/>
                  <a:pt x="10148" y="13332"/>
                  <a:pt x="10158" y="13353"/>
                </a:cubicBezTo>
                <a:cubicBezTo>
                  <a:pt x="10158" y="13353"/>
                  <a:pt x="10158" y="13353"/>
                  <a:pt x="10168" y="13373"/>
                </a:cubicBezTo>
                <a:cubicBezTo>
                  <a:pt x="10168" y="13373"/>
                  <a:pt x="10168" y="13373"/>
                  <a:pt x="10178" y="13373"/>
                </a:cubicBezTo>
                <a:cubicBezTo>
                  <a:pt x="10178" y="13394"/>
                  <a:pt x="10178" y="13394"/>
                  <a:pt x="10188" y="13394"/>
                </a:cubicBezTo>
                <a:cubicBezTo>
                  <a:pt x="10188" y="13415"/>
                  <a:pt x="10188" y="13415"/>
                  <a:pt x="10188" y="13435"/>
                </a:cubicBezTo>
                <a:cubicBezTo>
                  <a:pt x="10198" y="13435"/>
                  <a:pt x="10198" y="13456"/>
                  <a:pt x="10207" y="13456"/>
                </a:cubicBezTo>
                <a:cubicBezTo>
                  <a:pt x="10207" y="13477"/>
                  <a:pt x="10207" y="13477"/>
                  <a:pt x="10207" y="13477"/>
                </a:cubicBezTo>
                <a:cubicBezTo>
                  <a:pt x="10207" y="13477"/>
                  <a:pt x="10207" y="13477"/>
                  <a:pt x="10207" y="13497"/>
                </a:cubicBezTo>
                <a:cubicBezTo>
                  <a:pt x="10217" y="13518"/>
                  <a:pt x="10217" y="13539"/>
                  <a:pt x="10217" y="13559"/>
                </a:cubicBezTo>
                <a:cubicBezTo>
                  <a:pt x="10217" y="13580"/>
                  <a:pt x="10217" y="13601"/>
                  <a:pt x="10217" y="13601"/>
                </a:cubicBezTo>
                <a:cubicBezTo>
                  <a:pt x="10217" y="13601"/>
                  <a:pt x="10217" y="13601"/>
                  <a:pt x="10217" y="13601"/>
                </a:cubicBezTo>
                <a:cubicBezTo>
                  <a:pt x="10227" y="13621"/>
                  <a:pt x="10227" y="13621"/>
                  <a:pt x="10227" y="13642"/>
                </a:cubicBezTo>
                <a:cubicBezTo>
                  <a:pt x="10227" y="13642"/>
                  <a:pt x="10237" y="13642"/>
                  <a:pt x="10237" y="13663"/>
                </a:cubicBezTo>
                <a:cubicBezTo>
                  <a:pt x="10237" y="13663"/>
                  <a:pt x="10237" y="13663"/>
                  <a:pt x="10237" y="13663"/>
                </a:cubicBezTo>
                <a:cubicBezTo>
                  <a:pt x="10237" y="13663"/>
                  <a:pt x="10237" y="13663"/>
                  <a:pt x="10237" y="13663"/>
                </a:cubicBezTo>
                <a:cubicBezTo>
                  <a:pt x="10227" y="13663"/>
                  <a:pt x="10227" y="13683"/>
                  <a:pt x="10227" y="13683"/>
                </a:cubicBezTo>
                <a:cubicBezTo>
                  <a:pt x="10237" y="13683"/>
                  <a:pt x="10237" y="13704"/>
                  <a:pt x="10237" y="13704"/>
                </a:cubicBezTo>
                <a:cubicBezTo>
                  <a:pt x="10237" y="13725"/>
                  <a:pt x="10247" y="13725"/>
                  <a:pt x="10247" y="13745"/>
                </a:cubicBezTo>
                <a:cubicBezTo>
                  <a:pt x="10247" y="13745"/>
                  <a:pt x="10247" y="13766"/>
                  <a:pt x="10247" y="13766"/>
                </a:cubicBezTo>
                <a:cubicBezTo>
                  <a:pt x="10257" y="13787"/>
                  <a:pt x="10257" y="13828"/>
                  <a:pt x="10267" y="13849"/>
                </a:cubicBezTo>
                <a:cubicBezTo>
                  <a:pt x="10267" y="13869"/>
                  <a:pt x="10277" y="13869"/>
                  <a:pt x="10277" y="13890"/>
                </a:cubicBezTo>
                <a:cubicBezTo>
                  <a:pt x="10287" y="13911"/>
                  <a:pt x="10287" y="13931"/>
                  <a:pt x="10287" y="13952"/>
                </a:cubicBezTo>
                <a:cubicBezTo>
                  <a:pt x="10287" y="13993"/>
                  <a:pt x="10297" y="14014"/>
                  <a:pt x="10297" y="14056"/>
                </a:cubicBezTo>
                <a:cubicBezTo>
                  <a:pt x="10297" y="14056"/>
                  <a:pt x="10306" y="14097"/>
                  <a:pt x="10297" y="14097"/>
                </a:cubicBezTo>
                <a:cubicBezTo>
                  <a:pt x="10287" y="14097"/>
                  <a:pt x="10277" y="14076"/>
                  <a:pt x="10277" y="14097"/>
                </a:cubicBezTo>
                <a:cubicBezTo>
                  <a:pt x="10267" y="14097"/>
                  <a:pt x="10277" y="14118"/>
                  <a:pt x="10277" y="14118"/>
                </a:cubicBezTo>
                <a:cubicBezTo>
                  <a:pt x="10277" y="14159"/>
                  <a:pt x="10287" y="14200"/>
                  <a:pt x="10287" y="14242"/>
                </a:cubicBezTo>
                <a:cubicBezTo>
                  <a:pt x="10287" y="14262"/>
                  <a:pt x="10287" y="14283"/>
                  <a:pt x="10297" y="14304"/>
                </a:cubicBezTo>
                <a:cubicBezTo>
                  <a:pt x="10297" y="14324"/>
                  <a:pt x="10297" y="14324"/>
                  <a:pt x="10306" y="14345"/>
                </a:cubicBezTo>
                <a:cubicBezTo>
                  <a:pt x="10316" y="14366"/>
                  <a:pt x="10316" y="14407"/>
                  <a:pt x="10326" y="14428"/>
                </a:cubicBezTo>
                <a:cubicBezTo>
                  <a:pt x="10326" y="14469"/>
                  <a:pt x="10326" y="14510"/>
                  <a:pt x="10326" y="14552"/>
                </a:cubicBezTo>
                <a:cubicBezTo>
                  <a:pt x="10326" y="14593"/>
                  <a:pt x="10326" y="14614"/>
                  <a:pt x="10316" y="14634"/>
                </a:cubicBezTo>
                <a:cubicBezTo>
                  <a:pt x="10316" y="14655"/>
                  <a:pt x="10316" y="14655"/>
                  <a:pt x="10316" y="14655"/>
                </a:cubicBezTo>
                <a:cubicBezTo>
                  <a:pt x="10306" y="14676"/>
                  <a:pt x="10306" y="14676"/>
                  <a:pt x="10306" y="14696"/>
                </a:cubicBezTo>
                <a:cubicBezTo>
                  <a:pt x="10287" y="14717"/>
                  <a:pt x="10277" y="14738"/>
                  <a:pt x="10267" y="14758"/>
                </a:cubicBezTo>
                <a:cubicBezTo>
                  <a:pt x="10257" y="14779"/>
                  <a:pt x="10247" y="14820"/>
                  <a:pt x="10247" y="14862"/>
                </a:cubicBezTo>
                <a:cubicBezTo>
                  <a:pt x="10237" y="14882"/>
                  <a:pt x="10237" y="14903"/>
                  <a:pt x="10227" y="14944"/>
                </a:cubicBezTo>
                <a:cubicBezTo>
                  <a:pt x="10227" y="14986"/>
                  <a:pt x="10227" y="15006"/>
                  <a:pt x="10217" y="15048"/>
                </a:cubicBezTo>
                <a:cubicBezTo>
                  <a:pt x="10217" y="15110"/>
                  <a:pt x="10207" y="15151"/>
                  <a:pt x="10198" y="15192"/>
                </a:cubicBezTo>
                <a:cubicBezTo>
                  <a:pt x="10188" y="15213"/>
                  <a:pt x="10188" y="15213"/>
                  <a:pt x="10188" y="15234"/>
                </a:cubicBezTo>
                <a:cubicBezTo>
                  <a:pt x="10178" y="15254"/>
                  <a:pt x="10178" y="15275"/>
                  <a:pt x="10178" y="15296"/>
                </a:cubicBezTo>
                <a:cubicBezTo>
                  <a:pt x="10178" y="15358"/>
                  <a:pt x="10188" y="15420"/>
                  <a:pt x="10188" y="15461"/>
                </a:cubicBezTo>
                <a:cubicBezTo>
                  <a:pt x="10188" y="15461"/>
                  <a:pt x="10188" y="15461"/>
                  <a:pt x="10188" y="15461"/>
                </a:cubicBezTo>
                <a:cubicBezTo>
                  <a:pt x="10178" y="15482"/>
                  <a:pt x="10178" y="15502"/>
                  <a:pt x="10178" y="15544"/>
                </a:cubicBezTo>
                <a:cubicBezTo>
                  <a:pt x="10178" y="15544"/>
                  <a:pt x="10178" y="15564"/>
                  <a:pt x="10188" y="15564"/>
                </a:cubicBezTo>
                <a:cubicBezTo>
                  <a:pt x="10188" y="15585"/>
                  <a:pt x="10188" y="15585"/>
                  <a:pt x="10188" y="15585"/>
                </a:cubicBezTo>
                <a:cubicBezTo>
                  <a:pt x="10188" y="15606"/>
                  <a:pt x="10198" y="15606"/>
                  <a:pt x="10198" y="15626"/>
                </a:cubicBezTo>
                <a:cubicBezTo>
                  <a:pt x="10198" y="15626"/>
                  <a:pt x="10207" y="15647"/>
                  <a:pt x="10207" y="15647"/>
                </a:cubicBezTo>
                <a:cubicBezTo>
                  <a:pt x="10217" y="15668"/>
                  <a:pt x="10227" y="15709"/>
                  <a:pt x="10227" y="15730"/>
                </a:cubicBezTo>
                <a:cubicBezTo>
                  <a:pt x="10237" y="15750"/>
                  <a:pt x="10237" y="15750"/>
                  <a:pt x="10237" y="15771"/>
                </a:cubicBezTo>
                <a:cubicBezTo>
                  <a:pt x="10247" y="15792"/>
                  <a:pt x="10247" y="15812"/>
                  <a:pt x="10257" y="15833"/>
                </a:cubicBezTo>
                <a:cubicBezTo>
                  <a:pt x="10257" y="15874"/>
                  <a:pt x="10267" y="15916"/>
                  <a:pt x="10287" y="15957"/>
                </a:cubicBezTo>
                <a:cubicBezTo>
                  <a:pt x="10287" y="15978"/>
                  <a:pt x="10297" y="15998"/>
                  <a:pt x="10306" y="16040"/>
                </a:cubicBezTo>
                <a:cubicBezTo>
                  <a:pt x="10306" y="16081"/>
                  <a:pt x="10316" y="16122"/>
                  <a:pt x="10326" y="16164"/>
                </a:cubicBezTo>
                <a:cubicBezTo>
                  <a:pt x="10336" y="16205"/>
                  <a:pt x="10336" y="16247"/>
                  <a:pt x="10346" y="16267"/>
                </a:cubicBezTo>
                <a:cubicBezTo>
                  <a:pt x="10356" y="16288"/>
                  <a:pt x="10356" y="16309"/>
                  <a:pt x="10366" y="16309"/>
                </a:cubicBezTo>
                <a:cubicBezTo>
                  <a:pt x="10366" y="16329"/>
                  <a:pt x="10376" y="16329"/>
                  <a:pt x="10376" y="16350"/>
                </a:cubicBezTo>
                <a:cubicBezTo>
                  <a:pt x="10366" y="16350"/>
                  <a:pt x="10366" y="16350"/>
                  <a:pt x="10366" y="16350"/>
                </a:cubicBezTo>
                <a:cubicBezTo>
                  <a:pt x="10366" y="16371"/>
                  <a:pt x="10356" y="16391"/>
                  <a:pt x="10356" y="16391"/>
                </a:cubicBezTo>
                <a:cubicBezTo>
                  <a:pt x="10356" y="16412"/>
                  <a:pt x="10356" y="16433"/>
                  <a:pt x="10366" y="16453"/>
                </a:cubicBezTo>
                <a:cubicBezTo>
                  <a:pt x="10366" y="16453"/>
                  <a:pt x="10366" y="16474"/>
                  <a:pt x="10366" y="16474"/>
                </a:cubicBezTo>
                <a:cubicBezTo>
                  <a:pt x="10366" y="16515"/>
                  <a:pt x="10366" y="16557"/>
                  <a:pt x="10366" y="16577"/>
                </a:cubicBezTo>
                <a:cubicBezTo>
                  <a:pt x="10376" y="16619"/>
                  <a:pt x="10376" y="16639"/>
                  <a:pt x="10386" y="16660"/>
                </a:cubicBezTo>
                <a:cubicBezTo>
                  <a:pt x="10386" y="16660"/>
                  <a:pt x="10386" y="16681"/>
                  <a:pt x="10396" y="16681"/>
                </a:cubicBezTo>
                <a:cubicBezTo>
                  <a:pt x="10396" y="16701"/>
                  <a:pt x="10396" y="16701"/>
                  <a:pt x="10396" y="16722"/>
                </a:cubicBezTo>
                <a:cubicBezTo>
                  <a:pt x="10396" y="16743"/>
                  <a:pt x="10396" y="16784"/>
                  <a:pt x="10396" y="16805"/>
                </a:cubicBezTo>
                <a:cubicBezTo>
                  <a:pt x="10396" y="16825"/>
                  <a:pt x="10396" y="16846"/>
                  <a:pt x="10406" y="16867"/>
                </a:cubicBezTo>
                <a:cubicBezTo>
                  <a:pt x="10406" y="16887"/>
                  <a:pt x="10406" y="16908"/>
                  <a:pt x="10406" y="16929"/>
                </a:cubicBezTo>
                <a:cubicBezTo>
                  <a:pt x="10406" y="16929"/>
                  <a:pt x="10406" y="16949"/>
                  <a:pt x="10406" y="16949"/>
                </a:cubicBezTo>
                <a:cubicBezTo>
                  <a:pt x="10406" y="16970"/>
                  <a:pt x="10406" y="16991"/>
                  <a:pt x="10406" y="17011"/>
                </a:cubicBezTo>
                <a:cubicBezTo>
                  <a:pt x="10406" y="17032"/>
                  <a:pt x="10415" y="17032"/>
                  <a:pt x="10415" y="17032"/>
                </a:cubicBezTo>
                <a:cubicBezTo>
                  <a:pt x="10415" y="17053"/>
                  <a:pt x="10415" y="17053"/>
                  <a:pt x="10415" y="17073"/>
                </a:cubicBezTo>
                <a:cubicBezTo>
                  <a:pt x="10415" y="17073"/>
                  <a:pt x="10425" y="17094"/>
                  <a:pt x="10425" y="17094"/>
                </a:cubicBezTo>
                <a:cubicBezTo>
                  <a:pt x="10425" y="17115"/>
                  <a:pt x="10425" y="17115"/>
                  <a:pt x="10425" y="17135"/>
                </a:cubicBezTo>
                <a:cubicBezTo>
                  <a:pt x="10425" y="17156"/>
                  <a:pt x="10435" y="17156"/>
                  <a:pt x="10445" y="17177"/>
                </a:cubicBezTo>
                <a:cubicBezTo>
                  <a:pt x="10445" y="17197"/>
                  <a:pt x="10445" y="17197"/>
                  <a:pt x="10445" y="17218"/>
                </a:cubicBezTo>
                <a:cubicBezTo>
                  <a:pt x="10455" y="17218"/>
                  <a:pt x="10455" y="17239"/>
                  <a:pt x="10455" y="17239"/>
                </a:cubicBezTo>
                <a:cubicBezTo>
                  <a:pt x="10465" y="17239"/>
                  <a:pt x="10475" y="17259"/>
                  <a:pt x="10475" y="17280"/>
                </a:cubicBezTo>
                <a:cubicBezTo>
                  <a:pt x="10475" y="17280"/>
                  <a:pt x="10485" y="17301"/>
                  <a:pt x="10485" y="17301"/>
                </a:cubicBezTo>
                <a:cubicBezTo>
                  <a:pt x="10485" y="17301"/>
                  <a:pt x="10485" y="17321"/>
                  <a:pt x="10495" y="17321"/>
                </a:cubicBezTo>
                <a:cubicBezTo>
                  <a:pt x="10495" y="17342"/>
                  <a:pt x="10495" y="17363"/>
                  <a:pt x="10505" y="17363"/>
                </a:cubicBezTo>
                <a:cubicBezTo>
                  <a:pt x="10505" y="17383"/>
                  <a:pt x="10515" y="17404"/>
                  <a:pt x="10515" y="17404"/>
                </a:cubicBezTo>
                <a:cubicBezTo>
                  <a:pt x="10524" y="17445"/>
                  <a:pt x="10534" y="17507"/>
                  <a:pt x="10534" y="17549"/>
                </a:cubicBezTo>
                <a:cubicBezTo>
                  <a:pt x="10544" y="17590"/>
                  <a:pt x="10554" y="17652"/>
                  <a:pt x="10574" y="17714"/>
                </a:cubicBezTo>
                <a:cubicBezTo>
                  <a:pt x="10574" y="17735"/>
                  <a:pt x="10584" y="17755"/>
                  <a:pt x="10584" y="17776"/>
                </a:cubicBezTo>
                <a:cubicBezTo>
                  <a:pt x="10584" y="17797"/>
                  <a:pt x="10594" y="17817"/>
                  <a:pt x="10594" y="17817"/>
                </a:cubicBezTo>
                <a:cubicBezTo>
                  <a:pt x="10604" y="17838"/>
                  <a:pt x="10614" y="17879"/>
                  <a:pt x="10614" y="17900"/>
                </a:cubicBezTo>
                <a:cubicBezTo>
                  <a:pt x="10614" y="17921"/>
                  <a:pt x="10604" y="17941"/>
                  <a:pt x="10604" y="17941"/>
                </a:cubicBezTo>
                <a:cubicBezTo>
                  <a:pt x="10604" y="17962"/>
                  <a:pt x="10604" y="17962"/>
                  <a:pt x="10604" y="17962"/>
                </a:cubicBezTo>
                <a:cubicBezTo>
                  <a:pt x="10594" y="17983"/>
                  <a:pt x="10594" y="17962"/>
                  <a:pt x="10594" y="17962"/>
                </a:cubicBezTo>
                <a:cubicBezTo>
                  <a:pt x="10594" y="17962"/>
                  <a:pt x="10584" y="17962"/>
                  <a:pt x="10584" y="17962"/>
                </a:cubicBezTo>
                <a:cubicBezTo>
                  <a:pt x="10574" y="17983"/>
                  <a:pt x="10574" y="17983"/>
                  <a:pt x="10564" y="17962"/>
                </a:cubicBezTo>
                <a:cubicBezTo>
                  <a:pt x="10564" y="17983"/>
                  <a:pt x="10574" y="18003"/>
                  <a:pt x="10574" y="18024"/>
                </a:cubicBezTo>
                <a:cubicBezTo>
                  <a:pt x="10584" y="18045"/>
                  <a:pt x="10584" y="18045"/>
                  <a:pt x="10594" y="18065"/>
                </a:cubicBezTo>
                <a:cubicBezTo>
                  <a:pt x="10604" y="18086"/>
                  <a:pt x="10604" y="18086"/>
                  <a:pt x="10614" y="18107"/>
                </a:cubicBezTo>
                <a:cubicBezTo>
                  <a:pt x="10624" y="18127"/>
                  <a:pt x="10624" y="18148"/>
                  <a:pt x="10633" y="18169"/>
                </a:cubicBezTo>
                <a:cubicBezTo>
                  <a:pt x="10643" y="18210"/>
                  <a:pt x="10653" y="18231"/>
                  <a:pt x="10673" y="18272"/>
                </a:cubicBezTo>
                <a:cubicBezTo>
                  <a:pt x="10673" y="18293"/>
                  <a:pt x="10683" y="18313"/>
                  <a:pt x="10693" y="18313"/>
                </a:cubicBezTo>
                <a:cubicBezTo>
                  <a:pt x="10693" y="18334"/>
                  <a:pt x="10703" y="18334"/>
                  <a:pt x="10713" y="18334"/>
                </a:cubicBezTo>
                <a:cubicBezTo>
                  <a:pt x="10713" y="18313"/>
                  <a:pt x="10723" y="18313"/>
                  <a:pt x="10723" y="18293"/>
                </a:cubicBezTo>
                <a:cubicBezTo>
                  <a:pt x="10733" y="18272"/>
                  <a:pt x="10742" y="18272"/>
                  <a:pt x="10752" y="18251"/>
                </a:cubicBezTo>
                <a:cubicBezTo>
                  <a:pt x="10772" y="18251"/>
                  <a:pt x="10792" y="18272"/>
                  <a:pt x="10812" y="18272"/>
                </a:cubicBezTo>
                <a:cubicBezTo>
                  <a:pt x="10832" y="18272"/>
                  <a:pt x="10832" y="18251"/>
                  <a:pt x="10842" y="18210"/>
                </a:cubicBezTo>
                <a:cubicBezTo>
                  <a:pt x="10851" y="18189"/>
                  <a:pt x="10871" y="18189"/>
                  <a:pt x="10881" y="18189"/>
                </a:cubicBezTo>
                <a:cubicBezTo>
                  <a:pt x="10901" y="18189"/>
                  <a:pt x="10911" y="18210"/>
                  <a:pt x="10931" y="18210"/>
                </a:cubicBezTo>
                <a:cubicBezTo>
                  <a:pt x="10941" y="18189"/>
                  <a:pt x="10960" y="18189"/>
                  <a:pt x="10980" y="18189"/>
                </a:cubicBezTo>
                <a:cubicBezTo>
                  <a:pt x="10990" y="18210"/>
                  <a:pt x="11000" y="18210"/>
                  <a:pt x="11010" y="18210"/>
                </a:cubicBezTo>
                <a:cubicBezTo>
                  <a:pt x="11010" y="18210"/>
                  <a:pt x="11020" y="18210"/>
                  <a:pt x="11030" y="18210"/>
                </a:cubicBezTo>
                <a:cubicBezTo>
                  <a:pt x="11040" y="18189"/>
                  <a:pt x="11040" y="18169"/>
                  <a:pt x="11050" y="18169"/>
                </a:cubicBezTo>
                <a:cubicBezTo>
                  <a:pt x="11060" y="18169"/>
                  <a:pt x="11060" y="18169"/>
                  <a:pt x="11060" y="18169"/>
                </a:cubicBezTo>
                <a:cubicBezTo>
                  <a:pt x="11069" y="18148"/>
                  <a:pt x="11069" y="18148"/>
                  <a:pt x="11079" y="18148"/>
                </a:cubicBezTo>
                <a:cubicBezTo>
                  <a:pt x="11089" y="18127"/>
                  <a:pt x="11109" y="18127"/>
                  <a:pt x="11119" y="18148"/>
                </a:cubicBezTo>
                <a:cubicBezTo>
                  <a:pt x="11129" y="18148"/>
                  <a:pt x="11129" y="18169"/>
                  <a:pt x="11139" y="18169"/>
                </a:cubicBezTo>
                <a:cubicBezTo>
                  <a:pt x="11139" y="18169"/>
                  <a:pt x="11149" y="18148"/>
                  <a:pt x="11159" y="18127"/>
                </a:cubicBezTo>
                <a:cubicBezTo>
                  <a:pt x="11188" y="18086"/>
                  <a:pt x="11218" y="18045"/>
                  <a:pt x="11248" y="18003"/>
                </a:cubicBezTo>
                <a:cubicBezTo>
                  <a:pt x="11268" y="17983"/>
                  <a:pt x="11278" y="17983"/>
                  <a:pt x="11287" y="17941"/>
                </a:cubicBezTo>
                <a:cubicBezTo>
                  <a:pt x="11297" y="17941"/>
                  <a:pt x="11307" y="17921"/>
                  <a:pt x="11307" y="17900"/>
                </a:cubicBezTo>
                <a:cubicBezTo>
                  <a:pt x="11327" y="17859"/>
                  <a:pt x="11337" y="17817"/>
                  <a:pt x="11357" y="17797"/>
                </a:cubicBezTo>
                <a:cubicBezTo>
                  <a:pt x="11377" y="17755"/>
                  <a:pt x="11386" y="17693"/>
                  <a:pt x="11406" y="17652"/>
                </a:cubicBezTo>
                <a:cubicBezTo>
                  <a:pt x="11416" y="17631"/>
                  <a:pt x="11416" y="17611"/>
                  <a:pt x="11426" y="17569"/>
                </a:cubicBezTo>
                <a:cubicBezTo>
                  <a:pt x="11436" y="17569"/>
                  <a:pt x="11436" y="17549"/>
                  <a:pt x="11436" y="17549"/>
                </a:cubicBezTo>
                <a:cubicBezTo>
                  <a:pt x="11436" y="17528"/>
                  <a:pt x="11446" y="17528"/>
                  <a:pt x="11446" y="17507"/>
                </a:cubicBezTo>
                <a:cubicBezTo>
                  <a:pt x="11456" y="17487"/>
                  <a:pt x="11456" y="17487"/>
                  <a:pt x="11456" y="17466"/>
                </a:cubicBezTo>
                <a:cubicBezTo>
                  <a:pt x="11466" y="17445"/>
                  <a:pt x="11476" y="17425"/>
                  <a:pt x="11476" y="17404"/>
                </a:cubicBezTo>
                <a:cubicBezTo>
                  <a:pt x="11486" y="17383"/>
                  <a:pt x="11495" y="17363"/>
                  <a:pt x="11495" y="17363"/>
                </a:cubicBezTo>
                <a:cubicBezTo>
                  <a:pt x="11495" y="17342"/>
                  <a:pt x="11505" y="17342"/>
                  <a:pt x="11505" y="17342"/>
                </a:cubicBezTo>
                <a:cubicBezTo>
                  <a:pt x="11505" y="17342"/>
                  <a:pt x="11515" y="17342"/>
                  <a:pt x="11515" y="17342"/>
                </a:cubicBezTo>
                <a:cubicBezTo>
                  <a:pt x="11525" y="17321"/>
                  <a:pt x="11525" y="17321"/>
                  <a:pt x="11535" y="17301"/>
                </a:cubicBezTo>
                <a:cubicBezTo>
                  <a:pt x="11535" y="17301"/>
                  <a:pt x="11545" y="17280"/>
                  <a:pt x="11555" y="17280"/>
                </a:cubicBezTo>
                <a:cubicBezTo>
                  <a:pt x="11555" y="17259"/>
                  <a:pt x="11555" y="17239"/>
                  <a:pt x="11555" y="17218"/>
                </a:cubicBezTo>
                <a:cubicBezTo>
                  <a:pt x="11555" y="17197"/>
                  <a:pt x="11555" y="17177"/>
                  <a:pt x="11555" y="17156"/>
                </a:cubicBezTo>
                <a:cubicBezTo>
                  <a:pt x="11565" y="17115"/>
                  <a:pt x="11575" y="17073"/>
                  <a:pt x="11585" y="17032"/>
                </a:cubicBezTo>
                <a:cubicBezTo>
                  <a:pt x="11585" y="17032"/>
                  <a:pt x="11585" y="17032"/>
                  <a:pt x="11585" y="17032"/>
                </a:cubicBezTo>
                <a:cubicBezTo>
                  <a:pt x="11585" y="17011"/>
                  <a:pt x="11585" y="16991"/>
                  <a:pt x="11585" y="16970"/>
                </a:cubicBezTo>
                <a:cubicBezTo>
                  <a:pt x="11595" y="16949"/>
                  <a:pt x="11595" y="16949"/>
                  <a:pt x="11585" y="16929"/>
                </a:cubicBezTo>
                <a:cubicBezTo>
                  <a:pt x="11585" y="16929"/>
                  <a:pt x="11585" y="16929"/>
                  <a:pt x="11585" y="16929"/>
                </a:cubicBezTo>
                <a:cubicBezTo>
                  <a:pt x="11575" y="16929"/>
                  <a:pt x="11575" y="16929"/>
                  <a:pt x="11575" y="16908"/>
                </a:cubicBezTo>
                <a:cubicBezTo>
                  <a:pt x="11575" y="16908"/>
                  <a:pt x="11575" y="16887"/>
                  <a:pt x="11575" y="16887"/>
                </a:cubicBezTo>
                <a:cubicBezTo>
                  <a:pt x="11575" y="16887"/>
                  <a:pt x="11575" y="16887"/>
                  <a:pt x="11575" y="16867"/>
                </a:cubicBezTo>
                <a:cubicBezTo>
                  <a:pt x="11575" y="16867"/>
                  <a:pt x="11575" y="16825"/>
                  <a:pt x="11575" y="16825"/>
                </a:cubicBezTo>
                <a:cubicBezTo>
                  <a:pt x="11585" y="16805"/>
                  <a:pt x="11585" y="16805"/>
                  <a:pt x="11585" y="16805"/>
                </a:cubicBezTo>
                <a:cubicBezTo>
                  <a:pt x="11595" y="16784"/>
                  <a:pt x="11595" y="16784"/>
                  <a:pt x="11595" y="16784"/>
                </a:cubicBezTo>
                <a:cubicBezTo>
                  <a:pt x="11604" y="16763"/>
                  <a:pt x="11614" y="16763"/>
                  <a:pt x="11624" y="16743"/>
                </a:cubicBezTo>
                <a:cubicBezTo>
                  <a:pt x="11624" y="16743"/>
                  <a:pt x="11634" y="16722"/>
                  <a:pt x="11634" y="16722"/>
                </a:cubicBezTo>
                <a:cubicBezTo>
                  <a:pt x="11654" y="16722"/>
                  <a:pt x="11674" y="16722"/>
                  <a:pt x="11684" y="16701"/>
                </a:cubicBezTo>
                <a:cubicBezTo>
                  <a:pt x="11694" y="16701"/>
                  <a:pt x="11704" y="16681"/>
                  <a:pt x="11713" y="16681"/>
                </a:cubicBezTo>
                <a:cubicBezTo>
                  <a:pt x="11723" y="16681"/>
                  <a:pt x="11733" y="16660"/>
                  <a:pt x="11743" y="16660"/>
                </a:cubicBezTo>
                <a:cubicBezTo>
                  <a:pt x="11753" y="16639"/>
                  <a:pt x="11753" y="16619"/>
                  <a:pt x="11763" y="16598"/>
                </a:cubicBezTo>
                <a:cubicBezTo>
                  <a:pt x="11763" y="16577"/>
                  <a:pt x="11773" y="16557"/>
                  <a:pt x="11763" y="16536"/>
                </a:cubicBezTo>
                <a:cubicBezTo>
                  <a:pt x="11763" y="16515"/>
                  <a:pt x="11753" y="16515"/>
                  <a:pt x="11763" y="16495"/>
                </a:cubicBezTo>
                <a:cubicBezTo>
                  <a:pt x="11763" y="16474"/>
                  <a:pt x="11763" y="16433"/>
                  <a:pt x="11773" y="16391"/>
                </a:cubicBezTo>
                <a:cubicBezTo>
                  <a:pt x="11773" y="16350"/>
                  <a:pt x="11773" y="16309"/>
                  <a:pt x="11773" y="16247"/>
                </a:cubicBezTo>
                <a:cubicBezTo>
                  <a:pt x="11773" y="16226"/>
                  <a:pt x="11773" y="16184"/>
                  <a:pt x="11773" y="16164"/>
                </a:cubicBezTo>
                <a:cubicBezTo>
                  <a:pt x="11773" y="16164"/>
                  <a:pt x="11773" y="16143"/>
                  <a:pt x="11773" y="16143"/>
                </a:cubicBezTo>
                <a:cubicBezTo>
                  <a:pt x="11773" y="16143"/>
                  <a:pt x="11763" y="16143"/>
                  <a:pt x="11763" y="16143"/>
                </a:cubicBezTo>
                <a:cubicBezTo>
                  <a:pt x="11763" y="16122"/>
                  <a:pt x="11763" y="16102"/>
                  <a:pt x="11753" y="16081"/>
                </a:cubicBezTo>
                <a:cubicBezTo>
                  <a:pt x="11753" y="16081"/>
                  <a:pt x="11753" y="16060"/>
                  <a:pt x="11753" y="16040"/>
                </a:cubicBezTo>
                <a:cubicBezTo>
                  <a:pt x="11753" y="16019"/>
                  <a:pt x="11743" y="16019"/>
                  <a:pt x="11743" y="15998"/>
                </a:cubicBezTo>
                <a:cubicBezTo>
                  <a:pt x="11733" y="15998"/>
                  <a:pt x="11733" y="15978"/>
                  <a:pt x="11733" y="15978"/>
                </a:cubicBezTo>
                <a:cubicBezTo>
                  <a:pt x="11723" y="15957"/>
                  <a:pt x="11723" y="15936"/>
                  <a:pt x="11733" y="15916"/>
                </a:cubicBezTo>
                <a:cubicBezTo>
                  <a:pt x="11733" y="15916"/>
                  <a:pt x="11743" y="15895"/>
                  <a:pt x="11743" y="15874"/>
                </a:cubicBezTo>
                <a:cubicBezTo>
                  <a:pt x="11753" y="15874"/>
                  <a:pt x="11753" y="15854"/>
                  <a:pt x="11763" y="15833"/>
                </a:cubicBezTo>
                <a:cubicBezTo>
                  <a:pt x="11763" y="15792"/>
                  <a:pt x="11773" y="15771"/>
                  <a:pt x="11793" y="15750"/>
                </a:cubicBezTo>
                <a:cubicBezTo>
                  <a:pt x="11803" y="15730"/>
                  <a:pt x="11813" y="15730"/>
                  <a:pt x="11822" y="15709"/>
                </a:cubicBezTo>
                <a:cubicBezTo>
                  <a:pt x="11822" y="15709"/>
                  <a:pt x="11822" y="15730"/>
                  <a:pt x="11832" y="15730"/>
                </a:cubicBezTo>
                <a:cubicBezTo>
                  <a:pt x="11832" y="15730"/>
                  <a:pt x="11842" y="15709"/>
                  <a:pt x="11842" y="15688"/>
                </a:cubicBezTo>
                <a:cubicBezTo>
                  <a:pt x="11842" y="15688"/>
                  <a:pt x="11842" y="15688"/>
                  <a:pt x="11852" y="15668"/>
                </a:cubicBezTo>
                <a:cubicBezTo>
                  <a:pt x="11852" y="15668"/>
                  <a:pt x="11862" y="15647"/>
                  <a:pt x="11872" y="15647"/>
                </a:cubicBezTo>
                <a:cubicBezTo>
                  <a:pt x="11882" y="15626"/>
                  <a:pt x="11882" y="15606"/>
                  <a:pt x="11892" y="15585"/>
                </a:cubicBezTo>
                <a:cubicBezTo>
                  <a:pt x="11912" y="15564"/>
                  <a:pt x="11922" y="15544"/>
                  <a:pt x="11931" y="15502"/>
                </a:cubicBezTo>
                <a:cubicBezTo>
                  <a:pt x="11941" y="15502"/>
                  <a:pt x="11941" y="15482"/>
                  <a:pt x="11951" y="15482"/>
                </a:cubicBezTo>
                <a:cubicBezTo>
                  <a:pt x="11951" y="15482"/>
                  <a:pt x="11951" y="15482"/>
                  <a:pt x="11951" y="15482"/>
                </a:cubicBezTo>
                <a:cubicBezTo>
                  <a:pt x="11961" y="15482"/>
                  <a:pt x="11961" y="15461"/>
                  <a:pt x="11961" y="15461"/>
                </a:cubicBezTo>
                <a:cubicBezTo>
                  <a:pt x="11971" y="15461"/>
                  <a:pt x="11971" y="15440"/>
                  <a:pt x="11981" y="15440"/>
                </a:cubicBezTo>
                <a:cubicBezTo>
                  <a:pt x="11981" y="15440"/>
                  <a:pt x="11981" y="15440"/>
                  <a:pt x="11981" y="15440"/>
                </a:cubicBezTo>
                <a:cubicBezTo>
                  <a:pt x="11991" y="15440"/>
                  <a:pt x="11991" y="15440"/>
                  <a:pt x="11991" y="15420"/>
                </a:cubicBezTo>
                <a:cubicBezTo>
                  <a:pt x="12001" y="15420"/>
                  <a:pt x="12001" y="15420"/>
                  <a:pt x="12011" y="15420"/>
                </a:cubicBezTo>
                <a:cubicBezTo>
                  <a:pt x="12011" y="15420"/>
                  <a:pt x="12011" y="15440"/>
                  <a:pt x="12021" y="15420"/>
                </a:cubicBezTo>
                <a:cubicBezTo>
                  <a:pt x="12021" y="15420"/>
                  <a:pt x="12031" y="15420"/>
                  <a:pt x="12031" y="15399"/>
                </a:cubicBezTo>
                <a:cubicBezTo>
                  <a:pt x="12040" y="15399"/>
                  <a:pt x="12050" y="15378"/>
                  <a:pt x="12050" y="15378"/>
                </a:cubicBezTo>
                <a:cubicBezTo>
                  <a:pt x="12070" y="15358"/>
                  <a:pt x="12080" y="15337"/>
                  <a:pt x="12080" y="15316"/>
                </a:cubicBezTo>
                <a:cubicBezTo>
                  <a:pt x="12090" y="15296"/>
                  <a:pt x="12100" y="15275"/>
                  <a:pt x="12110" y="15254"/>
                </a:cubicBezTo>
                <a:cubicBezTo>
                  <a:pt x="12110" y="15254"/>
                  <a:pt x="12110" y="15254"/>
                  <a:pt x="12110" y="15234"/>
                </a:cubicBezTo>
                <a:cubicBezTo>
                  <a:pt x="12120" y="15234"/>
                  <a:pt x="12120" y="15213"/>
                  <a:pt x="12120" y="15213"/>
                </a:cubicBezTo>
                <a:cubicBezTo>
                  <a:pt x="12130" y="15192"/>
                  <a:pt x="12130" y="15192"/>
                  <a:pt x="12130" y="15172"/>
                </a:cubicBezTo>
                <a:cubicBezTo>
                  <a:pt x="12140" y="15172"/>
                  <a:pt x="12140" y="15172"/>
                  <a:pt x="12140" y="15172"/>
                </a:cubicBezTo>
                <a:cubicBezTo>
                  <a:pt x="12140" y="15151"/>
                  <a:pt x="12140" y="15151"/>
                  <a:pt x="12140" y="15130"/>
                </a:cubicBezTo>
                <a:cubicBezTo>
                  <a:pt x="12140" y="15130"/>
                  <a:pt x="12140" y="15130"/>
                  <a:pt x="12140" y="15110"/>
                </a:cubicBezTo>
                <a:cubicBezTo>
                  <a:pt x="12140" y="15110"/>
                  <a:pt x="12149" y="15089"/>
                  <a:pt x="12149" y="15089"/>
                </a:cubicBezTo>
                <a:cubicBezTo>
                  <a:pt x="12149" y="15068"/>
                  <a:pt x="12159" y="15068"/>
                  <a:pt x="12159" y="15048"/>
                </a:cubicBezTo>
                <a:cubicBezTo>
                  <a:pt x="12159" y="15027"/>
                  <a:pt x="12159" y="15027"/>
                  <a:pt x="12149" y="15006"/>
                </a:cubicBezTo>
                <a:cubicBezTo>
                  <a:pt x="12149" y="14986"/>
                  <a:pt x="12149" y="14986"/>
                  <a:pt x="12140" y="14965"/>
                </a:cubicBezTo>
                <a:cubicBezTo>
                  <a:pt x="12140" y="14944"/>
                  <a:pt x="12140" y="14924"/>
                  <a:pt x="12140" y="14903"/>
                </a:cubicBezTo>
                <a:cubicBezTo>
                  <a:pt x="12140" y="14841"/>
                  <a:pt x="12149" y="14779"/>
                  <a:pt x="12149" y="14738"/>
                </a:cubicBezTo>
                <a:cubicBezTo>
                  <a:pt x="12149" y="14696"/>
                  <a:pt x="12149" y="14676"/>
                  <a:pt x="12149" y="14655"/>
                </a:cubicBezTo>
                <a:cubicBezTo>
                  <a:pt x="12149" y="14614"/>
                  <a:pt x="12149" y="14593"/>
                  <a:pt x="12149" y="14572"/>
                </a:cubicBezTo>
                <a:cubicBezTo>
                  <a:pt x="12149" y="14552"/>
                  <a:pt x="12149" y="14531"/>
                  <a:pt x="12149" y="14510"/>
                </a:cubicBezTo>
                <a:cubicBezTo>
                  <a:pt x="12149" y="14490"/>
                  <a:pt x="12149" y="14469"/>
                  <a:pt x="12149" y="14428"/>
                </a:cubicBezTo>
                <a:cubicBezTo>
                  <a:pt x="12149" y="14428"/>
                  <a:pt x="12149" y="14407"/>
                  <a:pt x="12149" y="14386"/>
                </a:cubicBezTo>
                <a:cubicBezTo>
                  <a:pt x="12149" y="14386"/>
                  <a:pt x="12149" y="14366"/>
                  <a:pt x="12140" y="14366"/>
                </a:cubicBezTo>
                <a:cubicBezTo>
                  <a:pt x="12140" y="14366"/>
                  <a:pt x="12140" y="14366"/>
                  <a:pt x="12140" y="14366"/>
                </a:cubicBezTo>
                <a:cubicBezTo>
                  <a:pt x="12140" y="14366"/>
                  <a:pt x="12140" y="14345"/>
                  <a:pt x="12130" y="14345"/>
                </a:cubicBezTo>
                <a:cubicBezTo>
                  <a:pt x="12130" y="14324"/>
                  <a:pt x="12120" y="14324"/>
                  <a:pt x="12110" y="14324"/>
                </a:cubicBezTo>
                <a:cubicBezTo>
                  <a:pt x="12110" y="14324"/>
                  <a:pt x="12100" y="14324"/>
                  <a:pt x="12090" y="14304"/>
                </a:cubicBezTo>
                <a:cubicBezTo>
                  <a:pt x="12090" y="14304"/>
                  <a:pt x="12090" y="14304"/>
                  <a:pt x="12090" y="14283"/>
                </a:cubicBezTo>
                <a:cubicBezTo>
                  <a:pt x="12090" y="14283"/>
                  <a:pt x="12090" y="14262"/>
                  <a:pt x="12090" y="14242"/>
                </a:cubicBezTo>
                <a:cubicBezTo>
                  <a:pt x="12090" y="14221"/>
                  <a:pt x="12090" y="14200"/>
                  <a:pt x="12090" y="14180"/>
                </a:cubicBezTo>
                <a:cubicBezTo>
                  <a:pt x="12080" y="14138"/>
                  <a:pt x="12070" y="14097"/>
                  <a:pt x="12070" y="14056"/>
                </a:cubicBezTo>
                <a:cubicBezTo>
                  <a:pt x="12070" y="14035"/>
                  <a:pt x="12070" y="14014"/>
                  <a:pt x="12070" y="14014"/>
                </a:cubicBezTo>
                <a:cubicBezTo>
                  <a:pt x="12080" y="13993"/>
                  <a:pt x="12080" y="13973"/>
                  <a:pt x="12080" y="13952"/>
                </a:cubicBezTo>
                <a:cubicBezTo>
                  <a:pt x="12080" y="13931"/>
                  <a:pt x="12070" y="13931"/>
                  <a:pt x="12070" y="13911"/>
                </a:cubicBezTo>
                <a:cubicBezTo>
                  <a:pt x="12060" y="13890"/>
                  <a:pt x="12070" y="13890"/>
                  <a:pt x="12070" y="13869"/>
                </a:cubicBezTo>
                <a:cubicBezTo>
                  <a:pt x="12070" y="13849"/>
                  <a:pt x="12070" y="13849"/>
                  <a:pt x="12070" y="13828"/>
                </a:cubicBezTo>
                <a:cubicBezTo>
                  <a:pt x="12080" y="13807"/>
                  <a:pt x="12080" y="13787"/>
                  <a:pt x="12080" y="13766"/>
                </a:cubicBezTo>
                <a:cubicBezTo>
                  <a:pt x="12070" y="13766"/>
                  <a:pt x="12060" y="13766"/>
                  <a:pt x="12050" y="13745"/>
                </a:cubicBezTo>
                <a:cubicBezTo>
                  <a:pt x="12050" y="13725"/>
                  <a:pt x="12040" y="13725"/>
                  <a:pt x="12040" y="13704"/>
                </a:cubicBezTo>
                <a:cubicBezTo>
                  <a:pt x="12031" y="13683"/>
                  <a:pt x="12031" y="13663"/>
                  <a:pt x="12031" y="13642"/>
                </a:cubicBezTo>
                <a:cubicBezTo>
                  <a:pt x="12040" y="13580"/>
                  <a:pt x="12050" y="13518"/>
                  <a:pt x="12060" y="13477"/>
                </a:cubicBezTo>
                <a:cubicBezTo>
                  <a:pt x="12060" y="13456"/>
                  <a:pt x="12070" y="13435"/>
                  <a:pt x="12070" y="13435"/>
                </a:cubicBezTo>
                <a:cubicBezTo>
                  <a:pt x="12070" y="13415"/>
                  <a:pt x="12060" y="13415"/>
                  <a:pt x="12060" y="13394"/>
                </a:cubicBezTo>
                <a:cubicBezTo>
                  <a:pt x="12060" y="13394"/>
                  <a:pt x="12060" y="13394"/>
                  <a:pt x="12060" y="13394"/>
                </a:cubicBezTo>
                <a:cubicBezTo>
                  <a:pt x="12060" y="13394"/>
                  <a:pt x="12070" y="13373"/>
                  <a:pt x="12070" y="13373"/>
                </a:cubicBezTo>
                <a:cubicBezTo>
                  <a:pt x="12070" y="13373"/>
                  <a:pt x="12080" y="13353"/>
                  <a:pt x="12080" y="13332"/>
                </a:cubicBezTo>
                <a:cubicBezTo>
                  <a:pt x="12090" y="13311"/>
                  <a:pt x="12090" y="13291"/>
                  <a:pt x="12100" y="13270"/>
                </a:cubicBezTo>
                <a:cubicBezTo>
                  <a:pt x="12100" y="13249"/>
                  <a:pt x="12110" y="13229"/>
                  <a:pt x="12110" y="13187"/>
                </a:cubicBezTo>
                <a:cubicBezTo>
                  <a:pt x="12120" y="13167"/>
                  <a:pt x="12120" y="13167"/>
                  <a:pt x="12120" y="13146"/>
                </a:cubicBezTo>
                <a:cubicBezTo>
                  <a:pt x="12120" y="13125"/>
                  <a:pt x="12120" y="13105"/>
                  <a:pt x="12120" y="13105"/>
                </a:cubicBezTo>
                <a:cubicBezTo>
                  <a:pt x="12130" y="13105"/>
                  <a:pt x="12130" y="13105"/>
                  <a:pt x="12130" y="13105"/>
                </a:cubicBezTo>
                <a:cubicBezTo>
                  <a:pt x="12140" y="13084"/>
                  <a:pt x="12149" y="13084"/>
                  <a:pt x="12149" y="13063"/>
                </a:cubicBezTo>
                <a:cubicBezTo>
                  <a:pt x="12159" y="13063"/>
                  <a:pt x="12159" y="13063"/>
                  <a:pt x="12169" y="13063"/>
                </a:cubicBezTo>
                <a:cubicBezTo>
                  <a:pt x="12169" y="13063"/>
                  <a:pt x="12169" y="13043"/>
                  <a:pt x="12179" y="13043"/>
                </a:cubicBezTo>
                <a:cubicBezTo>
                  <a:pt x="12179" y="13043"/>
                  <a:pt x="12189" y="13022"/>
                  <a:pt x="12189" y="13001"/>
                </a:cubicBezTo>
                <a:cubicBezTo>
                  <a:pt x="12199" y="13001"/>
                  <a:pt x="12199" y="13001"/>
                  <a:pt x="12199" y="12981"/>
                </a:cubicBezTo>
                <a:cubicBezTo>
                  <a:pt x="12209" y="12981"/>
                  <a:pt x="12209" y="12981"/>
                  <a:pt x="12209" y="12981"/>
                </a:cubicBezTo>
                <a:cubicBezTo>
                  <a:pt x="12219" y="12960"/>
                  <a:pt x="12229" y="12960"/>
                  <a:pt x="12229" y="12939"/>
                </a:cubicBezTo>
                <a:cubicBezTo>
                  <a:pt x="12229" y="12939"/>
                  <a:pt x="12239" y="12939"/>
                  <a:pt x="12239" y="12939"/>
                </a:cubicBezTo>
                <a:cubicBezTo>
                  <a:pt x="12239" y="12939"/>
                  <a:pt x="12239" y="12919"/>
                  <a:pt x="12239" y="12919"/>
                </a:cubicBezTo>
                <a:cubicBezTo>
                  <a:pt x="12258" y="12877"/>
                  <a:pt x="12268" y="12836"/>
                  <a:pt x="12278" y="12774"/>
                </a:cubicBezTo>
                <a:cubicBezTo>
                  <a:pt x="12278" y="12774"/>
                  <a:pt x="12288" y="12753"/>
                  <a:pt x="12288" y="12733"/>
                </a:cubicBezTo>
                <a:cubicBezTo>
                  <a:pt x="12298" y="12712"/>
                  <a:pt x="12318" y="12671"/>
                  <a:pt x="12328" y="12650"/>
                </a:cubicBezTo>
                <a:cubicBezTo>
                  <a:pt x="12338" y="12629"/>
                  <a:pt x="12358" y="12588"/>
                  <a:pt x="12367" y="12567"/>
                </a:cubicBezTo>
                <a:cubicBezTo>
                  <a:pt x="12377" y="12547"/>
                  <a:pt x="12377" y="12547"/>
                  <a:pt x="12387" y="12526"/>
                </a:cubicBezTo>
                <a:cubicBezTo>
                  <a:pt x="12387" y="12505"/>
                  <a:pt x="12397" y="12485"/>
                  <a:pt x="12407" y="12485"/>
                </a:cubicBezTo>
                <a:cubicBezTo>
                  <a:pt x="12417" y="12443"/>
                  <a:pt x="12437" y="12402"/>
                  <a:pt x="12457" y="12361"/>
                </a:cubicBezTo>
                <a:cubicBezTo>
                  <a:pt x="12466" y="12361"/>
                  <a:pt x="12466" y="12361"/>
                  <a:pt x="12476" y="12361"/>
                </a:cubicBezTo>
                <a:cubicBezTo>
                  <a:pt x="12476" y="12361"/>
                  <a:pt x="12476" y="12361"/>
                  <a:pt x="12476" y="12361"/>
                </a:cubicBezTo>
                <a:cubicBezTo>
                  <a:pt x="12496" y="12361"/>
                  <a:pt x="12516" y="12319"/>
                  <a:pt x="12526" y="12299"/>
                </a:cubicBezTo>
                <a:cubicBezTo>
                  <a:pt x="12526" y="12278"/>
                  <a:pt x="12536" y="12257"/>
                  <a:pt x="12536" y="12257"/>
                </a:cubicBezTo>
                <a:cubicBezTo>
                  <a:pt x="12546" y="12237"/>
                  <a:pt x="12546" y="12216"/>
                  <a:pt x="12556" y="12216"/>
                </a:cubicBezTo>
                <a:cubicBezTo>
                  <a:pt x="12566" y="12175"/>
                  <a:pt x="12575" y="12154"/>
                  <a:pt x="12585" y="12133"/>
                </a:cubicBezTo>
                <a:cubicBezTo>
                  <a:pt x="12595" y="12113"/>
                  <a:pt x="12605" y="12071"/>
                  <a:pt x="12625" y="12051"/>
                </a:cubicBezTo>
                <a:cubicBezTo>
                  <a:pt x="12645" y="12009"/>
                  <a:pt x="12665" y="11947"/>
                  <a:pt x="12684" y="11906"/>
                </a:cubicBezTo>
                <a:cubicBezTo>
                  <a:pt x="12684" y="11885"/>
                  <a:pt x="12694" y="11864"/>
                  <a:pt x="12694" y="11844"/>
                </a:cubicBezTo>
                <a:cubicBezTo>
                  <a:pt x="12704" y="11802"/>
                  <a:pt x="12704" y="11782"/>
                  <a:pt x="12704" y="11761"/>
                </a:cubicBezTo>
                <a:cubicBezTo>
                  <a:pt x="12714" y="11740"/>
                  <a:pt x="12714" y="11720"/>
                  <a:pt x="12724" y="11699"/>
                </a:cubicBezTo>
                <a:cubicBezTo>
                  <a:pt x="12724" y="11658"/>
                  <a:pt x="12734" y="11637"/>
                  <a:pt x="12734" y="11616"/>
                </a:cubicBezTo>
                <a:cubicBezTo>
                  <a:pt x="12744" y="11596"/>
                  <a:pt x="12754" y="11575"/>
                  <a:pt x="12754" y="11554"/>
                </a:cubicBezTo>
                <a:cubicBezTo>
                  <a:pt x="12764" y="11534"/>
                  <a:pt x="12764" y="11492"/>
                  <a:pt x="12774" y="11472"/>
                </a:cubicBezTo>
                <a:cubicBezTo>
                  <a:pt x="12784" y="11430"/>
                  <a:pt x="12793" y="11410"/>
                  <a:pt x="12803" y="11368"/>
                </a:cubicBezTo>
                <a:cubicBezTo>
                  <a:pt x="12803" y="11368"/>
                  <a:pt x="12803" y="11348"/>
                  <a:pt x="12803" y="11348"/>
                </a:cubicBezTo>
                <a:cubicBezTo>
                  <a:pt x="12803" y="11327"/>
                  <a:pt x="12803" y="11327"/>
                  <a:pt x="12803" y="11306"/>
                </a:cubicBezTo>
                <a:cubicBezTo>
                  <a:pt x="12813" y="11306"/>
                  <a:pt x="12813" y="11286"/>
                  <a:pt x="12813" y="11286"/>
                </a:cubicBezTo>
                <a:cubicBezTo>
                  <a:pt x="12823" y="11244"/>
                  <a:pt x="12833" y="11224"/>
                  <a:pt x="12833" y="11203"/>
                </a:cubicBezTo>
                <a:cubicBezTo>
                  <a:pt x="12833" y="11182"/>
                  <a:pt x="12843" y="11182"/>
                  <a:pt x="12843" y="11162"/>
                </a:cubicBezTo>
                <a:cubicBezTo>
                  <a:pt x="12843" y="11120"/>
                  <a:pt x="12853" y="11079"/>
                  <a:pt x="12853" y="11038"/>
                </a:cubicBezTo>
                <a:cubicBezTo>
                  <a:pt x="12853" y="11017"/>
                  <a:pt x="12853" y="10996"/>
                  <a:pt x="12863" y="10976"/>
                </a:cubicBezTo>
                <a:cubicBezTo>
                  <a:pt x="12863" y="10955"/>
                  <a:pt x="12863" y="10955"/>
                  <a:pt x="12863" y="10934"/>
                </a:cubicBezTo>
                <a:cubicBezTo>
                  <a:pt x="12863" y="10914"/>
                  <a:pt x="12863" y="10893"/>
                  <a:pt x="12863" y="10872"/>
                </a:cubicBezTo>
                <a:cubicBezTo>
                  <a:pt x="12863" y="10872"/>
                  <a:pt x="12863" y="10852"/>
                  <a:pt x="12863" y="10831"/>
                </a:cubicBezTo>
                <a:cubicBezTo>
                  <a:pt x="12873" y="10810"/>
                  <a:pt x="12873" y="10790"/>
                  <a:pt x="12863" y="10748"/>
                </a:cubicBezTo>
                <a:cubicBezTo>
                  <a:pt x="12863" y="10748"/>
                  <a:pt x="12853" y="10728"/>
                  <a:pt x="12853" y="10728"/>
                </a:cubicBezTo>
                <a:cubicBezTo>
                  <a:pt x="12843" y="10728"/>
                  <a:pt x="12843" y="10728"/>
                  <a:pt x="12833" y="10728"/>
                </a:cubicBezTo>
                <a:cubicBezTo>
                  <a:pt x="12833" y="10728"/>
                  <a:pt x="12823" y="10748"/>
                  <a:pt x="12823" y="10748"/>
                </a:cubicBezTo>
                <a:cubicBezTo>
                  <a:pt x="12823" y="10769"/>
                  <a:pt x="12813" y="10769"/>
                  <a:pt x="12813" y="10769"/>
                </a:cubicBezTo>
                <a:cubicBezTo>
                  <a:pt x="12813" y="10790"/>
                  <a:pt x="12803" y="10790"/>
                  <a:pt x="12803" y="10790"/>
                </a:cubicBezTo>
                <a:cubicBezTo>
                  <a:pt x="12793" y="10790"/>
                  <a:pt x="12793" y="10810"/>
                  <a:pt x="12793" y="10810"/>
                </a:cubicBezTo>
                <a:cubicBezTo>
                  <a:pt x="12784" y="10831"/>
                  <a:pt x="12774" y="10831"/>
                  <a:pt x="12764" y="10831"/>
                </a:cubicBezTo>
                <a:cubicBezTo>
                  <a:pt x="12754" y="10831"/>
                  <a:pt x="12734" y="10831"/>
                  <a:pt x="12724" y="10831"/>
                </a:cubicBezTo>
                <a:cubicBezTo>
                  <a:pt x="12724" y="10831"/>
                  <a:pt x="12724" y="10831"/>
                  <a:pt x="12724" y="10831"/>
                </a:cubicBezTo>
                <a:cubicBezTo>
                  <a:pt x="12724" y="10831"/>
                  <a:pt x="12724" y="10831"/>
                  <a:pt x="12724" y="10831"/>
                </a:cubicBezTo>
                <a:cubicBezTo>
                  <a:pt x="12724" y="10831"/>
                  <a:pt x="12724" y="10831"/>
                  <a:pt x="12724" y="10831"/>
                </a:cubicBezTo>
                <a:cubicBezTo>
                  <a:pt x="12724" y="10831"/>
                  <a:pt x="12724" y="10831"/>
                  <a:pt x="12724" y="10831"/>
                </a:cubicBezTo>
                <a:cubicBezTo>
                  <a:pt x="12714" y="10831"/>
                  <a:pt x="12714" y="10831"/>
                  <a:pt x="12704" y="10831"/>
                </a:cubicBezTo>
                <a:cubicBezTo>
                  <a:pt x="12704" y="10852"/>
                  <a:pt x="12694" y="10852"/>
                  <a:pt x="12684" y="10852"/>
                </a:cubicBezTo>
                <a:cubicBezTo>
                  <a:pt x="12684" y="10852"/>
                  <a:pt x="12675" y="10852"/>
                  <a:pt x="12675" y="10852"/>
                </a:cubicBezTo>
                <a:cubicBezTo>
                  <a:pt x="12665" y="10852"/>
                  <a:pt x="12665" y="10852"/>
                  <a:pt x="12665" y="10872"/>
                </a:cubicBezTo>
                <a:cubicBezTo>
                  <a:pt x="12655" y="10872"/>
                  <a:pt x="12655" y="10872"/>
                  <a:pt x="12645" y="10872"/>
                </a:cubicBezTo>
                <a:cubicBezTo>
                  <a:pt x="12635" y="10852"/>
                  <a:pt x="12625" y="10852"/>
                  <a:pt x="12615" y="10852"/>
                </a:cubicBezTo>
                <a:cubicBezTo>
                  <a:pt x="12605" y="10852"/>
                  <a:pt x="12595" y="10872"/>
                  <a:pt x="12595" y="10893"/>
                </a:cubicBezTo>
                <a:cubicBezTo>
                  <a:pt x="12585" y="10893"/>
                  <a:pt x="12575" y="10914"/>
                  <a:pt x="12566" y="10914"/>
                </a:cubicBezTo>
                <a:cubicBezTo>
                  <a:pt x="12566" y="10914"/>
                  <a:pt x="12556" y="10914"/>
                  <a:pt x="12556" y="10934"/>
                </a:cubicBezTo>
                <a:cubicBezTo>
                  <a:pt x="12556" y="10934"/>
                  <a:pt x="12546" y="10934"/>
                  <a:pt x="12546" y="10934"/>
                </a:cubicBezTo>
                <a:cubicBezTo>
                  <a:pt x="12546" y="10934"/>
                  <a:pt x="12536" y="10955"/>
                  <a:pt x="12536" y="10934"/>
                </a:cubicBezTo>
                <a:cubicBezTo>
                  <a:pt x="12536" y="10934"/>
                  <a:pt x="12536" y="10934"/>
                  <a:pt x="12526" y="10934"/>
                </a:cubicBezTo>
                <a:cubicBezTo>
                  <a:pt x="12526" y="10914"/>
                  <a:pt x="12516" y="10914"/>
                  <a:pt x="12516" y="10914"/>
                </a:cubicBezTo>
                <a:cubicBezTo>
                  <a:pt x="12506" y="10914"/>
                  <a:pt x="12506" y="10914"/>
                  <a:pt x="12506" y="10914"/>
                </a:cubicBezTo>
                <a:cubicBezTo>
                  <a:pt x="12506" y="10914"/>
                  <a:pt x="12496" y="10914"/>
                  <a:pt x="12496" y="10914"/>
                </a:cubicBezTo>
                <a:cubicBezTo>
                  <a:pt x="12496" y="10914"/>
                  <a:pt x="12486" y="10914"/>
                  <a:pt x="12486" y="10914"/>
                </a:cubicBezTo>
                <a:cubicBezTo>
                  <a:pt x="12476" y="10934"/>
                  <a:pt x="12466" y="10934"/>
                  <a:pt x="12457" y="10955"/>
                </a:cubicBezTo>
                <a:cubicBezTo>
                  <a:pt x="12457" y="10955"/>
                  <a:pt x="12457" y="10955"/>
                  <a:pt x="12447" y="10955"/>
                </a:cubicBezTo>
                <a:cubicBezTo>
                  <a:pt x="12447" y="10955"/>
                  <a:pt x="12447" y="10976"/>
                  <a:pt x="12437" y="10976"/>
                </a:cubicBezTo>
                <a:cubicBezTo>
                  <a:pt x="12427" y="10976"/>
                  <a:pt x="12427" y="10976"/>
                  <a:pt x="12417" y="10976"/>
                </a:cubicBezTo>
                <a:cubicBezTo>
                  <a:pt x="12417" y="10955"/>
                  <a:pt x="12407" y="10976"/>
                  <a:pt x="12407" y="10955"/>
                </a:cubicBezTo>
                <a:cubicBezTo>
                  <a:pt x="12407" y="10955"/>
                  <a:pt x="12397" y="10955"/>
                  <a:pt x="12397" y="10955"/>
                </a:cubicBezTo>
                <a:cubicBezTo>
                  <a:pt x="12397" y="10934"/>
                  <a:pt x="12397" y="10934"/>
                  <a:pt x="12387" y="10934"/>
                </a:cubicBezTo>
                <a:cubicBezTo>
                  <a:pt x="12377" y="10914"/>
                  <a:pt x="12377" y="10914"/>
                  <a:pt x="12367" y="10893"/>
                </a:cubicBezTo>
                <a:cubicBezTo>
                  <a:pt x="12358" y="10872"/>
                  <a:pt x="12348" y="10872"/>
                  <a:pt x="12338" y="10852"/>
                </a:cubicBezTo>
                <a:cubicBezTo>
                  <a:pt x="12338" y="10852"/>
                  <a:pt x="12328" y="10831"/>
                  <a:pt x="12328" y="10831"/>
                </a:cubicBezTo>
                <a:cubicBezTo>
                  <a:pt x="12328" y="10831"/>
                  <a:pt x="12318" y="10810"/>
                  <a:pt x="12318" y="10810"/>
                </a:cubicBezTo>
                <a:cubicBezTo>
                  <a:pt x="12318" y="10810"/>
                  <a:pt x="12318" y="10790"/>
                  <a:pt x="12318" y="10790"/>
                </a:cubicBezTo>
                <a:cubicBezTo>
                  <a:pt x="12318" y="10790"/>
                  <a:pt x="12308" y="10790"/>
                  <a:pt x="12308" y="10810"/>
                </a:cubicBezTo>
                <a:cubicBezTo>
                  <a:pt x="12298" y="10810"/>
                  <a:pt x="12288" y="10810"/>
                  <a:pt x="12288" y="10810"/>
                </a:cubicBezTo>
                <a:cubicBezTo>
                  <a:pt x="12288" y="10810"/>
                  <a:pt x="12298" y="10790"/>
                  <a:pt x="12298" y="10790"/>
                </a:cubicBezTo>
                <a:cubicBezTo>
                  <a:pt x="12308" y="10769"/>
                  <a:pt x="12318" y="10769"/>
                  <a:pt x="12328" y="10769"/>
                </a:cubicBezTo>
                <a:cubicBezTo>
                  <a:pt x="12338" y="10748"/>
                  <a:pt x="12338" y="10748"/>
                  <a:pt x="12348" y="10728"/>
                </a:cubicBezTo>
                <a:cubicBezTo>
                  <a:pt x="12348" y="10707"/>
                  <a:pt x="12348" y="10686"/>
                  <a:pt x="12338" y="10666"/>
                </a:cubicBezTo>
                <a:cubicBezTo>
                  <a:pt x="12338" y="10645"/>
                  <a:pt x="12338" y="10624"/>
                  <a:pt x="12328" y="10624"/>
                </a:cubicBezTo>
                <a:cubicBezTo>
                  <a:pt x="12328" y="10624"/>
                  <a:pt x="12318" y="10624"/>
                  <a:pt x="12318" y="10624"/>
                </a:cubicBezTo>
                <a:cubicBezTo>
                  <a:pt x="12308" y="10624"/>
                  <a:pt x="12308" y="10624"/>
                  <a:pt x="12308" y="10624"/>
                </a:cubicBezTo>
                <a:cubicBezTo>
                  <a:pt x="12308" y="10604"/>
                  <a:pt x="12308" y="10604"/>
                  <a:pt x="12308" y="10583"/>
                </a:cubicBezTo>
                <a:cubicBezTo>
                  <a:pt x="12298" y="10583"/>
                  <a:pt x="12288" y="10562"/>
                  <a:pt x="12288" y="10542"/>
                </a:cubicBezTo>
                <a:cubicBezTo>
                  <a:pt x="12278" y="10542"/>
                  <a:pt x="12268" y="10521"/>
                  <a:pt x="12258" y="10500"/>
                </a:cubicBezTo>
                <a:cubicBezTo>
                  <a:pt x="12258" y="10500"/>
                  <a:pt x="12249" y="10480"/>
                  <a:pt x="12249" y="10480"/>
                </a:cubicBezTo>
                <a:cubicBezTo>
                  <a:pt x="12249" y="10480"/>
                  <a:pt x="12249" y="10459"/>
                  <a:pt x="12249" y="10459"/>
                </a:cubicBezTo>
                <a:cubicBezTo>
                  <a:pt x="12249" y="10459"/>
                  <a:pt x="12239" y="10438"/>
                  <a:pt x="12239" y="10438"/>
                </a:cubicBezTo>
                <a:cubicBezTo>
                  <a:pt x="12239" y="10418"/>
                  <a:pt x="12229" y="10397"/>
                  <a:pt x="12229" y="10397"/>
                </a:cubicBezTo>
                <a:cubicBezTo>
                  <a:pt x="12209" y="10376"/>
                  <a:pt x="12199" y="10356"/>
                  <a:pt x="12179" y="10335"/>
                </a:cubicBezTo>
                <a:cubicBezTo>
                  <a:pt x="12179" y="10314"/>
                  <a:pt x="12169" y="10314"/>
                  <a:pt x="12169" y="10294"/>
                </a:cubicBezTo>
                <a:cubicBezTo>
                  <a:pt x="12169" y="10294"/>
                  <a:pt x="12169" y="10294"/>
                  <a:pt x="12169" y="10294"/>
                </a:cubicBezTo>
                <a:cubicBezTo>
                  <a:pt x="12169" y="10294"/>
                  <a:pt x="12159" y="10273"/>
                  <a:pt x="12159" y="10273"/>
                </a:cubicBezTo>
                <a:cubicBezTo>
                  <a:pt x="12159" y="10273"/>
                  <a:pt x="12159" y="10273"/>
                  <a:pt x="12149" y="10273"/>
                </a:cubicBezTo>
                <a:cubicBezTo>
                  <a:pt x="12149" y="10273"/>
                  <a:pt x="12149" y="10273"/>
                  <a:pt x="12140" y="10273"/>
                </a:cubicBezTo>
                <a:cubicBezTo>
                  <a:pt x="12140" y="10252"/>
                  <a:pt x="12140" y="10252"/>
                  <a:pt x="12140" y="10252"/>
                </a:cubicBezTo>
                <a:cubicBezTo>
                  <a:pt x="12130" y="10252"/>
                  <a:pt x="12130" y="10252"/>
                  <a:pt x="12130" y="10252"/>
                </a:cubicBezTo>
                <a:cubicBezTo>
                  <a:pt x="12130" y="10252"/>
                  <a:pt x="12120" y="10252"/>
                  <a:pt x="12120" y="10252"/>
                </a:cubicBezTo>
                <a:cubicBezTo>
                  <a:pt x="12120" y="10252"/>
                  <a:pt x="12110" y="10232"/>
                  <a:pt x="12110" y="10232"/>
                </a:cubicBezTo>
                <a:cubicBezTo>
                  <a:pt x="12110" y="10232"/>
                  <a:pt x="12110" y="10232"/>
                  <a:pt x="12100" y="10232"/>
                </a:cubicBezTo>
                <a:cubicBezTo>
                  <a:pt x="12100" y="10211"/>
                  <a:pt x="12100" y="10211"/>
                  <a:pt x="12100" y="10211"/>
                </a:cubicBezTo>
                <a:cubicBezTo>
                  <a:pt x="12100" y="10190"/>
                  <a:pt x="12090" y="10190"/>
                  <a:pt x="12090" y="10190"/>
                </a:cubicBezTo>
                <a:cubicBezTo>
                  <a:pt x="12080" y="10170"/>
                  <a:pt x="12070" y="10149"/>
                  <a:pt x="12060" y="10128"/>
                </a:cubicBezTo>
                <a:cubicBezTo>
                  <a:pt x="12060" y="10108"/>
                  <a:pt x="12060" y="10087"/>
                  <a:pt x="12050" y="10087"/>
                </a:cubicBezTo>
                <a:cubicBezTo>
                  <a:pt x="12050" y="10066"/>
                  <a:pt x="12040" y="10046"/>
                  <a:pt x="12040" y="10046"/>
                </a:cubicBezTo>
                <a:cubicBezTo>
                  <a:pt x="12040" y="10025"/>
                  <a:pt x="12031" y="10004"/>
                  <a:pt x="12031" y="9984"/>
                </a:cubicBezTo>
                <a:cubicBezTo>
                  <a:pt x="12031" y="9963"/>
                  <a:pt x="12031" y="9922"/>
                  <a:pt x="12021" y="9901"/>
                </a:cubicBezTo>
                <a:cubicBezTo>
                  <a:pt x="12021" y="9901"/>
                  <a:pt x="12021" y="9880"/>
                  <a:pt x="12021" y="9880"/>
                </a:cubicBezTo>
                <a:cubicBezTo>
                  <a:pt x="12031" y="9880"/>
                  <a:pt x="12031" y="9880"/>
                  <a:pt x="12031" y="9880"/>
                </a:cubicBezTo>
                <a:cubicBezTo>
                  <a:pt x="12031" y="9860"/>
                  <a:pt x="12021" y="9860"/>
                  <a:pt x="12021" y="9839"/>
                </a:cubicBezTo>
                <a:cubicBezTo>
                  <a:pt x="12021" y="9818"/>
                  <a:pt x="12021" y="9818"/>
                  <a:pt x="12021" y="9798"/>
                </a:cubicBezTo>
                <a:cubicBezTo>
                  <a:pt x="12011" y="9798"/>
                  <a:pt x="12011" y="9777"/>
                  <a:pt x="12001" y="9777"/>
                </a:cubicBezTo>
                <a:cubicBezTo>
                  <a:pt x="12001" y="9777"/>
                  <a:pt x="12001" y="9777"/>
                  <a:pt x="12001" y="9756"/>
                </a:cubicBezTo>
                <a:cubicBezTo>
                  <a:pt x="11991" y="9756"/>
                  <a:pt x="11991" y="9736"/>
                  <a:pt x="11991" y="9736"/>
                </a:cubicBezTo>
                <a:cubicBezTo>
                  <a:pt x="11981" y="9715"/>
                  <a:pt x="11971" y="9673"/>
                  <a:pt x="11961" y="9673"/>
                </a:cubicBezTo>
                <a:cubicBezTo>
                  <a:pt x="11951" y="9653"/>
                  <a:pt x="11941" y="9653"/>
                  <a:pt x="11931" y="9632"/>
                </a:cubicBezTo>
                <a:cubicBezTo>
                  <a:pt x="11931" y="9632"/>
                  <a:pt x="11931" y="9611"/>
                  <a:pt x="11931" y="9611"/>
                </a:cubicBezTo>
                <a:cubicBezTo>
                  <a:pt x="11931" y="9611"/>
                  <a:pt x="11922" y="9591"/>
                  <a:pt x="11922" y="9591"/>
                </a:cubicBezTo>
                <a:cubicBezTo>
                  <a:pt x="11912" y="9591"/>
                  <a:pt x="11912" y="9591"/>
                  <a:pt x="11912" y="9570"/>
                </a:cubicBezTo>
                <a:cubicBezTo>
                  <a:pt x="11902" y="9570"/>
                  <a:pt x="11902" y="9549"/>
                  <a:pt x="11902" y="9529"/>
                </a:cubicBezTo>
                <a:cubicBezTo>
                  <a:pt x="11902" y="9529"/>
                  <a:pt x="11902" y="9508"/>
                  <a:pt x="11892" y="9508"/>
                </a:cubicBezTo>
                <a:cubicBezTo>
                  <a:pt x="11892" y="9487"/>
                  <a:pt x="11892" y="9487"/>
                  <a:pt x="11892" y="9487"/>
                </a:cubicBezTo>
                <a:cubicBezTo>
                  <a:pt x="11892" y="9467"/>
                  <a:pt x="11892" y="9446"/>
                  <a:pt x="11892" y="9446"/>
                </a:cubicBezTo>
                <a:cubicBezTo>
                  <a:pt x="11892" y="9425"/>
                  <a:pt x="11882" y="9425"/>
                  <a:pt x="11882" y="9405"/>
                </a:cubicBezTo>
                <a:cubicBezTo>
                  <a:pt x="11882" y="9405"/>
                  <a:pt x="11892" y="9384"/>
                  <a:pt x="11892" y="9384"/>
                </a:cubicBezTo>
                <a:cubicBezTo>
                  <a:pt x="11892" y="9384"/>
                  <a:pt x="11892" y="9363"/>
                  <a:pt x="11892" y="9363"/>
                </a:cubicBezTo>
                <a:cubicBezTo>
                  <a:pt x="11892" y="9363"/>
                  <a:pt x="11892" y="9343"/>
                  <a:pt x="11892" y="9343"/>
                </a:cubicBezTo>
                <a:cubicBezTo>
                  <a:pt x="11892" y="9322"/>
                  <a:pt x="11892" y="9322"/>
                  <a:pt x="11892" y="9301"/>
                </a:cubicBezTo>
                <a:cubicBezTo>
                  <a:pt x="11892" y="9301"/>
                  <a:pt x="11892" y="9281"/>
                  <a:pt x="11892" y="9281"/>
                </a:cubicBezTo>
                <a:cubicBezTo>
                  <a:pt x="11892" y="9281"/>
                  <a:pt x="11892" y="9260"/>
                  <a:pt x="11882" y="9260"/>
                </a:cubicBezTo>
                <a:cubicBezTo>
                  <a:pt x="11882" y="9260"/>
                  <a:pt x="11882" y="9260"/>
                  <a:pt x="11882" y="9260"/>
                </a:cubicBezTo>
                <a:cubicBezTo>
                  <a:pt x="11882" y="9239"/>
                  <a:pt x="11882" y="9239"/>
                  <a:pt x="11882" y="9239"/>
                </a:cubicBezTo>
                <a:cubicBezTo>
                  <a:pt x="11882" y="9219"/>
                  <a:pt x="11882" y="9198"/>
                  <a:pt x="11872" y="9198"/>
                </a:cubicBezTo>
                <a:cubicBezTo>
                  <a:pt x="11872" y="9177"/>
                  <a:pt x="11872" y="9177"/>
                  <a:pt x="11872" y="9157"/>
                </a:cubicBezTo>
                <a:cubicBezTo>
                  <a:pt x="11872" y="9157"/>
                  <a:pt x="11872" y="9136"/>
                  <a:pt x="11872" y="9136"/>
                </a:cubicBezTo>
                <a:cubicBezTo>
                  <a:pt x="11872" y="9136"/>
                  <a:pt x="11862" y="9115"/>
                  <a:pt x="11862" y="9115"/>
                </a:cubicBezTo>
                <a:cubicBezTo>
                  <a:pt x="11852" y="9095"/>
                  <a:pt x="11842" y="9053"/>
                  <a:pt x="11832" y="9033"/>
                </a:cubicBezTo>
                <a:cubicBezTo>
                  <a:pt x="11822" y="9033"/>
                  <a:pt x="11813" y="9012"/>
                  <a:pt x="11813" y="9012"/>
                </a:cubicBezTo>
                <a:cubicBezTo>
                  <a:pt x="11813" y="8991"/>
                  <a:pt x="11803" y="8991"/>
                  <a:pt x="11803" y="8971"/>
                </a:cubicBezTo>
                <a:cubicBezTo>
                  <a:pt x="11793" y="8971"/>
                  <a:pt x="11793" y="8950"/>
                  <a:pt x="11783" y="8950"/>
                </a:cubicBezTo>
                <a:cubicBezTo>
                  <a:pt x="11783" y="8950"/>
                  <a:pt x="11773" y="8950"/>
                  <a:pt x="11773" y="8929"/>
                </a:cubicBezTo>
                <a:cubicBezTo>
                  <a:pt x="11773" y="8929"/>
                  <a:pt x="11773" y="8929"/>
                  <a:pt x="11773" y="8929"/>
                </a:cubicBezTo>
                <a:cubicBezTo>
                  <a:pt x="11773" y="8929"/>
                  <a:pt x="11773" y="8929"/>
                  <a:pt x="11773" y="8929"/>
                </a:cubicBezTo>
                <a:cubicBezTo>
                  <a:pt x="11773" y="8929"/>
                  <a:pt x="11773" y="8909"/>
                  <a:pt x="11773" y="8909"/>
                </a:cubicBezTo>
                <a:cubicBezTo>
                  <a:pt x="11773" y="8909"/>
                  <a:pt x="11773" y="8909"/>
                  <a:pt x="11773" y="8888"/>
                </a:cubicBezTo>
                <a:cubicBezTo>
                  <a:pt x="11773" y="8888"/>
                  <a:pt x="11773" y="8888"/>
                  <a:pt x="11773" y="8888"/>
                </a:cubicBezTo>
                <a:cubicBezTo>
                  <a:pt x="11773" y="8888"/>
                  <a:pt x="11773" y="8888"/>
                  <a:pt x="11773" y="8888"/>
                </a:cubicBezTo>
                <a:cubicBezTo>
                  <a:pt x="11773" y="8867"/>
                  <a:pt x="11773" y="8867"/>
                  <a:pt x="11773" y="8867"/>
                </a:cubicBezTo>
                <a:cubicBezTo>
                  <a:pt x="11763" y="8847"/>
                  <a:pt x="11763" y="8847"/>
                  <a:pt x="11763" y="8847"/>
                </a:cubicBezTo>
                <a:cubicBezTo>
                  <a:pt x="11763" y="8826"/>
                  <a:pt x="11763" y="8826"/>
                  <a:pt x="11773" y="8805"/>
                </a:cubicBezTo>
                <a:cubicBezTo>
                  <a:pt x="11773" y="8805"/>
                  <a:pt x="11773" y="8805"/>
                  <a:pt x="11773" y="8785"/>
                </a:cubicBezTo>
                <a:cubicBezTo>
                  <a:pt x="11773" y="8785"/>
                  <a:pt x="11773" y="8785"/>
                  <a:pt x="11773" y="8785"/>
                </a:cubicBezTo>
                <a:cubicBezTo>
                  <a:pt x="11773" y="8785"/>
                  <a:pt x="11773" y="8785"/>
                  <a:pt x="11773" y="8785"/>
                </a:cubicBezTo>
                <a:cubicBezTo>
                  <a:pt x="11783" y="8785"/>
                  <a:pt x="11783" y="8785"/>
                  <a:pt x="11783" y="8764"/>
                </a:cubicBezTo>
                <a:cubicBezTo>
                  <a:pt x="11783" y="8764"/>
                  <a:pt x="11773" y="8764"/>
                  <a:pt x="11773" y="8743"/>
                </a:cubicBezTo>
                <a:cubicBezTo>
                  <a:pt x="11763" y="8723"/>
                  <a:pt x="11753" y="8723"/>
                  <a:pt x="11743" y="8702"/>
                </a:cubicBezTo>
                <a:cubicBezTo>
                  <a:pt x="11743" y="8681"/>
                  <a:pt x="11733" y="8661"/>
                  <a:pt x="11733" y="8640"/>
                </a:cubicBezTo>
                <a:cubicBezTo>
                  <a:pt x="11723" y="8619"/>
                  <a:pt x="11723" y="8619"/>
                  <a:pt x="11723" y="8619"/>
                </a:cubicBezTo>
                <a:cubicBezTo>
                  <a:pt x="11723" y="8599"/>
                  <a:pt x="11723" y="8599"/>
                  <a:pt x="11723" y="8599"/>
                </a:cubicBezTo>
                <a:cubicBezTo>
                  <a:pt x="11713" y="8599"/>
                  <a:pt x="11713" y="8578"/>
                  <a:pt x="11713" y="8578"/>
                </a:cubicBezTo>
                <a:cubicBezTo>
                  <a:pt x="11713" y="8557"/>
                  <a:pt x="11704" y="8537"/>
                  <a:pt x="11704" y="8516"/>
                </a:cubicBezTo>
                <a:cubicBezTo>
                  <a:pt x="11694" y="8495"/>
                  <a:pt x="11694" y="8454"/>
                  <a:pt x="11684" y="8433"/>
                </a:cubicBezTo>
                <a:cubicBezTo>
                  <a:pt x="11684" y="8413"/>
                  <a:pt x="11674" y="8392"/>
                  <a:pt x="11674" y="8371"/>
                </a:cubicBezTo>
                <a:cubicBezTo>
                  <a:pt x="11664" y="8351"/>
                  <a:pt x="11664" y="8330"/>
                  <a:pt x="11654" y="8309"/>
                </a:cubicBezTo>
                <a:cubicBezTo>
                  <a:pt x="11654" y="8289"/>
                  <a:pt x="11654" y="8268"/>
                  <a:pt x="11654" y="8268"/>
                </a:cubicBezTo>
                <a:cubicBezTo>
                  <a:pt x="11654" y="8247"/>
                  <a:pt x="11654" y="8247"/>
                  <a:pt x="11644" y="8227"/>
                </a:cubicBezTo>
                <a:cubicBezTo>
                  <a:pt x="11644" y="8227"/>
                  <a:pt x="11644" y="8227"/>
                  <a:pt x="11644" y="8206"/>
                </a:cubicBezTo>
                <a:cubicBezTo>
                  <a:pt x="11644" y="8206"/>
                  <a:pt x="11654" y="8227"/>
                  <a:pt x="11654" y="8227"/>
                </a:cubicBezTo>
                <a:cubicBezTo>
                  <a:pt x="11654" y="8185"/>
                  <a:pt x="11634" y="8165"/>
                  <a:pt x="11624" y="8165"/>
                </a:cubicBezTo>
                <a:cubicBezTo>
                  <a:pt x="11614" y="8144"/>
                  <a:pt x="11604" y="8123"/>
                  <a:pt x="11595" y="8103"/>
                </a:cubicBezTo>
                <a:cubicBezTo>
                  <a:pt x="11595" y="8103"/>
                  <a:pt x="11595" y="8082"/>
                  <a:pt x="11595" y="8082"/>
                </a:cubicBezTo>
                <a:cubicBezTo>
                  <a:pt x="11585" y="8061"/>
                  <a:pt x="11585" y="8041"/>
                  <a:pt x="11585" y="8041"/>
                </a:cubicBezTo>
                <a:cubicBezTo>
                  <a:pt x="11575" y="8020"/>
                  <a:pt x="11575" y="7999"/>
                  <a:pt x="11575" y="7999"/>
                </a:cubicBezTo>
                <a:cubicBezTo>
                  <a:pt x="11565" y="7979"/>
                  <a:pt x="11565" y="7979"/>
                  <a:pt x="11565" y="7958"/>
                </a:cubicBezTo>
                <a:cubicBezTo>
                  <a:pt x="11565" y="7937"/>
                  <a:pt x="11555" y="7937"/>
                  <a:pt x="11555" y="7917"/>
                </a:cubicBezTo>
                <a:cubicBezTo>
                  <a:pt x="11555" y="7896"/>
                  <a:pt x="11555" y="7896"/>
                  <a:pt x="11545" y="7896"/>
                </a:cubicBezTo>
                <a:cubicBezTo>
                  <a:pt x="11545" y="7896"/>
                  <a:pt x="11545" y="7875"/>
                  <a:pt x="11545" y="7875"/>
                </a:cubicBezTo>
                <a:cubicBezTo>
                  <a:pt x="11545" y="7875"/>
                  <a:pt x="11535" y="7855"/>
                  <a:pt x="11535" y="7834"/>
                </a:cubicBezTo>
                <a:cubicBezTo>
                  <a:pt x="11535" y="7834"/>
                  <a:pt x="11535" y="7813"/>
                  <a:pt x="11535" y="7813"/>
                </a:cubicBezTo>
                <a:cubicBezTo>
                  <a:pt x="11565" y="7855"/>
                  <a:pt x="11575" y="7937"/>
                  <a:pt x="11595" y="7999"/>
                </a:cubicBezTo>
                <a:cubicBezTo>
                  <a:pt x="11604" y="8020"/>
                  <a:pt x="11604" y="8061"/>
                  <a:pt x="11624" y="8082"/>
                </a:cubicBezTo>
                <a:cubicBezTo>
                  <a:pt x="11634" y="8103"/>
                  <a:pt x="11644" y="8103"/>
                  <a:pt x="11654" y="8144"/>
                </a:cubicBezTo>
                <a:cubicBezTo>
                  <a:pt x="11654" y="8144"/>
                  <a:pt x="11664" y="8165"/>
                  <a:pt x="11674" y="8165"/>
                </a:cubicBezTo>
                <a:cubicBezTo>
                  <a:pt x="11674" y="8165"/>
                  <a:pt x="11674" y="8144"/>
                  <a:pt x="11674" y="8144"/>
                </a:cubicBezTo>
                <a:cubicBezTo>
                  <a:pt x="11684" y="8103"/>
                  <a:pt x="11684" y="8082"/>
                  <a:pt x="11694" y="8061"/>
                </a:cubicBezTo>
                <a:cubicBezTo>
                  <a:pt x="11694" y="8061"/>
                  <a:pt x="11694" y="8041"/>
                  <a:pt x="11694" y="8020"/>
                </a:cubicBezTo>
                <a:cubicBezTo>
                  <a:pt x="11694" y="7999"/>
                  <a:pt x="11694" y="7979"/>
                  <a:pt x="11694" y="7979"/>
                </a:cubicBezTo>
                <a:cubicBezTo>
                  <a:pt x="11694" y="7937"/>
                  <a:pt x="11704" y="7917"/>
                  <a:pt x="11704" y="7896"/>
                </a:cubicBezTo>
                <a:cubicBezTo>
                  <a:pt x="11704" y="7896"/>
                  <a:pt x="11713" y="7896"/>
                  <a:pt x="11713" y="7875"/>
                </a:cubicBezTo>
                <a:cubicBezTo>
                  <a:pt x="11713" y="7875"/>
                  <a:pt x="11713" y="7875"/>
                  <a:pt x="11713" y="7875"/>
                </a:cubicBezTo>
                <a:cubicBezTo>
                  <a:pt x="11713" y="7875"/>
                  <a:pt x="11713" y="7875"/>
                  <a:pt x="11713" y="7875"/>
                </a:cubicBezTo>
                <a:cubicBezTo>
                  <a:pt x="11723" y="7875"/>
                  <a:pt x="11723" y="7896"/>
                  <a:pt x="11723" y="7896"/>
                </a:cubicBezTo>
                <a:cubicBezTo>
                  <a:pt x="11723" y="7896"/>
                  <a:pt x="11723" y="7917"/>
                  <a:pt x="11713" y="7917"/>
                </a:cubicBezTo>
                <a:cubicBezTo>
                  <a:pt x="11713" y="7917"/>
                  <a:pt x="11713" y="7917"/>
                  <a:pt x="11713" y="7917"/>
                </a:cubicBezTo>
                <a:cubicBezTo>
                  <a:pt x="11713" y="7937"/>
                  <a:pt x="11713" y="7958"/>
                  <a:pt x="11713" y="7958"/>
                </a:cubicBezTo>
                <a:cubicBezTo>
                  <a:pt x="11713" y="7999"/>
                  <a:pt x="11704" y="8041"/>
                  <a:pt x="11704" y="8082"/>
                </a:cubicBezTo>
                <a:cubicBezTo>
                  <a:pt x="11704" y="8082"/>
                  <a:pt x="11704" y="8103"/>
                  <a:pt x="11704" y="8103"/>
                </a:cubicBezTo>
                <a:cubicBezTo>
                  <a:pt x="11704" y="8103"/>
                  <a:pt x="11704" y="8103"/>
                  <a:pt x="11713" y="8123"/>
                </a:cubicBezTo>
                <a:cubicBezTo>
                  <a:pt x="11723" y="8123"/>
                  <a:pt x="11733" y="8144"/>
                  <a:pt x="11743" y="8165"/>
                </a:cubicBezTo>
                <a:cubicBezTo>
                  <a:pt x="11753" y="8185"/>
                  <a:pt x="11763" y="8185"/>
                  <a:pt x="11773" y="8227"/>
                </a:cubicBezTo>
                <a:cubicBezTo>
                  <a:pt x="11773" y="8227"/>
                  <a:pt x="11773" y="8247"/>
                  <a:pt x="11773" y="8247"/>
                </a:cubicBezTo>
                <a:cubicBezTo>
                  <a:pt x="11783" y="8289"/>
                  <a:pt x="11793" y="8309"/>
                  <a:pt x="11793" y="8330"/>
                </a:cubicBezTo>
                <a:cubicBezTo>
                  <a:pt x="11813" y="8371"/>
                  <a:pt x="11822" y="8413"/>
                  <a:pt x="11842" y="8454"/>
                </a:cubicBezTo>
                <a:cubicBezTo>
                  <a:pt x="11852" y="8454"/>
                  <a:pt x="11852" y="8475"/>
                  <a:pt x="11862" y="8495"/>
                </a:cubicBezTo>
                <a:cubicBezTo>
                  <a:pt x="11862" y="8495"/>
                  <a:pt x="11862" y="8516"/>
                  <a:pt x="11862" y="8516"/>
                </a:cubicBezTo>
                <a:cubicBezTo>
                  <a:pt x="11862" y="8537"/>
                  <a:pt x="11862" y="8557"/>
                  <a:pt x="11872" y="8557"/>
                </a:cubicBezTo>
                <a:cubicBezTo>
                  <a:pt x="11872" y="8578"/>
                  <a:pt x="11882" y="8599"/>
                  <a:pt x="11882" y="8619"/>
                </a:cubicBezTo>
                <a:cubicBezTo>
                  <a:pt x="11882" y="8619"/>
                  <a:pt x="11882" y="8619"/>
                  <a:pt x="11882" y="8640"/>
                </a:cubicBezTo>
                <a:cubicBezTo>
                  <a:pt x="11872" y="8661"/>
                  <a:pt x="11882" y="8681"/>
                  <a:pt x="11882" y="8702"/>
                </a:cubicBezTo>
                <a:cubicBezTo>
                  <a:pt x="11892" y="8702"/>
                  <a:pt x="11892" y="8723"/>
                  <a:pt x="11892" y="8723"/>
                </a:cubicBezTo>
                <a:cubicBezTo>
                  <a:pt x="11902" y="8723"/>
                  <a:pt x="11902" y="8723"/>
                  <a:pt x="11902" y="8723"/>
                </a:cubicBezTo>
                <a:cubicBezTo>
                  <a:pt x="11902" y="8723"/>
                  <a:pt x="11902" y="8723"/>
                  <a:pt x="11912" y="8723"/>
                </a:cubicBezTo>
                <a:cubicBezTo>
                  <a:pt x="11922" y="8743"/>
                  <a:pt x="11931" y="8764"/>
                  <a:pt x="11941" y="8785"/>
                </a:cubicBezTo>
                <a:cubicBezTo>
                  <a:pt x="11951" y="8785"/>
                  <a:pt x="11951" y="8805"/>
                  <a:pt x="11951" y="8805"/>
                </a:cubicBezTo>
                <a:cubicBezTo>
                  <a:pt x="11951" y="8826"/>
                  <a:pt x="11961" y="8826"/>
                  <a:pt x="11961" y="8847"/>
                </a:cubicBezTo>
                <a:cubicBezTo>
                  <a:pt x="11971" y="8867"/>
                  <a:pt x="11981" y="8867"/>
                  <a:pt x="11981" y="8888"/>
                </a:cubicBezTo>
                <a:cubicBezTo>
                  <a:pt x="11981" y="8888"/>
                  <a:pt x="11991" y="8909"/>
                  <a:pt x="11991" y="8909"/>
                </a:cubicBezTo>
                <a:cubicBezTo>
                  <a:pt x="11991" y="8929"/>
                  <a:pt x="11991" y="8929"/>
                  <a:pt x="11991" y="8950"/>
                </a:cubicBezTo>
                <a:cubicBezTo>
                  <a:pt x="12001" y="8971"/>
                  <a:pt x="12001" y="8991"/>
                  <a:pt x="12011" y="9012"/>
                </a:cubicBezTo>
                <a:cubicBezTo>
                  <a:pt x="12011" y="9033"/>
                  <a:pt x="12021" y="9053"/>
                  <a:pt x="12021" y="9095"/>
                </a:cubicBezTo>
                <a:cubicBezTo>
                  <a:pt x="12021" y="9115"/>
                  <a:pt x="12031" y="9115"/>
                  <a:pt x="12021" y="9136"/>
                </a:cubicBezTo>
                <a:cubicBezTo>
                  <a:pt x="12021" y="9157"/>
                  <a:pt x="12021" y="9157"/>
                  <a:pt x="12021" y="9177"/>
                </a:cubicBezTo>
                <a:cubicBezTo>
                  <a:pt x="12021" y="9177"/>
                  <a:pt x="12021" y="9198"/>
                  <a:pt x="12021" y="9219"/>
                </a:cubicBezTo>
                <a:cubicBezTo>
                  <a:pt x="12021" y="9239"/>
                  <a:pt x="12021" y="9260"/>
                  <a:pt x="12031" y="9260"/>
                </a:cubicBezTo>
                <a:cubicBezTo>
                  <a:pt x="12031" y="9281"/>
                  <a:pt x="12031" y="9281"/>
                  <a:pt x="12031" y="9281"/>
                </a:cubicBezTo>
                <a:cubicBezTo>
                  <a:pt x="12040" y="9301"/>
                  <a:pt x="12040" y="9301"/>
                  <a:pt x="12040" y="9301"/>
                </a:cubicBezTo>
                <a:cubicBezTo>
                  <a:pt x="12040" y="9322"/>
                  <a:pt x="12050" y="9322"/>
                  <a:pt x="12050" y="9322"/>
                </a:cubicBezTo>
                <a:cubicBezTo>
                  <a:pt x="12050" y="9343"/>
                  <a:pt x="12060" y="9363"/>
                  <a:pt x="12060" y="9363"/>
                </a:cubicBezTo>
                <a:cubicBezTo>
                  <a:pt x="12060" y="9384"/>
                  <a:pt x="12070" y="9384"/>
                  <a:pt x="12070" y="9384"/>
                </a:cubicBezTo>
                <a:cubicBezTo>
                  <a:pt x="12070" y="9384"/>
                  <a:pt x="12080" y="9384"/>
                  <a:pt x="12080" y="9384"/>
                </a:cubicBezTo>
                <a:cubicBezTo>
                  <a:pt x="12080" y="9384"/>
                  <a:pt x="12090" y="9384"/>
                  <a:pt x="12090" y="9405"/>
                </a:cubicBezTo>
                <a:cubicBezTo>
                  <a:pt x="12100" y="9405"/>
                  <a:pt x="12100" y="9425"/>
                  <a:pt x="12100" y="9425"/>
                </a:cubicBezTo>
                <a:cubicBezTo>
                  <a:pt x="12110" y="9446"/>
                  <a:pt x="12110" y="9446"/>
                  <a:pt x="12120" y="9467"/>
                </a:cubicBezTo>
                <a:cubicBezTo>
                  <a:pt x="12120" y="9487"/>
                  <a:pt x="12130" y="9508"/>
                  <a:pt x="12140" y="9529"/>
                </a:cubicBezTo>
                <a:cubicBezTo>
                  <a:pt x="12149" y="9529"/>
                  <a:pt x="12149" y="9549"/>
                  <a:pt x="12159" y="9570"/>
                </a:cubicBezTo>
                <a:cubicBezTo>
                  <a:pt x="12169" y="9591"/>
                  <a:pt x="12169" y="9611"/>
                  <a:pt x="12179" y="9632"/>
                </a:cubicBezTo>
                <a:cubicBezTo>
                  <a:pt x="12179" y="9653"/>
                  <a:pt x="12189" y="9673"/>
                  <a:pt x="12189" y="9694"/>
                </a:cubicBezTo>
                <a:cubicBezTo>
                  <a:pt x="12189" y="9694"/>
                  <a:pt x="12189" y="9715"/>
                  <a:pt x="12199" y="9715"/>
                </a:cubicBezTo>
                <a:cubicBezTo>
                  <a:pt x="12199" y="9715"/>
                  <a:pt x="12199" y="9736"/>
                  <a:pt x="12209" y="9736"/>
                </a:cubicBezTo>
                <a:cubicBezTo>
                  <a:pt x="12209" y="9756"/>
                  <a:pt x="12219" y="9777"/>
                  <a:pt x="12229" y="9798"/>
                </a:cubicBezTo>
                <a:cubicBezTo>
                  <a:pt x="12229" y="9839"/>
                  <a:pt x="12239" y="9860"/>
                  <a:pt x="12249" y="9880"/>
                </a:cubicBezTo>
                <a:cubicBezTo>
                  <a:pt x="12249" y="9880"/>
                  <a:pt x="12249" y="9880"/>
                  <a:pt x="12249" y="9880"/>
                </a:cubicBezTo>
                <a:cubicBezTo>
                  <a:pt x="12258" y="9880"/>
                  <a:pt x="12258" y="9901"/>
                  <a:pt x="12258" y="9901"/>
                </a:cubicBezTo>
                <a:cubicBezTo>
                  <a:pt x="12268" y="9922"/>
                  <a:pt x="12268" y="9963"/>
                  <a:pt x="12278" y="10004"/>
                </a:cubicBezTo>
                <a:cubicBezTo>
                  <a:pt x="12278" y="10004"/>
                  <a:pt x="12278" y="10004"/>
                  <a:pt x="12278" y="10025"/>
                </a:cubicBezTo>
                <a:cubicBezTo>
                  <a:pt x="12288" y="10025"/>
                  <a:pt x="12288" y="10025"/>
                  <a:pt x="12288" y="10025"/>
                </a:cubicBezTo>
                <a:cubicBezTo>
                  <a:pt x="12288" y="10046"/>
                  <a:pt x="12288" y="10066"/>
                  <a:pt x="12288" y="10087"/>
                </a:cubicBezTo>
                <a:cubicBezTo>
                  <a:pt x="12288" y="10108"/>
                  <a:pt x="12288" y="10128"/>
                  <a:pt x="12288" y="10149"/>
                </a:cubicBezTo>
                <a:cubicBezTo>
                  <a:pt x="12288" y="10170"/>
                  <a:pt x="12288" y="10190"/>
                  <a:pt x="12288" y="10211"/>
                </a:cubicBezTo>
                <a:cubicBezTo>
                  <a:pt x="12298" y="10252"/>
                  <a:pt x="12298" y="10273"/>
                  <a:pt x="12308" y="10294"/>
                </a:cubicBezTo>
                <a:cubicBezTo>
                  <a:pt x="12308" y="10335"/>
                  <a:pt x="12318" y="10376"/>
                  <a:pt x="12318" y="10418"/>
                </a:cubicBezTo>
                <a:cubicBezTo>
                  <a:pt x="12328" y="10438"/>
                  <a:pt x="12328" y="10459"/>
                  <a:pt x="12338" y="10500"/>
                </a:cubicBezTo>
                <a:cubicBezTo>
                  <a:pt x="12338" y="10500"/>
                  <a:pt x="12338" y="10521"/>
                  <a:pt x="12338" y="10542"/>
                </a:cubicBezTo>
                <a:cubicBezTo>
                  <a:pt x="12338" y="10562"/>
                  <a:pt x="12338" y="10583"/>
                  <a:pt x="12348" y="10583"/>
                </a:cubicBezTo>
                <a:cubicBezTo>
                  <a:pt x="12358" y="10604"/>
                  <a:pt x="12377" y="10624"/>
                  <a:pt x="12387" y="10624"/>
                </a:cubicBezTo>
                <a:cubicBezTo>
                  <a:pt x="12397" y="10624"/>
                  <a:pt x="12397" y="10624"/>
                  <a:pt x="12407" y="10624"/>
                </a:cubicBezTo>
                <a:cubicBezTo>
                  <a:pt x="12417" y="10624"/>
                  <a:pt x="12417" y="10645"/>
                  <a:pt x="12427" y="10624"/>
                </a:cubicBezTo>
                <a:cubicBezTo>
                  <a:pt x="12427" y="10624"/>
                  <a:pt x="12437" y="10624"/>
                  <a:pt x="12437" y="10604"/>
                </a:cubicBezTo>
                <a:cubicBezTo>
                  <a:pt x="12447" y="10604"/>
                  <a:pt x="12447" y="10604"/>
                  <a:pt x="12457" y="10604"/>
                </a:cubicBezTo>
                <a:cubicBezTo>
                  <a:pt x="12457" y="10583"/>
                  <a:pt x="12466" y="10562"/>
                  <a:pt x="12466" y="10562"/>
                </a:cubicBezTo>
                <a:cubicBezTo>
                  <a:pt x="12476" y="10542"/>
                  <a:pt x="12486" y="10500"/>
                  <a:pt x="12496" y="10500"/>
                </a:cubicBezTo>
                <a:cubicBezTo>
                  <a:pt x="12516" y="10500"/>
                  <a:pt x="12526" y="10500"/>
                  <a:pt x="12536" y="10521"/>
                </a:cubicBezTo>
                <a:cubicBezTo>
                  <a:pt x="12556" y="10521"/>
                  <a:pt x="12566" y="10521"/>
                  <a:pt x="12575" y="10500"/>
                </a:cubicBezTo>
                <a:cubicBezTo>
                  <a:pt x="12585" y="10500"/>
                  <a:pt x="12595" y="10480"/>
                  <a:pt x="12605" y="10480"/>
                </a:cubicBezTo>
                <a:cubicBezTo>
                  <a:pt x="12615" y="10459"/>
                  <a:pt x="12615" y="10459"/>
                  <a:pt x="12625" y="10438"/>
                </a:cubicBezTo>
                <a:cubicBezTo>
                  <a:pt x="12635" y="10397"/>
                  <a:pt x="12665" y="10376"/>
                  <a:pt x="12684" y="10418"/>
                </a:cubicBezTo>
                <a:cubicBezTo>
                  <a:pt x="12684" y="10418"/>
                  <a:pt x="12694" y="10397"/>
                  <a:pt x="12694" y="10397"/>
                </a:cubicBezTo>
                <a:cubicBezTo>
                  <a:pt x="12704" y="10397"/>
                  <a:pt x="12704" y="10376"/>
                  <a:pt x="12714" y="10356"/>
                </a:cubicBezTo>
                <a:cubicBezTo>
                  <a:pt x="12724" y="10335"/>
                  <a:pt x="12734" y="10314"/>
                  <a:pt x="12754" y="10294"/>
                </a:cubicBezTo>
                <a:cubicBezTo>
                  <a:pt x="12754" y="10294"/>
                  <a:pt x="12764" y="10294"/>
                  <a:pt x="12774" y="10273"/>
                </a:cubicBezTo>
                <a:cubicBezTo>
                  <a:pt x="12784" y="10273"/>
                  <a:pt x="12784" y="10273"/>
                  <a:pt x="12793" y="10252"/>
                </a:cubicBezTo>
                <a:cubicBezTo>
                  <a:pt x="12803" y="10252"/>
                  <a:pt x="12803" y="10252"/>
                  <a:pt x="12813" y="10252"/>
                </a:cubicBezTo>
                <a:cubicBezTo>
                  <a:pt x="12823" y="10252"/>
                  <a:pt x="12823" y="10252"/>
                  <a:pt x="12833" y="10232"/>
                </a:cubicBezTo>
                <a:cubicBezTo>
                  <a:pt x="12843" y="10232"/>
                  <a:pt x="12843" y="10232"/>
                  <a:pt x="12853" y="10211"/>
                </a:cubicBezTo>
                <a:cubicBezTo>
                  <a:pt x="12853" y="10211"/>
                  <a:pt x="12863" y="10211"/>
                  <a:pt x="12863" y="10211"/>
                </a:cubicBezTo>
                <a:cubicBezTo>
                  <a:pt x="12873" y="10211"/>
                  <a:pt x="12873" y="10211"/>
                  <a:pt x="12883" y="10211"/>
                </a:cubicBezTo>
                <a:cubicBezTo>
                  <a:pt x="12893" y="10190"/>
                  <a:pt x="12902" y="10170"/>
                  <a:pt x="12912" y="10149"/>
                </a:cubicBezTo>
                <a:cubicBezTo>
                  <a:pt x="12922" y="10149"/>
                  <a:pt x="12922" y="10128"/>
                  <a:pt x="12932" y="10128"/>
                </a:cubicBezTo>
                <a:cubicBezTo>
                  <a:pt x="12932" y="10108"/>
                  <a:pt x="12922" y="10087"/>
                  <a:pt x="12932" y="10066"/>
                </a:cubicBezTo>
                <a:cubicBezTo>
                  <a:pt x="12932" y="10046"/>
                  <a:pt x="12932" y="10046"/>
                  <a:pt x="12942" y="10025"/>
                </a:cubicBezTo>
                <a:cubicBezTo>
                  <a:pt x="12952" y="10025"/>
                  <a:pt x="12952" y="10004"/>
                  <a:pt x="12962" y="9984"/>
                </a:cubicBezTo>
                <a:cubicBezTo>
                  <a:pt x="12962" y="9984"/>
                  <a:pt x="12962" y="9963"/>
                  <a:pt x="12972" y="9963"/>
                </a:cubicBezTo>
                <a:cubicBezTo>
                  <a:pt x="12972" y="9963"/>
                  <a:pt x="12982" y="9963"/>
                  <a:pt x="12982" y="9963"/>
                </a:cubicBezTo>
                <a:cubicBezTo>
                  <a:pt x="12982" y="9963"/>
                  <a:pt x="12992" y="9963"/>
                  <a:pt x="12992" y="9963"/>
                </a:cubicBezTo>
                <a:cubicBezTo>
                  <a:pt x="13002" y="9963"/>
                  <a:pt x="13011" y="9963"/>
                  <a:pt x="13011" y="9942"/>
                </a:cubicBezTo>
                <a:cubicBezTo>
                  <a:pt x="13031" y="9942"/>
                  <a:pt x="13041" y="9922"/>
                  <a:pt x="13051" y="9922"/>
                </a:cubicBezTo>
                <a:cubicBezTo>
                  <a:pt x="13061" y="9901"/>
                  <a:pt x="13071" y="9901"/>
                  <a:pt x="13091" y="9901"/>
                </a:cubicBezTo>
                <a:cubicBezTo>
                  <a:pt x="13091" y="9901"/>
                  <a:pt x="13091" y="9901"/>
                  <a:pt x="13101" y="9922"/>
                </a:cubicBezTo>
                <a:cubicBezTo>
                  <a:pt x="13101" y="9922"/>
                  <a:pt x="13101" y="9922"/>
                  <a:pt x="13111" y="9922"/>
                </a:cubicBezTo>
                <a:cubicBezTo>
                  <a:pt x="13130" y="9922"/>
                  <a:pt x="13130" y="9880"/>
                  <a:pt x="13130" y="9839"/>
                </a:cubicBezTo>
                <a:cubicBezTo>
                  <a:pt x="13130" y="9818"/>
                  <a:pt x="13130" y="9798"/>
                  <a:pt x="13140" y="9798"/>
                </a:cubicBezTo>
                <a:cubicBezTo>
                  <a:pt x="13140" y="9777"/>
                  <a:pt x="13150" y="9777"/>
                  <a:pt x="13160" y="9756"/>
                </a:cubicBezTo>
                <a:cubicBezTo>
                  <a:pt x="13160" y="9756"/>
                  <a:pt x="13170" y="9756"/>
                  <a:pt x="13180" y="9756"/>
                </a:cubicBezTo>
                <a:cubicBezTo>
                  <a:pt x="13180" y="9756"/>
                  <a:pt x="13190" y="9756"/>
                  <a:pt x="13190" y="9756"/>
                </a:cubicBezTo>
                <a:cubicBezTo>
                  <a:pt x="13200" y="9756"/>
                  <a:pt x="13200" y="9756"/>
                  <a:pt x="13210" y="9736"/>
                </a:cubicBezTo>
                <a:cubicBezTo>
                  <a:pt x="13220" y="9715"/>
                  <a:pt x="13220" y="9673"/>
                  <a:pt x="13220" y="9653"/>
                </a:cubicBezTo>
                <a:cubicBezTo>
                  <a:pt x="13229" y="9632"/>
                  <a:pt x="13239" y="9611"/>
                  <a:pt x="13249" y="9611"/>
                </a:cubicBezTo>
                <a:cubicBezTo>
                  <a:pt x="13259" y="9611"/>
                  <a:pt x="13269" y="9611"/>
                  <a:pt x="13279" y="9611"/>
                </a:cubicBezTo>
                <a:cubicBezTo>
                  <a:pt x="13279" y="9611"/>
                  <a:pt x="13289" y="9611"/>
                  <a:pt x="13289" y="9611"/>
                </a:cubicBezTo>
                <a:cubicBezTo>
                  <a:pt x="13289" y="9591"/>
                  <a:pt x="13289" y="9570"/>
                  <a:pt x="13279" y="9549"/>
                </a:cubicBezTo>
                <a:cubicBezTo>
                  <a:pt x="13279" y="9549"/>
                  <a:pt x="13279" y="9529"/>
                  <a:pt x="13279" y="9508"/>
                </a:cubicBezTo>
                <a:cubicBezTo>
                  <a:pt x="13279" y="9487"/>
                  <a:pt x="13279" y="9487"/>
                  <a:pt x="13279" y="9467"/>
                </a:cubicBezTo>
                <a:cubicBezTo>
                  <a:pt x="13289" y="9467"/>
                  <a:pt x="13289" y="9446"/>
                  <a:pt x="13289" y="9425"/>
                </a:cubicBezTo>
                <a:cubicBezTo>
                  <a:pt x="13289" y="9405"/>
                  <a:pt x="13299" y="9384"/>
                  <a:pt x="13299" y="9363"/>
                </a:cubicBezTo>
                <a:cubicBezTo>
                  <a:pt x="13299" y="9363"/>
                  <a:pt x="13299" y="9343"/>
                  <a:pt x="13299" y="9343"/>
                </a:cubicBezTo>
                <a:cubicBezTo>
                  <a:pt x="13309" y="9343"/>
                  <a:pt x="13309" y="9322"/>
                  <a:pt x="13319" y="9322"/>
                </a:cubicBezTo>
                <a:cubicBezTo>
                  <a:pt x="13319" y="9343"/>
                  <a:pt x="13309" y="9363"/>
                  <a:pt x="13309" y="9363"/>
                </a:cubicBezTo>
                <a:cubicBezTo>
                  <a:pt x="13319" y="9384"/>
                  <a:pt x="13319" y="9384"/>
                  <a:pt x="13329" y="9363"/>
                </a:cubicBezTo>
                <a:cubicBezTo>
                  <a:pt x="13329" y="9363"/>
                  <a:pt x="13329" y="9343"/>
                  <a:pt x="13329" y="9343"/>
                </a:cubicBezTo>
                <a:cubicBezTo>
                  <a:pt x="13338" y="9322"/>
                  <a:pt x="13338" y="9322"/>
                  <a:pt x="13338" y="9322"/>
                </a:cubicBezTo>
                <a:cubicBezTo>
                  <a:pt x="13348" y="9343"/>
                  <a:pt x="13338" y="9363"/>
                  <a:pt x="13338" y="9384"/>
                </a:cubicBezTo>
                <a:cubicBezTo>
                  <a:pt x="13338" y="9384"/>
                  <a:pt x="13329" y="9405"/>
                  <a:pt x="13329" y="9405"/>
                </a:cubicBezTo>
                <a:cubicBezTo>
                  <a:pt x="13338" y="9405"/>
                  <a:pt x="13338" y="9405"/>
                  <a:pt x="13348" y="9405"/>
                </a:cubicBezTo>
                <a:cubicBezTo>
                  <a:pt x="13348" y="9384"/>
                  <a:pt x="13358" y="9384"/>
                  <a:pt x="13358" y="9363"/>
                </a:cubicBezTo>
                <a:cubicBezTo>
                  <a:pt x="13358" y="9363"/>
                  <a:pt x="13358" y="9343"/>
                  <a:pt x="13358" y="9343"/>
                </a:cubicBezTo>
                <a:cubicBezTo>
                  <a:pt x="13358" y="9322"/>
                  <a:pt x="13348" y="9322"/>
                  <a:pt x="13338" y="9301"/>
                </a:cubicBezTo>
                <a:cubicBezTo>
                  <a:pt x="13338" y="9301"/>
                  <a:pt x="13348" y="9281"/>
                  <a:pt x="13348" y="9281"/>
                </a:cubicBezTo>
                <a:cubicBezTo>
                  <a:pt x="13348" y="9281"/>
                  <a:pt x="13358" y="9260"/>
                  <a:pt x="13358" y="9239"/>
                </a:cubicBezTo>
                <a:cubicBezTo>
                  <a:pt x="13358" y="9239"/>
                  <a:pt x="13368" y="9219"/>
                  <a:pt x="13368" y="9219"/>
                </a:cubicBezTo>
                <a:cubicBezTo>
                  <a:pt x="13378" y="9198"/>
                  <a:pt x="13388" y="9177"/>
                  <a:pt x="13388" y="9136"/>
                </a:cubicBezTo>
                <a:cubicBezTo>
                  <a:pt x="13388" y="9136"/>
                  <a:pt x="13398" y="9115"/>
                  <a:pt x="13398" y="9095"/>
                </a:cubicBezTo>
                <a:cubicBezTo>
                  <a:pt x="13398" y="9074"/>
                  <a:pt x="13408" y="9033"/>
                  <a:pt x="13398" y="9012"/>
                </a:cubicBezTo>
                <a:cubicBezTo>
                  <a:pt x="13388" y="9012"/>
                  <a:pt x="13378" y="8991"/>
                  <a:pt x="13378" y="8991"/>
                </a:cubicBezTo>
                <a:cubicBezTo>
                  <a:pt x="13368" y="8971"/>
                  <a:pt x="13348" y="8971"/>
                  <a:pt x="13348" y="8950"/>
                </a:cubicBezTo>
                <a:cubicBezTo>
                  <a:pt x="13338" y="8929"/>
                  <a:pt x="13338" y="8909"/>
                  <a:pt x="13338" y="8888"/>
                </a:cubicBezTo>
                <a:cubicBezTo>
                  <a:pt x="13338" y="8888"/>
                  <a:pt x="13338" y="8867"/>
                  <a:pt x="13329" y="8867"/>
                </a:cubicBezTo>
                <a:cubicBezTo>
                  <a:pt x="13319" y="8847"/>
                  <a:pt x="13309" y="8847"/>
                  <a:pt x="13299" y="8847"/>
                </a:cubicBezTo>
                <a:cubicBezTo>
                  <a:pt x="13279" y="8847"/>
                  <a:pt x="13259" y="8826"/>
                  <a:pt x="13239" y="8805"/>
                </a:cubicBezTo>
                <a:cubicBezTo>
                  <a:pt x="13229" y="8785"/>
                  <a:pt x="13220" y="8785"/>
                  <a:pt x="13210" y="8764"/>
                </a:cubicBezTo>
                <a:cubicBezTo>
                  <a:pt x="13210" y="8764"/>
                  <a:pt x="13200" y="8743"/>
                  <a:pt x="13190" y="8743"/>
                </a:cubicBezTo>
                <a:cubicBezTo>
                  <a:pt x="13190" y="8723"/>
                  <a:pt x="13180" y="8723"/>
                  <a:pt x="13180" y="8702"/>
                </a:cubicBezTo>
                <a:cubicBezTo>
                  <a:pt x="13170" y="8681"/>
                  <a:pt x="13170" y="8661"/>
                  <a:pt x="13160" y="8661"/>
                </a:cubicBezTo>
                <a:cubicBezTo>
                  <a:pt x="13160" y="8661"/>
                  <a:pt x="13160" y="8640"/>
                  <a:pt x="13160" y="8640"/>
                </a:cubicBezTo>
                <a:cubicBezTo>
                  <a:pt x="13160" y="8640"/>
                  <a:pt x="13160" y="8619"/>
                  <a:pt x="13160" y="8599"/>
                </a:cubicBezTo>
                <a:cubicBezTo>
                  <a:pt x="13160" y="8578"/>
                  <a:pt x="13150" y="8557"/>
                  <a:pt x="13150" y="8516"/>
                </a:cubicBezTo>
                <a:cubicBezTo>
                  <a:pt x="13150" y="8516"/>
                  <a:pt x="13150" y="8516"/>
                  <a:pt x="13150" y="8516"/>
                </a:cubicBezTo>
                <a:cubicBezTo>
                  <a:pt x="13150" y="8475"/>
                  <a:pt x="13160" y="8454"/>
                  <a:pt x="13150" y="8433"/>
                </a:cubicBezTo>
                <a:cubicBezTo>
                  <a:pt x="13150" y="8413"/>
                  <a:pt x="13150" y="8413"/>
                  <a:pt x="13140" y="8413"/>
                </a:cubicBezTo>
                <a:cubicBezTo>
                  <a:pt x="13130" y="8413"/>
                  <a:pt x="13130" y="8433"/>
                  <a:pt x="13130" y="8454"/>
                </a:cubicBezTo>
                <a:cubicBezTo>
                  <a:pt x="13130" y="8454"/>
                  <a:pt x="13130" y="8475"/>
                  <a:pt x="13120" y="8495"/>
                </a:cubicBezTo>
                <a:cubicBezTo>
                  <a:pt x="13120" y="8516"/>
                  <a:pt x="13120" y="8516"/>
                  <a:pt x="13111" y="8516"/>
                </a:cubicBezTo>
                <a:cubicBezTo>
                  <a:pt x="13111" y="8537"/>
                  <a:pt x="13101" y="8537"/>
                  <a:pt x="13091" y="8557"/>
                </a:cubicBezTo>
                <a:cubicBezTo>
                  <a:pt x="13081" y="8578"/>
                  <a:pt x="13071" y="8599"/>
                  <a:pt x="13061" y="8599"/>
                </a:cubicBezTo>
                <a:cubicBezTo>
                  <a:pt x="13051" y="8640"/>
                  <a:pt x="13041" y="8661"/>
                  <a:pt x="13031" y="8702"/>
                </a:cubicBezTo>
                <a:cubicBezTo>
                  <a:pt x="13031" y="8723"/>
                  <a:pt x="13031" y="8743"/>
                  <a:pt x="13021" y="8743"/>
                </a:cubicBezTo>
                <a:cubicBezTo>
                  <a:pt x="13021" y="8764"/>
                  <a:pt x="13002" y="8764"/>
                  <a:pt x="13002" y="8764"/>
                </a:cubicBezTo>
                <a:cubicBezTo>
                  <a:pt x="12992" y="8764"/>
                  <a:pt x="12982" y="8764"/>
                  <a:pt x="12972" y="8764"/>
                </a:cubicBezTo>
                <a:cubicBezTo>
                  <a:pt x="12972" y="8743"/>
                  <a:pt x="12962" y="8743"/>
                  <a:pt x="12962" y="8743"/>
                </a:cubicBezTo>
                <a:cubicBezTo>
                  <a:pt x="12942" y="8723"/>
                  <a:pt x="12922" y="8743"/>
                  <a:pt x="12902" y="8764"/>
                </a:cubicBezTo>
                <a:cubicBezTo>
                  <a:pt x="12902" y="8764"/>
                  <a:pt x="12893" y="8785"/>
                  <a:pt x="12883" y="8785"/>
                </a:cubicBezTo>
                <a:cubicBezTo>
                  <a:pt x="12883" y="8785"/>
                  <a:pt x="12873" y="8764"/>
                  <a:pt x="12873" y="8764"/>
                </a:cubicBezTo>
                <a:cubicBezTo>
                  <a:pt x="12863" y="8764"/>
                  <a:pt x="12863" y="8785"/>
                  <a:pt x="12853" y="8764"/>
                </a:cubicBezTo>
                <a:cubicBezTo>
                  <a:pt x="12853" y="8764"/>
                  <a:pt x="12853" y="8764"/>
                  <a:pt x="12853" y="8764"/>
                </a:cubicBezTo>
                <a:cubicBezTo>
                  <a:pt x="12843" y="8764"/>
                  <a:pt x="12843" y="8743"/>
                  <a:pt x="12843" y="8723"/>
                </a:cubicBezTo>
                <a:cubicBezTo>
                  <a:pt x="12833" y="8723"/>
                  <a:pt x="12833" y="8723"/>
                  <a:pt x="12833" y="8723"/>
                </a:cubicBezTo>
                <a:cubicBezTo>
                  <a:pt x="12833" y="8723"/>
                  <a:pt x="12823" y="8702"/>
                  <a:pt x="12823" y="8702"/>
                </a:cubicBezTo>
                <a:cubicBezTo>
                  <a:pt x="12823" y="8702"/>
                  <a:pt x="12823" y="8702"/>
                  <a:pt x="12823" y="8702"/>
                </a:cubicBezTo>
                <a:cubicBezTo>
                  <a:pt x="12813" y="8702"/>
                  <a:pt x="12823" y="8681"/>
                  <a:pt x="12833" y="8661"/>
                </a:cubicBezTo>
                <a:cubicBezTo>
                  <a:pt x="12833" y="8661"/>
                  <a:pt x="12833" y="8661"/>
                  <a:pt x="12833" y="8640"/>
                </a:cubicBezTo>
                <a:cubicBezTo>
                  <a:pt x="12833" y="8619"/>
                  <a:pt x="12843" y="8619"/>
                  <a:pt x="12843" y="8599"/>
                </a:cubicBezTo>
                <a:cubicBezTo>
                  <a:pt x="12843" y="8599"/>
                  <a:pt x="12853" y="8578"/>
                  <a:pt x="12843" y="8578"/>
                </a:cubicBezTo>
                <a:cubicBezTo>
                  <a:pt x="12843" y="8557"/>
                  <a:pt x="12843" y="8557"/>
                  <a:pt x="12833" y="8557"/>
                </a:cubicBezTo>
                <a:cubicBezTo>
                  <a:pt x="12833" y="8557"/>
                  <a:pt x="12833" y="8537"/>
                  <a:pt x="12833" y="8537"/>
                </a:cubicBezTo>
                <a:cubicBezTo>
                  <a:pt x="12833" y="8537"/>
                  <a:pt x="12833" y="8516"/>
                  <a:pt x="12823" y="8516"/>
                </a:cubicBezTo>
                <a:cubicBezTo>
                  <a:pt x="12823" y="8495"/>
                  <a:pt x="12823" y="8495"/>
                  <a:pt x="12823" y="8475"/>
                </a:cubicBezTo>
                <a:cubicBezTo>
                  <a:pt x="12823" y="8475"/>
                  <a:pt x="12813" y="8475"/>
                  <a:pt x="12813" y="8454"/>
                </a:cubicBezTo>
                <a:cubicBezTo>
                  <a:pt x="12813" y="8454"/>
                  <a:pt x="12813" y="8454"/>
                  <a:pt x="12813" y="8433"/>
                </a:cubicBezTo>
                <a:cubicBezTo>
                  <a:pt x="12803" y="8433"/>
                  <a:pt x="12803" y="8433"/>
                  <a:pt x="12793" y="8433"/>
                </a:cubicBezTo>
                <a:cubicBezTo>
                  <a:pt x="12793" y="8433"/>
                  <a:pt x="12793" y="8454"/>
                  <a:pt x="12793" y="8454"/>
                </a:cubicBezTo>
                <a:cubicBezTo>
                  <a:pt x="12793" y="8475"/>
                  <a:pt x="12793" y="8475"/>
                  <a:pt x="12793" y="8495"/>
                </a:cubicBezTo>
                <a:cubicBezTo>
                  <a:pt x="12784" y="8516"/>
                  <a:pt x="12784" y="8557"/>
                  <a:pt x="12784" y="8578"/>
                </a:cubicBezTo>
                <a:cubicBezTo>
                  <a:pt x="12774" y="8578"/>
                  <a:pt x="12774" y="8578"/>
                  <a:pt x="12774" y="8599"/>
                </a:cubicBezTo>
                <a:cubicBezTo>
                  <a:pt x="12774" y="8599"/>
                  <a:pt x="12774" y="8599"/>
                  <a:pt x="12764" y="8599"/>
                </a:cubicBezTo>
                <a:cubicBezTo>
                  <a:pt x="12764" y="8599"/>
                  <a:pt x="12764" y="8578"/>
                  <a:pt x="12754" y="8578"/>
                </a:cubicBezTo>
                <a:cubicBezTo>
                  <a:pt x="12754" y="8557"/>
                  <a:pt x="12744" y="8537"/>
                  <a:pt x="12734" y="8516"/>
                </a:cubicBezTo>
                <a:cubicBezTo>
                  <a:pt x="12734" y="8516"/>
                  <a:pt x="12734" y="8475"/>
                  <a:pt x="12734" y="8475"/>
                </a:cubicBezTo>
                <a:cubicBezTo>
                  <a:pt x="12734" y="8454"/>
                  <a:pt x="12734" y="8433"/>
                  <a:pt x="12744" y="8433"/>
                </a:cubicBezTo>
                <a:cubicBezTo>
                  <a:pt x="12744" y="8433"/>
                  <a:pt x="12744" y="8433"/>
                  <a:pt x="12734" y="8413"/>
                </a:cubicBezTo>
                <a:cubicBezTo>
                  <a:pt x="12734" y="8413"/>
                  <a:pt x="12734" y="8413"/>
                  <a:pt x="12734" y="8413"/>
                </a:cubicBezTo>
                <a:cubicBezTo>
                  <a:pt x="12734" y="8392"/>
                  <a:pt x="12734" y="8392"/>
                  <a:pt x="12724" y="8371"/>
                </a:cubicBezTo>
                <a:cubicBezTo>
                  <a:pt x="12724" y="8371"/>
                  <a:pt x="12714" y="8351"/>
                  <a:pt x="12714" y="8330"/>
                </a:cubicBezTo>
                <a:cubicBezTo>
                  <a:pt x="12704" y="8330"/>
                  <a:pt x="12704" y="8309"/>
                  <a:pt x="12694" y="8309"/>
                </a:cubicBezTo>
                <a:cubicBezTo>
                  <a:pt x="12684" y="8268"/>
                  <a:pt x="12675" y="8247"/>
                  <a:pt x="12665" y="8227"/>
                </a:cubicBezTo>
                <a:cubicBezTo>
                  <a:pt x="12655" y="8227"/>
                  <a:pt x="12655" y="8206"/>
                  <a:pt x="12645" y="8206"/>
                </a:cubicBezTo>
                <a:cubicBezTo>
                  <a:pt x="12645" y="8206"/>
                  <a:pt x="12635" y="8185"/>
                  <a:pt x="12635" y="8165"/>
                </a:cubicBezTo>
                <a:cubicBezTo>
                  <a:pt x="12625" y="8165"/>
                  <a:pt x="12625" y="8144"/>
                  <a:pt x="12615" y="8123"/>
                </a:cubicBezTo>
                <a:cubicBezTo>
                  <a:pt x="12615" y="8103"/>
                  <a:pt x="12615" y="8103"/>
                  <a:pt x="12615" y="8103"/>
                </a:cubicBezTo>
                <a:cubicBezTo>
                  <a:pt x="12615" y="8103"/>
                  <a:pt x="12605" y="8082"/>
                  <a:pt x="12605" y="8082"/>
                </a:cubicBezTo>
                <a:cubicBezTo>
                  <a:pt x="12605" y="8082"/>
                  <a:pt x="12605" y="8061"/>
                  <a:pt x="12605" y="8061"/>
                </a:cubicBezTo>
                <a:cubicBezTo>
                  <a:pt x="12605" y="8061"/>
                  <a:pt x="12605" y="8061"/>
                  <a:pt x="12605" y="8041"/>
                </a:cubicBezTo>
                <a:cubicBezTo>
                  <a:pt x="12595" y="8041"/>
                  <a:pt x="12595" y="8020"/>
                  <a:pt x="12585" y="8020"/>
                </a:cubicBezTo>
                <a:cubicBezTo>
                  <a:pt x="12575" y="7999"/>
                  <a:pt x="12575" y="7999"/>
                  <a:pt x="12575" y="7979"/>
                </a:cubicBezTo>
                <a:cubicBezTo>
                  <a:pt x="12575" y="7958"/>
                  <a:pt x="12575" y="7937"/>
                  <a:pt x="12575" y="7917"/>
                </a:cubicBezTo>
                <a:cubicBezTo>
                  <a:pt x="12566" y="7917"/>
                  <a:pt x="12566" y="7896"/>
                  <a:pt x="12566" y="7896"/>
                </a:cubicBezTo>
                <a:cubicBezTo>
                  <a:pt x="12566" y="7896"/>
                  <a:pt x="12566" y="7875"/>
                  <a:pt x="12566" y="7875"/>
                </a:cubicBezTo>
                <a:cubicBezTo>
                  <a:pt x="12566" y="7875"/>
                  <a:pt x="12566" y="7855"/>
                  <a:pt x="12566" y="7855"/>
                </a:cubicBezTo>
                <a:cubicBezTo>
                  <a:pt x="12566" y="7855"/>
                  <a:pt x="12566" y="7834"/>
                  <a:pt x="12566" y="7834"/>
                </a:cubicBezTo>
                <a:cubicBezTo>
                  <a:pt x="12575" y="7834"/>
                  <a:pt x="12575" y="7875"/>
                  <a:pt x="12585" y="7855"/>
                </a:cubicBezTo>
                <a:cubicBezTo>
                  <a:pt x="12595" y="7855"/>
                  <a:pt x="12595" y="7855"/>
                  <a:pt x="12595" y="7834"/>
                </a:cubicBezTo>
                <a:cubicBezTo>
                  <a:pt x="12605" y="7834"/>
                  <a:pt x="12605" y="7834"/>
                  <a:pt x="12605" y="7834"/>
                </a:cubicBezTo>
                <a:cubicBezTo>
                  <a:pt x="12605" y="7834"/>
                  <a:pt x="12605" y="7834"/>
                  <a:pt x="12605" y="7834"/>
                </a:cubicBezTo>
                <a:cubicBezTo>
                  <a:pt x="12605" y="7813"/>
                  <a:pt x="12605" y="7813"/>
                  <a:pt x="12615" y="7813"/>
                </a:cubicBezTo>
                <a:cubicBezTo>
                  <a:pt x="12615" y="7813"/>
                  <a:pt x="12615" y="7793"/>
                  <a:pt x="12615" y="7793"/>
                </a:cubicBezTo>
                <a:cubicBezTo>
                  <a:pt x="12625" y="7793"/>
                  <a:pt x="12625" y="7751"/>
                  <a:pt x="12635" y="7751"/>
                </a:cubicBezTo>
                <a:cubicBezTo>
                  <a:pt x="12635" y="7751"/>
                  <a:pt x="12635" y="7772"/>
                  <a:pt x="12645" y="7793"/>
                </a:cubicBezTo>
                <a:cubicBezTo>
                  <a:pt x="12645" y="7793"/>
                  <a:pt x="12655" y="7793"/>
                  <a:pt x="12655" y="7813"/>
                </a:cubicBezTo>
                <a:cubicBezTo>
                  <a:pt x="12665" y="7813"/>
                  <a:pt x="12665" y="7813"/>
                  <a:pt x="12675" y="7813"/>
                </a:cubicBezTo>
                <a:cubicBezTo>
                  <a:pt x="12675" y="7834"/>
                  <a:pt x="12684" y="7813"/>
                  <a:pt x="12684" y="7813"/>
                </a:cubicBezTo>
                <a:cubicBezTo>
                  <a:pt x="12694" y="7793"/>
                  <a:pt x="12694" y="7772"/>
                  <a:pt x="12704" y="7793"/>
                </a:cubicBezTo>
                <a:cubicBezTo>
                  <a:pt x="12714" y="7813"/>
                  <a:pt x="12714" y="7813"/>
                  <a:pt x="12714" y="7834"/>
                </a:cubicBezTo>
                <a:cubicBezTo>
                  <a:pt x="12724" y="7855"/>
                  <a:pt x="12724" y="7855"/>
                  <a:pt x="12734" y="7875"/>
                </a:cubicBezTo>
                <a:cubicBezTo>
                  <a:pt x="12734" y="7896"/>
                  <a:pt x="12734" y="7917"/>
                  <a:pt x="12744" y="7937"/>
                </a:cubicBezTo>
                <a:cubicBezTo>
                  <a:pt x="12754" y="7958"/>
                  <a:pt x="12764" y="7979"/>
                  <a:pt x="12774" y="7999"/>
                </a:cubicBezTo>
                <a:cubicBezTo>
                  <a:pt x="12774" y="8020"/>
                  <a:pt x="12784" y="8041"/>
                  <a:pt x="12793" y="8061"/>
                </a:cubicBezTo>
                <a:cubicBezTo>
                  <a:pt x="12803" y="8082"/>
                  <a:pt x="12813" y="8103"/>
                  <a:pt x="12813" y="8123"/>
                </a:cubicBezTo>
                <a:cubicBezTo>
                  <a:pt x="12813" y="8123"/>
                  <a:pt x="12813" y="8144"/>
                  <a:pt x="12813" y="8144"/>
                </a:cubicBezTo>
                <a:cubicBezTo>
                  <a:pt x="12823" y="8165"/>
                  <a:pt x="12823" y="8165"/>
                  <a:pt x="12833" y="8165"/>
                </a:cubicBezTo>
                <a:cubicBezTo>
                  <a:pt x="12833" y="8185"/>
                  <a:pt x="12843" y="8185"/>
                  <a:pt x="12853" y="8185"/>
                </a:cubicBezTo>
                <a:cubicBezTo>
                  <a:pt x="12863" y="8185"/>
                  <a:pt x="12863" y="8185"/>
                  <a:pt x="12873" y="8185"/>
                </a:cubicBezTo>
                <a:cubicBezTo>
                  <a:pt x="12873" y="8206"/>
                  <a:pt x="12883" y="8227"/>
                  <a:pt x="12893" y="8227"/>
                </a:cubicBezTo>
                <a:cubicBezTo>
                  <a:pt x="12893" y="8247"/>
                  <a:pt x="12902" y="8268"/>
                  <a:pt x="12912" y="8268"/>
                </a:cubicBezTo>
                <a:cubicBezTo>
                  <a:pt x="12912" y="8268"/>
                  <a:pt x="12922" y="8268"/>
                  <a:pt x="12922" y="8268"/>
                </a:cubicBezTo>
                <a:cubicBezTo>
                  <a:pt x="12932" y="8289"/>
                  <a:pt x="12942" y="8289"/>
                  <a:pt x="12952" y="8309"/>
                </a:cubicBezTo>
                <a:cubicBezTo>
                  <a:pt x="12952" y="8309"/>
                  <a:pt x="12962" y="8309"/>
                  <a:pt x="12972" y="8330"/>
                </a:cubicBezTo>
                <a:cubicBezTo>
                  <a:pt x="12972" y="8330"/>
                  <a:pt x="12982" y="8330"/>
                  <a:pt x="12992" y="8351"/>
                </a:cubicBezTo>
                <a:cubicBezTo>
                  <a:pt x="13002" y="8351"/>
                  <a:pt x="13011" y="8351"/>
                  <a:pt x="13011" y="8351"/>
                </a:cubicBezTo>
                <a:cubicBezTo>
                  <a:pt x="13021" y="8371"/>
                  <a:pt x="13021" y="8371"/>
                  <a:pt x="13031" y="8371"/>
                </a:cubicBezTo>
                <a:cubicBezTo>
                  <a:pt x="13041" y="8371"/>
                  <a:pt x="13041" y="8392"/>
                  <a:pt x="13051" y="8371"/>
                </a:cubicBezTo>
                <a:cubicBezTo>
                  <a:pt x="13051" y="8371"/>
                  <a:pt x="13051" y="8351"/>
                  <a:pt x="13051" y="8351"/>
                </a:cubicBezTo>
                <a:cubicBezTo>
                  <a:pt x="13051" y="8351"/>
                  <a:pt x="13051" y="8351"/>
                  <a:pt x="13061" y="8330"/>
                </a:cubicBezTo>
                <a:cubicBezTo>
                  <a:pt x="13061" y="8330"/>
                  <a:pt x="13071" y="8330"/>
                  <a:pt x="13081" y="8330"/>
                </a:cubicBezTo>
                <a:cubicBezTo>
                  <a:pt x="13081" y="8351"/>
                  <a:pt x="13091" y="8351"/>
                  <a:pt x="13091" y="8351"/>
                </a:cubicBezTo>
                <a:cubicBezTo>
                  <a:pt x="13101" y="8371"/>
                  <a:pt x="13101" y="8351"/>
                  <a:pt x="13101" y="8351"/>
                </a:cubicBezTo>
                <a:cubicBezTo>
                  <a:pt x="13111" y="8351"/>
                  <a:pt x="13111" y="8330"/>
                  <a:pt x="13120" y="8330"/>
                </a:cubicBezTo>
                <a:cubicBezTo>
                  <a:pt x="13120" y="8330"/>
                  <a:pt x="13120" y="8330"/>
                  <a:pt x="13120" y="8309"/>
                </a:cubicBezTo>
                <a:cubicBezTo>
                  <a:pt x="13130" y="8309"/>
                  <a:pt x="13120" y="8309"/>
                  <a:pt x="13120" y="8309"/>
                </a:cubicBezTo>
                <a:cubicBezTo>
                  <a:pt x="13120" y="8289"/>
                  <a:pt x="13130" y="8268"/>
                  <a:pt x="13130" y="8268"/>
                </a:cubicBezTo>
                <a:cubicBezTo>
                  <a:pt x="13140" y="8268"/>
                  <a:pt x="13160" y="8268"/>
                  <a:pt x="13170" y="8289"/>
                </a:cubicBezTo>
                <a:cubicBezTo>
                  <a:pt x="13180" y="8309"/>
                  <a:pt x="13190" y="8330"/>
                  <a:pt x="13190" y="8351"/>
                </a:cubicBezTo>
                <a:cubicBezTo>
                  <a:pt x="13190" y="8371"/>
                  <a:pt x="13200" y="8392"/>
                  <a:pt x="13200" y="8413"/>
                </a:cubicBezTo>
                <a:cubicBezTo>
                  <a:pt x="13200" y="8413"/>
                  <a:pt x="13200" y="8433"/>
                  <a:pt x="13200" y="8433"/>
                </a:cubicBezTo>
                <a:cubicBezTo>
                  <a:pt x="13210" y="8433"/>
                  <a:pt x="13210" y="8454"/>
                  <a:pt x="13220" y="8475"/>
                </a:cubicBezTo>
                <a:cubicBezTo>
                  <a:pt x="13220" y="8475"/>
                  <a:pt x="13220" y="8475"/>
                  <a:pt x="13220" y="8495"/>
                </a:cubicBezTo>
                <a:cubicBezTo>
                  <a:pt x="13220" y="8495"/>
                  <a:pt x="13220" y="8495"/>
                  <a:pt x="13220" y="8495"/>
                </a:cubicBezTo>
                <a:cubicBezTo>
                  <a:pt x="13229" y="8516"/>
                  <a:pt x="13229" y="8516"/>
                  <a:pt x="13239" y="8516"/>
                </a:cubicBezTo>
                <a:cubicBezTo>
                  <a:pt x="13249" y="8516"/>
                  <a:pt x="13269" y="8516"/>
                  <a:pt x="13279" y="8516"/>
                </a:cubicBezTo>
                <a:cubicBezTo>
                  <a:pt x="13289" y="8516"/>
                  <a:pt x="13299" y="8516"/>
                  <a:pt x="13299" y="8516"/>
                </a:cubicBezTo>
                <a:cubicBezTo>
                  <a:pt x="13309" y="8537"/>
                  <a:pt x="13309" y="8537"/>
                  <a:pt x="13319" y="8537"/>
                </a:cubicBezTo>
                <a:cubicBezTo>
                  <a:pt x="13319" y="8537"/>
                  <a:pt x="13329" y="8537"/>
                  <a:pt x="13329" y="8557"/>
                </a:cubicBezTo>
                <a:cubicBezTo>
                  <a:pt x="13329" y="8557"/>
                  <a:pt x="13329" y="8557"/>
                  <a:pt x="13338" y="8557"/>
                </a:cubicBezTo>
                <a:cubicBezTo>
                  <a:pt x="13338" y="8557"/>
                  <a:pt x="13338" y="8557"/>
                  <a:pt x="13338" y="8557"/>
                </a:cubicBezTo>
                <a:cubicBezTo>
                  <a:pt x="13348" y="8557"/>
                  <a:pt x="13348" y="8557"/>
                  <a:pt x="13358" y="8557"/>
                </a:cubicBezTo>
                <a:cubicBezTo>
                  <a:pt x="13368" y="8578"/>
                  <a:pt x="13368" y="8557"/>
                  <a:pt x="13378" y="8557"/>
                </a:cubicBezTo>
                <a:cubicBezTo>
                  <a:pt x="13378" y="8557"/>
                  <a:pt x="13378" y="8557"/>
                  <a:pt x="13388" y="8557"/>
                </a:cubicBezTo>
                <a:cubicBezTo>
                  <a:pt x="13388" y="8578"/>
                  <a:pt x="13388" y="8578"/>
                  <a:pt x="13388" y="8578"/>
                </a:cubicBezTo>
                <a:cubicBezTo>
                  <a:pt x="13398" y="8578"/>
                  <a:pt x="13408" y="8578"/>
                  <a:pt x="13418" y="8578"/>
                </a:cubicBezTo>
                <a:cubicBezTo>
                  <a:pt x="13418" y="8578"/>
                  <a:pt x="13428" y="8578"/>
                  <a:pt x="13438" y="8578"/>
                </a:cubicBezTo>
                <a:cubicBezTo>
                  <a:pt x="13438" y="8578"/>
                  <a:pt x="13447" y="8599"/>
                  <a:pt x="13447" y="8599"/>
                </a:cubicBezTo>
                <a:cubicBezTo>
                  <a:pt x="13457" y="8599"/>
                  <a:pt x="13457" y="8599"/>
                  <a:pt x="13467" y="8599"/>
                </a:cubicBezTo>
                <a:cubicBezTo>
                  <a:pt x="13467" y="8599"/>
                  <a:pt x="13477" y="8599"/>
                  <a:pt x="13487" y="8599"/>
                </a:cubicBezTo>
                <a:cubicBezTo>
                  <a:pt x="13487" y="8599"/>
                  <a:pt x="13497" y="8599"/>
                  <a:pt x="13497" y="8599"/>
                </a:cubicBezTo>
                <a:cubicBezTo>
                  <a:pt x="13497" y="8599"/>
                  <a:pt x="13497" y="8599"/>
                  <a:pt x="13507" y="8599"/>
                </a:cubicBezTo>
                <a:cubicBezTo>
                  <a:pt x="13507" y="8599"/>
                  <a:pt x="13517" y="8599"/>
                  <a:pt x="13517" y="8599"/>
                </a:cubicBezTo>
                <a:cubicBezTo>
                  <a:pt x="13517" y="8599"/>
                  <a:pt x="13517" y="8619"/>
                  <a:pt x="13517" y="8619"/>
                </a:cubicBezTo>
                <a:cubicBezTo>
                  <a:pt x="13527" y="8619"/>
                  <a:pt x="13527" y="8619"/>
                  <a:pt x="13527" y="8599"/>
                </a:cubicBezTo>
                <a:cubicBezTo>
                  <a:pt x="13537" y="8599"/>
                  <a:pt x="13537" y="8599"/>
                  <a:pt x="13546" y="8578"/>
                </a:cubicBezTo>
                <a:cubicBezTo>
                  <a:pt x="13546" y="8578"/>
                  <a:pt x="13546" y="8578"/>
                  <a:pt x="13556" y="8578"/>
                </a:cubicBezTo>
                <a:cubicBezTo>
                  <a:pt x="13556" y="8578"/>
                  <a:pt x="13556" y="8599"/>
                  <a:pt x="13566" y="8599"/>
                </a:cubicBezTo>
                <a:cubicBezTo>
                  <a:pt x="13586" y="8599"/>
                  <a:pt x="13596" y="8599"/>
                  <a:pt x="13616" y="8599"/>
                </a:cubicBezTo>
                <a:cubicBezTo>
                  <a:pt x="13626" y="8599"/>
                  <a:pt x="13626" y="8599"/>
                  <a:pt x="13636" y="8578"/>
                </a:cubicBezTo>
                <a:cubicBezTo>
                  <a:pt x="13646" y="8557"/>
                  <a:pt x="13655" y="8557"/>
                  <a:pt x="13675" y="8557"/>
                </a:cubicBezTo>
                <a:cubicBezTo>
                  <a:pt x="13685" y="8578"/>
                  <a:pt x="13695" y="8578"/>
                  <a:pt x="13715" y="8578"/>
                </a:cubicBezTo>
                <a:cubicBezTo>
                  <a:pt x="13715" y="8599"/>
                  <a:pt x="13725" y="8578"/>
                  <a:pt x="13735" y="8578"/>
                </a:cubicBezTo>
                <a:cubicBezTo>
                  <a:pt x="13745" y="8578"/>
                  <a:pt x="13764" y="8557"/>
                  <a:pt x="13774" y="8557"/>
                </a:cubicBezTo>
                <a:cubicBezTo>
                  <a:pt x="13784" y="8557"/>
                  <a:pt x="13794" y="8557"/>
                  <a:pt x="13804" y="8557"/>
                </a:cubicBezTo>
                <a:cubicBezTo>
                  <a:pt x="13814" y="8557"/>
                  <a:pt x="13824" y="8557"/>
                  <a:pt x="13834" y="8578"/>
                </a:cubicBezTo>
                <a:cubicBezTo>
                  <a:pt x="13844" y="8578"/>
                  <a:pt x="13844" y="8599"/>
                  <a:pt x="13844" y="8619"/>
                </a:cubicBezTo>
                <a:cubicBezTo>
                  <a:pt x="13854" y="8619"/>
                  <a:pt x="13864" y="8640"/>
                  <a:pt x="13864" y="8640"/>
                </a:cubicBezTo>
                <a:cubicBezTo>
                  <a:pt x="13873" y="8661"/>
                  <a:pt x="13883" y="8661"/>
                  <a:pt x="13883" y="8681"/>
                </a:cubicBezTo>
                <a:cubicBezTo>
                  <a:pt x="13893" y="8702"/>
                  <a:pt x="13893" y="8723"/>
                  <a:pt x="13903" y="8743"/>
                </a:cubicBezTo>
                <a:cubicBezTo>
                  <a:pt x="13903" y="8743"/>
                  <a:pt x="13903" y="8764"/>
                  <a:pt x="13913" y="8785"/>
                </a:cubicBezTo>
                <a:cubicBezTo>
                  <a:pt x="13913" y="8805"/>
                  <a:pt x="13913" y="8805"/>
                  <a:pt x="13923" y="8826"/>
                </a:cubicBezTo>
                <a:cubicBezTo>
                  <a:pt x="13923" y="8826"/>
                  <a:pt x="13933" y="8826"/>
                  <a:pt x="13933" y="8826"/>
                </a:cubicBezTo>
                <a:cubicBezTo>
                  <a:pt x="13943" y="8826"/>
                  <a:pt x="13943" y="8826"/>
                  <a:pt x="13953" y="8826"/>
                </a:cubicBezTo>
                <a:cubicBezTo>
                  <a:pt x="13953" y="8826"/>
                  <a:pt x="13953" y="8826"/>
                  <a:pt x="13953" y="8826"/>
                </a:cubicBezTo>
                <a:cubicBezTo>
                  <a:pt x="13953" y="8826"/>
                  <a:pt x="13953" y="8847"/>
                  <a:pt x="13953" y="8847"/>
                </a:cubicBezTo>
                <a:cubicBezTo>
                  <a:pt x="13963" y="8867"/>
                  <a:pt x="13963" y="8867"/>
                  <a:pt x="13973" y="8888"/>
                </a:cubicBezTo>
                <a:cubicBezTo>
                  <a:pt x="13982" y="8888"/>
                  <a:pt x="13992" y="8909"/>
                  <a:pt x="14002" y="8929"/>
                </a:cubicBezTo>
                <a:cubicBezTo>
                  <a:pt x="14002" y="8929"/>
                  <a:pt x="14012" y="8950"/>
                  <a:pt x="14022" y="8950"/>
                </a:cubicBezTo>
                <a:cubicBezTo>
                  <a:pt x="14032" y="8971"/>
                  <a:pt x="14042" y="8991"/>
                  <a:pt x="14052" y="8991"/>
                </a:cubicBezTo>
                <a:cubicBezTo>
                  <a:pt x="14062" y="8991"/>
                  <a:pt x="14082" y="8991"/>
                  <a:pt x="14091" y="8971"/>
                </a:cubicBezTo>
                <a:cubicBezTo>
                  <a:pt x="14101" y="8971"/>
                  <a:pt x="14101" y="8971"/>
                  <a:pt x="14111" y="8971"/>
                </a:cubicBezTo>
                <a:cubicBezTo>
                  <a:pt x="14111" y="8971"/>
                  <a:pt x="14121" y="8950"/>
                  <a:pt x="14121" y="8971"/>
                </a:cubicBezTo>
                <a:cubicBezTo>
                  <a:pt x="14121" y="8971"/>
                  <a:pt x="14111" y="8991"/>
                  <a:pt x="14111" y="8991"/>
                </a:cubicBezTo>
                <a:cubicBezTo>
                  <a:pt x="14111" y="8991"/>
                  <a:pt x="14101" y="9012"/>
                  <a:pt x="14091" y="9012"/>
                </a:cubicBezTo>
                <a:cubicBezTo>
                  <a:pt x="14091" y="9033"/>
                  <a:pt x="14082" y="9053"/>
                  <a:pt x="14072" y="9053"/>
                </a:cubicBezTo>
                <a:cubicBezTo>
                  <a:pt x="14072" y="9053"/>
                  <a:pt x="14062" y="9074"/>
                  <a:pt x="14052" y="9053"/>
                </a:cubicBezTo>
                <a:cubicBezTo>
                  <a:pt x="14042" y="9053"/>
                  <a:pt x="14042" y="9033"/>
                  <a:pt x="14032" y="9033"/>
                </a:cubicBezTo>
                <a:cubicBezTo>
                  <a:pt x="14032" y="9033"/>
                  <a:pt x="14012" y="9033"/>
                  <a:pt x="14012" y="9053"/>
                </a:cubicBezTo>
                <a:cubicBezTo>
                  <a:pt x="14012" y="9074"/>
                  <a:pt x="14022" y="9074"/>
                  <a:pt x="14032" y="9074"/>
                </a:cubicBezTo>
                <a:cubicBezTo>
                  <a:pt x="14042" y="9095"/>
                  <a:pt x="14042" y="9115"/>
                  <a:pt x="14052" y="9136"/>
                </a:cubicBezTo>
                <a:cubicBezTo>
                  <a:pt x="14052" y="9157"/>
                  <a:pt x="14062" y="9177"/>
                  <a:pt x="14072" y="9198"/>
                </a:cubicBezTo>
                <a:cubicBezTo>
                  <a:pt x="14072" y="9198"/>
                  <a:pt x="14082" y="9219"/>
                  <a:pt x="14082" y="9219"/>
                </a:cubicBezTo>
                <a:cubicBezTo>
                  <a:pt x="14091" y="9219"/>
                  <a:pt x="14091" y="9239"/>
                  <a:pt x="14101" y="9239"/>
                </a:cubicBezTo>
                <a:cubicBezTo>
                  <a:pt x="14101" y="9260"/>
                  <a:pt x="14111" y="9260"/>
                  <a:pt x="14121" y="9281"/>
                </a:cubicBezTo>
                <a:cubicBezTo>
                  <a:pt x="14121" y="9301"/>
                  <a:pt x="14131" y="9301"/>
                  <a:pt x="14131" y="9322"/>
                </a:cubicBezTo>
                <a:cubicBezTo>
                  <a:pt x="14141" y="9343"/>
                  <a:pt x="14151" y="9322"/>
                  <a:pt x="14161" y="9322"/>
                </a:cubicBezTo>
                <a:cubicBezTo>
                  <a:pt x="14171" y="9301"/>
                  <a:pt x="14181" y="9301"/>
                  <a:pt x="14191" y="9281"/>
                </a:cubicBezTo>
                <a:cubicBezTo>
                  <a:pt x="14200" y="9281"/>
                  <a:pt x="14210" y="9281"/>
                  <a:pt x="14220" y="9260"/>
                </a:cubicBezTo>
                <a:cubicBezTo>
                  <a:pt x="14230" y="9239"/>
                  <a:pt x="14240" y="9239"/>
                  <a:pt x="14240" y="9219"/>
                </a:cubicBezTo>
                <a:cubicBezTo>
                  <a:pt x="14250" y="9219"/>
                  <a:pt x="14250" y="9198"/>
                  <a:pt x="14250" y="9198"/>
                </a:cubicBezTo>
                <a:cubicBezTo>
                  <a:pt x="14250" y="9177"/>
                  <a:pt x="14250" y="9177"/>
                  <a:pt x="14240" y="9157"/>
                </a:cubicBezTo>
                <a:cubicBezTo>
                  <a:pt x="14230" y="9157"/>
                  <a:pt x="14230" y="9136"/>
                  <a:pt x="14230" y="9115"/>
                </a:cubicBezTo>
                <a:cubicBezTo>
                  <a:pt x="14230" y="9095"/>
                  <a:pt x="14230" y="9074"/>
                  <a:pt x="14240" y="9074"/>
                </a:cubicBezTo>
                <a:cubicBezTo>
                  <a:pt x="14240" y="9074"/>
                  <a:pt x="14250" y="9053"/>
                  <a:pt x="14250" y="9053"/>
                </a:cubicBezTo>
                <a:cubicBezTo>
                  <a:pt x="14250" y="9053"/>
                  <a:pt x="14260" y="9074"/>
                  <a:pt x="14260" y="9074"/>
                </a:cubicBezTo>
                <a:cubicBezTo>
                  <a:pt x="14260" y="9074"/>
                  <a:pt x="14260" y="9074"/>
                  <a:pt x="14270" y="9095"/>
                </a:cubicBezTo>
                <a:cubicBezTo>
                  <a:pt x="14270" y="9115"/>
                  <a:pt x="14270" y="9136"/>
                  <a:pt x="14270" y="9157"/>
                </a:cubicBezTo>
                <a:cubicBezTo>
                  <a:pt x="14270" y="9157"/>
                  <a:pt x="14260" y="9177"/>
                  <a:pt x="14270" y="9177"/>
                </a:cubicBezTo>
                <a:cubicBezTo>
                  <a:pt x="14270" y="9177"/>
                  <a:pt x="14280" y="9157"/>
                  <a:pt x="14280" y="9177"/>
                </a:cubicBezTo>
                <a:cubicBezTo>
                  <a:pt x="14290" y="9177"/>
                  <a:pt x="14280" y="9198"/>
                  <a:pt x="14270" y="9198"/>
                </a:cubicBezTo>
                <a:cubicBezTo>
                  <a:pt x="14270" y="9219"/>
                  <a:pt x="14270" y="9239"/>
                  <a:pt x="14280" y="9260"/>
                </a:cubicBezTo>
                <a:cubicBezTo>
                  <a:pt x="14280" y="9260"/>
                  <a:pt x="14290" y="9281"/>
                  <a:pt x="14290" y="9301"/>
                </a:cubicBezTo>
                <a:cubicBezTo>
                  <a:pt x="14290" y="9301"/>
                  <a:pt x="14290" y="9301"/>
                  <a:pt x="14290" y="9322"/>
                </a:cubicBezTo>
                <a:cubicBezTo>
                  <a:pt x="14290" y="9343"/>
                  <a:pt x="14300" y="9343"/>
                  <a:pt x="14300" y="9363"/>
                </a:cubicBezTo>
                <a:cubicBezTo>
                  <a:pt x="14290" y="9384"/>
                  <a:pt x="14290" y="9384"/>
                  <a:pt x="14290" y="9405"/>
                </a:cubicBezTo>
                <a:cubicBezTo>
                  <a:pt x="14290" y="9425"/>
                  <a:pt x="14280" y="9425"/>
                  <a:pt x="14280" y="9446"/>
                </a:cubicBezTo>
                <a:cubicBezTo>
                  <a:pt x="14280" y="9446"/>
                  <a:pt x="14280" y="9446"/>
                  <a:pt x="14280" y="9446"/>
                </a:cubicBezTo>
                <a:cubicBezTo>
                  <a:pt x="14280" y="9467"/>
                  <a:pt x="14290" y="9467"/>
                  <a:pt x="14290" y="9467"/>
                </a:cubicBezTo>
                <a:cubicBezTo>
                  <a:pt x="14290" y="9487"/>
                  <a:pt x="14290" y="9508"/>
                  <a:pt x="14300" y="9529"/>
                </a:cubicBezTo>
                <a:cubicBezTo>
                  <a:pt x="14300" y="9549"/>
                  <a:pt x="14300" y="9549"/>
                  <a:pt x="14300" y="9570"/>
                </a:cubicBezTo>
                <a:cubicBezTo>
                  <a:pt x="14309" y="9591"/>
                  <a:pt x="14309" y="9591"/>
                  <a:pt x="14309" y="9611"/>
                </a:cubicBezTo>
                <a:cubicBezTo>
                  <a:pt x="14300" y="9632"/>
                  <a:pt x="14300" y="9632"/>
                  <a:pt x="14300" y="9653"/>
                </a:cubicBezTo>
                <a:cubicBezTo>
                  <a:pt x="14309" y="9715"/>
                  <a:pt x="14319" y="9756"/>
                  <a:pt x="14329" y="9798"/>
                </a:cubicBezTo>
                <a:cubicBezTo>
                  <a:pt x="14339" y="9818"/>
                  <a:pt x="14339" y="9839"/>
                  <a:pt x="14339" y="9860"/>
                </a:cubicBezTo>
                <a:cubicBezTo>
                  <a:pt x="14339" y="9860"/>
                  <a:pt x="14339" y="9880"/>
                  <a:pt x="14339" y="9880"/>
                </a:cubicBezTo>
                <a:cubicBezTo>
                  <a:pt x="14339" y="9901"/>
                  <a:pt x="14339" y="9901"/>
                  <a:pt x="14339" y="9922"/>
                </a:cubicBezTo>
                <a:cubicBezTo>
                  <a:pt x="14339" y="9942"/>
                  <a:pt x="14349" y="9942"/>
                  <a:pt x="14349" y="9963"/>
                </a:cubicBezTo>
                <a:cubicBezTo>
                  <a:pt x="14349" y="9984"/>
                  <a:pt x="14349" y="10004"/>
                  <a:pt x="14349" y="10025"/>
                </a:cubicBezTo>
                <a:cubicBezTo>
                  <a:pt x="14349" y="10046"/>
                  <a:pt x="14359" y="10046"/>
                  <a:pt x="14359" y="10066"/>
                </a:cubicBezTo>
                <a:cubicBezTo>
                  <a:pt x="14359" y="10066"/>
                  <a:pt x="14369" y="10087"/>
                  <a:pt x="14369" y="10087"/>
                </a:cubicBezTo>
                <a:cubicBezTo>
                  <a:pt x="14379" y="10108"/>
                  <a:pt x="14379" y="10128"/>
                  <a:pt x="14389" y="10128"/>
                </a:cubicBezTo>
                <a:cubicBezTo>
                  <a:pt x="14389" y="10149"/>
                  <a:pt x="14399" y="10170"/>
                  <a:pt x="14399" y="10190"/>
                </a:cubicBezTo>
                <a:cubicBezTo>
                  <a:pt x="14399" y="10211"/>
                  <a:pt x="14399" y="10211"/>
                  <a:pt x="14409" y="10232"/>
                </a:cubicBezTo>
                <a:cubicBezTo>
                  <a:pt x="14409" y="10232"/>
                  <a:pt x="14409" y="10252"/>
                  <a:pt x="14418" y="10252"/>
                </a:cubicBezTo>
                <a:cubicBezTo>
                  <a:pt x="14418" y="10273"/>
                  <a:pt x="14418" y="10294"/>
                  <a:pt x="14428" y="10294"/>
                </a:cubicBezTo>
                <a:cubicBezTo>
                  <a:pt x="14428" y="10314"/>
                  <a:pt x="14438" y="10335"/>
                  <a:pt x="14438" y="10356"/>
                </a:cubicBezTo>
                <a:cubicBezTo>
                  <a:pt x="14438" y="10376"/>
                  <a:pt x="14438" y="10376"/>
                  <a:pt x="14448" y="10397"/>
                </a:cubicBezTo>
                <a:cubicBezTo>
                  <a:pt x="14448" y="10397"/>
                  <a:pt x="14448" y="10418"/>
                  <a:pt x="14448" y="10418"/>
                </a:cubicBezTo>
                <a:cubicBezTo>
                  <a:pt x="14458" y="10438"/>
                  <a:pt x="14458" y="10459"/>
                  <a:pt x="14458" y="10480"/>
                </a:cubicBezTo>
                <a:cubicBezTo>
                  <a:pt x="14458" y="10500"/>
                  <a:pt x="14458" y="10500"/>
                  <a:pt x="14458" y="10500"/>
                </a:cubicBezTo>
                <a:cubicBezTo>
                  <a:pt x="14468" y="10542"/>
                  <a:pt x="14468" y="10562"/>
                  <a:pt x="14468" y="10583"/>
                </a:cubicBezTo>
                <a:cubicBezTo>
                  <a:pt x="14478" y="10604"/>
                  <a:pt x="14478" y="10645"/>
                  <a:pt x="14488" y="10666"/>
                </a:cubicBezTo>
                <a:cubicBezTo>
                  <a:pt x="14488" y="10686"/>
                  <a:pt x="14498" y="10686"/>
                  <a:pt x="14498" y="10686"/>
                </a:cubicBezTo>
                <a:cubicBezTo>
                  <a:pt x="14498" y="10707"/>
                  <a:pt x="14508" y="10728"/>
                  <a:pt x="14508" y="10748"/>
                </a:cubicBezTo>
                <a:cubicBezTo>
                  <a:pt x="14508" y="10748"/>
                  <a:pt x="14508" y="10748"/>
                  <a:pt x="14508" y="10769"/>
                </a:cubicBezTo>
                <a:cubicBezTo>
                  <a:pt x="14518" y="10769"/>
                  <a:pt x="14518" y="10769"/>
                  <a:pt x="14518" y="10769"/>
                </a:cubicBezTo>
                <a:cubicBezTo>
                  <a:pt x="14527" y="10810"/>
                  <a:pt x="14537" y="10831"/>
                  <a:pt x="14547" y="10872"/>
                </a:cubicBezTo>
                <a:cubicBezTo>
                  <a:pt x="14547" y="10893"/>
                  <a:pt x="14557" y="10893"/>
                  <a:pt x="14557" y="10914"/>
                </a:cubicBezTo>
                <a:cubicBezTo>
                  <a:pt x="14577" y="10976"/>
                  <a:pt x="14587" y="11017"/>
                  <a:pt x="14587" y="11079"/>
                </a:cubicBezTo>
                <a:cubicBezTo>
                  <a:pt x="14587" y="11100"/>
                  <a:pt x="14587" y="11120"/>
                  <a:pt x="14587" y="11141"/>
                </a:cubicBezTo>
                <a:cubicBezTo>
                  <a:pt x="14587" y="11162"/>
                  <a:pt x="14597" y="11182"/>
                  <a:pt x="14597" y="11203"/>
                </a:cubicBezTo>
                <a:cubicBezTo>
                  <a:pt x="14617" y="11244"/>
                  <a:pt x="14626" y="11286"/>
                  <a:pt x="14646" y="11327"/>
                </a:cubicBezTo>
                <a:cubicBezTo>
                  <a:pt x="14656" y="11348"/>
                  <a:pt x="14666" y="11389"/>
                  <a:pt x="14686" y="11368"/>
                </a:cubicBezTo>
                <a:cubicBezTo>
                  <a:pt x="14696" y="11348"/>
                  <a:pt x="14716" y="11327"/>
                  <a:pt x="14716" y="11286"/>
                </a:cubicBezTo>
                <a:cubicBezTo>
                  <a:pt x="14726" y="11265"/>
                  <a:pt x="14726" y="11224"/>
                  <a:pt x="14735" y="11203"/>
                </a:cubicBezTo>
                <a:cubicBezTo>
                  <a:pt x="14745" y="11182"/>
                  <a:pt x="14755" y="11182"/>
                  <a:pt x="14775" y="11182"/>
                </a:cubicBezTo>
                <a:cubicBezTo>
                  <a:pt x="14775" y="11182"/>
                  <a:pt x="14775" y="11162"/>
                  <a:pt x="14775" y="11162"/>
                </a:cubicBezTo>
                <a:cubicBezTo>
                  <a:pt x="14785" y="11141"/>
                  <a:pt x="14785" y="11120"/>
                  <a:pt x="14785" y="11100"/>
                </a:cubicBezTo>
                <a:cubicBezTo>
                  <a:pt x="14785" y="11058"/>
                  <a:pt x="14785" y="11038"/>
                  <a:pt x="14805" y="11017"/>
                </a:cubicBezTo>
                <a:cubicBezTo>
                  <a:pt x="14805" y="11017"/>
                  <a:pt x="14815" y="10996"/>
                  <a:pt x="14815" y="10996"/>
                </a:cubicBezTo>
                <a:cubicBezTo>
                  <a:pt x="14815" y="10976"/>
                  <a:pt x="14825" y="10976"/>
                  <a:pt x="14825" y="10955"/>
                </a:cubicBezTo>
                <a:cubicBezTo>
                  <a:pt x="14825" y="10893"/>
                  <a:pt x="14825" y="10852"/>
                  <a:pt x="14825" y="10810"/>
                </a:cubicBezTo>
                <a:cubicBezTo>
                  <a:pt x="14815" y="10769"/>
                  <a:pt x="14815" y="10728"/>
                  <a:pt x="14825" y="10686"/>
                </a:cubicBezTo>
                <a:cubicBezTo>
                  <a:pt x="14835" y="10666"/>
                  <a:pt x="14844" y="10624"/>
                  <a:pt x="14844" y="10604"/>
                </a:cubicBezTo>
                <a:cubicBezTo>
                  <a:pt x="14854" y="10562"/>
                  <a:pt x="14854" y="10521"/>
                  <a:pt x="14844" y="10500"/>
                </a:cubicBezTo>
                <a:cubicBezTo>
                  <a:pt x="14844" y="10480"/>
                  <a:pt x="14844" y="10480"/>
                  <a:pt x="14844" y="10480"/>
                </a:cubicBezTo>
                <a:cubicBezTo>
                  <a:pt x="14835" y="10459"/>
                  <a:pt x="14835" y="10438"/>
                  <a:pt x="14835" y="10438"/>
                </a:cubicBezTo>
                <a:cubicBezTo>
                  <a:pt x="14835" y="10376"/>
                  <a:pt x="14835" y="10335"/>
                  <a:pt x="14825" y="10273"/>
                </a:cubicBezTo>
                <a:cubicBezTo>
                  <a:pt x="14825" y="10252"/>
                  <a:pt x="14815" y="10232"/>
                  <a:pt x="14815" y="10211"/>
                </a:cubicBezTo>
                <a:cubicBezTo>
                  <a:pt x="14825" y="10170"/>
                  <a:pt x="14825" y="10128"/>
                  <a:pt x="14844" y="10108"/>
                </a:cubicBezTo>
                <a:cubicBezTo>
                  <a:pt x="14854" y="10087"/>
                  <a:pt x="14864" y="10108"/>
                  <a:pt x="14864" y="10128"/>
                </a:cubicBezTo>
                <a:cubicBezTo>
                  <a:pt x="14874" y="10128"/>
                  <a:pt x="14884" y="10087"/>
                  <a:pt x="14884" y="10087"/>
                </a:cubicBezTo>
                <a:cubicBezTo>
                  <a:pt x="14884" y="10066"/>
                  <a:pt x="14884" y="10046"/>
                  <a:pt x="14894" y="10046"/>
                </a:cubicBezTo>
                <a:cubicBezTo>
                  <a:pt x="14894" y="10046"/>
                  <a:pt x="14894" y="10025"/>
                  <a:pt x="14904" y="10025"/>
                </a:cubicBezTo>
                <a:cubicBezTo>
                  <a:pt x="14904" y="10025"/>
                  <a:pt x="14904" y="10025"/>
                  <a:pt x="14914" y="10025"/>
                </a:cubicBezTo>
                <a:cubicBezTo>
                  <a:pt x="14914" y="10025"/>
                  <a:pt x="14924" y="10025"/>
                  <a:pt x="14924" y="10025"/>
                </a:cubicBezTo>
                <a:cubicBezTo>
                  <a:pt x="14934" y="10025"/>
                  <a:pt x="14944" y="10004"/>
                  <a:pt x="14944" y="9984"/>
                </a:cubicBezTo>
                <a:cubicBezTo>
                  <a:pt x="14953" y="9984"/>
                  <a:pt x="14953" y="9963"/>
                  <a:pt x="14953" y="9963"/>
                </a:cubicBezTo>
                <a:cubicBezTo>
                  <a:pt x="14963" y="9942"/>
                  <a:pt x="14944" y="9942"/>
                  <a:pt x="14944" y="9901"/>
                </a:cubicBezTo>
                <a:cubicBezTo>
                  <a:pt x="14944" y="9901"/>
                  <a:pt x="14953" y="9880"/>
                  <a:pt x="14953" y="9880"/>
                </a:cubicBezTo>
                <a:cubicBezTo>
                  <a:pt x="14963" y="9880"/>
                  <a:pt x="14963" y="9860"/>
                  <a:pt x="14973" y="9860"/>
                </a:cubicBezTo>
                <a:cubicBezTo>
                  <a:pt x="14983" y="9860"/>
                  <a:pt x="14983" y="9839"/>
                  <a:pt x="14993" y="9839"/>
                </a:cubicBezTo>
                <a:cubicBezTo>
                  <a:pt x="14993" y="9818"/>
                  <a:pt x="15003" y="9818"/>
                  <a:pt x="15013" y="9818"/>
                </a:cubicBezTo>
                <a:cubicBezTo>
                  <a:pt x="15013" y="9818"/>
                  <a:pt x="15023" y="9818"/>
                  <a:pt x="15023" y="9818"/>
                </a:cubicBezTo>
                <a:cubicBezTo>
                  <a:pt x="15023" y="9798"/>
                  <a:pt x="15023" y="9777"/>
                  <a:pt x="15033" y="9777"/>
                </a:cubicBezTo>
                <a:cubicBezTo>
                  <a:pt x="15033" y="9756"/>
                  <a:pt x="15043" y="9756"/>
                  <a:pt x="15043" y="9756"/>
                </a:cubicBezTo>
                <a:cubicBezTo>
                  <a:pt x="15053" y="9736"/>
                  <a:pt x="15053" y="9736"/>
                  <a:pt x="15062" y="9715"/>
                </a:cubicBezTo>
                <a:cubicBezTo>
                  <a:pt x="15072" y="9694"/>
                  <a:pt x="15072" y="9694"/>
                  <a:pt x="15082" y="9694"/>
                </a:cubicBezTo>
                <a:cubicBezTo>
                  <a:pt x="15092" y="9673"/>
                  <a:pt x="15092" y="9653"/>
                  <a:pt x="15102" y="9632"/>
                </a:cubicBezTo>
                <a:cubicBezTo>
                  <a:pt x="15102" y="9632"/>
                  <a:pt x="15102" y="9611"/>
                  <a:pt x="15102" y="9591"/>
                </a:cubicBezTo>
                <a:cubicBezTo>
                  <a:pt x="15112" y="9570"/>
                  <a:pt x="15112" y="9549"/>
                  <a:pt x="15122" y="9549"/>
                </a:cubicBezTo>
                <a:cubicBezTo>
                  <a:pt x="15122" y="9529"/>
                  <a:pt x="15122" y="9529"/>
                  <a:pt x="15122" y="9508"/>
                </a:cubicBezTo>
                <a:cubicBezTo>
                  <a:pt x="15122" y="9508"/>
                  <a:pt x="15132" y="9508"/>
                  <a:pt x="15132" y="9508"/>
                </a:cubicBezTo>
                <a:cubicBezTo>
                  <a:pt x="15142" y="9487"/>
                  <a:pt x="15142" y="9487"/>
                  <a:pt x="15152" y="9487"/>
                </a:cubicBezTo>
                <a:cubicBezTo>
                  <a:pt x="15152" y="9487"/>
                  <a:pt x="15162" y="9467"/>
                  <a:pt x="15162" y="9467"/>
                </a:cubicBezTo>
                <a:cubicBezTo>
                  <a:pt x="15171" y="9467"/>
                  <a:pt x="15171" y="9467"/>
                  <a:pt x="15181" y="9467"/>
                </a:cubicBezTo>
                <a:cubicBezTo>
                  <a:pt x="15181" y="9467"/>
                  <a:pt x="15191" y="9467"/>
                  <a:pt x="15191" y="9446"/>
                </a:cubicBezTo>
                <a:cubicBezTo>
                  <a:pt x="15201" y="9425"/>
                  <a:pt x="15211" y="9405"/>
                  <a:pt x="15221" y="9384"/>
                </a:cubicBezTo>
                <a:cubicBezTo>
                  <a:pt x="15221" y="9384"/>
                  <a:pt x="15221" y="9363"/>
                  <a:pt x="15231" y="9343"/>
                </a:cubicBezTo>
                <a:cubicBezTo>
                  <a:pt x="15231" y="9343"/>
                  <a:pt x="15241" y="9343"/>
                  <a:pt x="15241" y="9343"/>
                </a:cubicBezTo>
                <a:cubicBezTo>
                  <a:pt x="15241" y="9343"/>
                  <a:pt x="15251" y="9322"/>
                  <a:pt x="15251" y="9322"/>
                </a:cubicBezTo>
                <a:cubicBezTo>
                  <a:pt x="15251" y="9322"/>
                  <a:pt x="15241" y="9301"/>
                  <a:pt x="15241" y="9301"/>
                </a:cubicBezTo>
                <a:cubicBezTo>
                  <a:pt x="15231" y="9301"/>
                  <a:pt x="15231" y="9281"/>
                  <a:pt x="15231" y="9281"/>
                </a:cubicBezTo>
                <a:cubicBezTo>
                  <a:pt x="15231" y="9260"/>
                  <a:pt x="15221" y="9239"/>
                  <a:pt x="15231" y="9219"/>
                </a:cubicBezTo>
                <a:cubicBezTo>
                  <a:pt x="15231" y="9198"/>
                  <a:pt x="15241" y="9198"/>
                  <a:pt x="15241" y="9198"/>
                </a:cubicBezTo>
                <a:cubicBezTo>
                  <a:pt x="15251" y="9177"/>
                  <a:pt x="15261" y="9177"/>
                  <a:pt x="15271" y="9177"/>
                </a:cubicBezTo>
                <a:cubicBezTo>
                  <a:pt x="15271" y="9177"/>
                  <a:pt x="15280" y="9177"/>
                  <a:pt x="15280" y="9157"/>
                </a:cubicBezTo>
                <a:cubicBezTo>
                  <a:pt x="15290" y="9157"/>
                  <a:pt x="15290" y="9136"/>
                  <a:pt x="15300" y="9136"/>
                </a:cubicBezTo>
                <a:cubicBezTo>
                  <a:pt x="15300" y="9136"/>
                  <a:pt x="15300" y="9157"/>
                  <a:pt x="15310" y="9157"/>
                </a:cubicBezTo>
                <a:cubicBezTo>
                  <a:pt x="15310" y="9177"/>
                  <a:pt x="15310" y="9177"/>
                  <a:pt x="15310" y="9177"/>
                </a:cubicBezTo>
                <a:cubicBezTo>
                  <a:pt x="15320" y="9177"/>
                  <a:pt x="15320" y="9177"/>
                  <a:pt x="15330" y="9177"/>
                </a:cubicBezTo>
                <a:cubicBezTo>
                  <a:pt x="15340" y="9177"/>
                  <a:pt x="15350" y="9177"/>
                  <a:pt x="15360" y="9177"/>
                </a:cubicBezTo>
                <a:cubicBezTo>
                  <a:pt x="15360" y="9177"/>
                  <a:pt x="15370" y="9177"/>
                  <a:pt x="15380" y="9177"/>
                </a:cubicBezTo>
                <a:cubicBezTo>
                  <a:pt x="15380" y="9177"/>
                  <a:pt x="15380" y="9177"/>
                  <a:pt x="15380" y="9177"/>
                </a:cubicBezTo>
                <a:cubicBezTo>
                  <a:pt x="15389" y="9157"/>
                  <a:pt x="15399" y="9157"/>
                  <a:pt x="15399" y="9136"/>
                </a:cubicBezTo>
                <a:cubicBezTo>
                  <a:pt x="15399" y="9136"/>
                  <a:pt x="15399" y="9136"/>
                  <a:pt x="15399" y="9136"/>
                </a:cubicBezTo>
                <a:cubicBezTo>
                  <a:pt x="15409" y="9136"/>
                  <a:pt x="15409" y="9115"/>
                  <a:pt x="15419" y="9115"/>
                </a:cubicBezTo>
                <a:cubicBezTo>
                  <a:pt x="15419" y="9115"/>
                  <a:pt x="15419" y="9115"/>
                  <a:pt x="15419" y="9136"/>
                </a:cubicBezTo>
                <a:cubicBezTo>
                  <a:pt x="15429" y="9136"/>
                  <a:pt x="15429" y="9136"/>
                  <a:pt x="15439" y="9136"/>
                </a:cubicBezTo>
                <a:cubicBezTo>
                  <a:pt x="15449" y="9136"/>
                  <a:pt x="15449" y="9115"/>
                  <a:pt x="15459" y="9115"/>
                </a:cubicBezTo>
                <a:cubicBezTo>
                  <a:pt x="15459" y="9115"/>
                  <a:pt x="15469" y="9115"/>
                  <a:pt x="15479" y="9115"/>
                </a:cubicBezTo>
                <a:cubicBezTo>
                  <a:pt x="15479" y="9115"/>
                  <a:pt x="15489" y="9095"/>
                  <a:pt x="15489" y="9095"/>
                </a:cubicBezTo>
                <a:cubicBezTo>
                  <a:pt x="15498" y="9074"/>
                  <a:pt x="15498" y="9074"/>
                  <a:pt x="15498" y="9053"/>
                </a:cubicBezTo>
                <a:cubicBezTo>
                  <a:pt x="15498" y="9053"/>
                  <a:pt x="15498" y="9053"/>
                  <a:pt x="15498" y="9033"/>
                </a:cubicBezTo>
                <a:cubicBezTo>
                  <a:pt x="15489" y="9033"/>
                  <a:pt x="15489" y="9033"/>
                  <a:pt x="15489" y="9033"/>
                </a:cubicBezTo>
                <a:cubicBezTo>
                  <a:pt x="15489" y="9012"/>
                  <a:pt x="15489" y="9012"/>
                  <a:pt x="15479" y="9012"/>
                </a:cubicBezTo>
                <a:cubicBezTo>
                  <a:pt x="15479" y="9012"/>
                  <a:pt x="15469" y="9012"/>
                  <a:pt x="15469" y="9012"/>
                </a:cubicBezTo>
                <a:cubicBezTo>
                  <a:pt x="15459" y="8991"/>
                  <a:pt x="15469" y="8991"/>
                  <a:pt x="15479" y="8991"/>
                </a:cubicBezTo>
                <a:cubicBezTo>
                  <a:pt x="15479" y="8991"/>
                  <a:pt x="15489" y="8991"/>
                  <a:pt x="15498" y="8991"/>
                </a:cubicBezTo>
                <a:cubicBezTo>
                  <a:pt x="15498" y="8991"/>
                  <a:pt x="15498" y="8971"/>
                  <a:pt x="15498" y="8971"/>
                </a:cubicBezTo>
                <a:cubicBezTo>
                  <a:pt x="15508" y="8971"/>
                  <a:pt x="15508" y="8971"/>
                  <a:pt x="15518" y="8971"/>
                </a:cubicBezTo>
                <a:cubicBezTo>
                  <a:pt x="15518" y="8971"/>
                  <a:pt x="15528" y="8991"/>
                  <a:pt x="15528" y="8991"/>
                </a:cubicBezTo>
                <a:cubicBezTo>
                  <a:pt x="15538" y="9012"/>
                  <a:pt x="15538" y="9012"/>
                  <a:pt x="15548" y="9033"/>
                </a:cubicBezTo>
                <a:cubicBezTo>
                  <a:pt x="15548" y="9033"/>
                  <a:pt x="15548" y="9033"/>
                  <a:pt x="15558" y="9053"/>
                </a:cubicBezTo>
                <a:cubicBezTo>
                  <a:pt x="15558" y="9053"/>
                  <a:pt x="15558" y="9053"/>
                  <a:pt x="15558" y="9053"/>
                </a:cubicBezTo>
                <a:cubicBezTo>
                  <a:pt x="15568" y="9053"/>
                  <a:pt x="15558" y="9053"/>
                  <a:pt x="15558" y="9074"/>
                </a:cubicBezTo>
                <a:cubicBezTo>
                  <a:pt x="15558" y="9074"/>
                  <a:pt x="15558" y="9074"/>
                  <a:pt x="15558" y="9095"/>
                </a:cubicBezTo>
                <a:cubicBezTo>
                  <a:pt x="15558" y="9095"/>
                  <a:pt x="15568" y="9115"/>
                  <a:pt x="15568" y="9115"/>
                </a:cubicBezTo>
                <a:cubicBezTo>
                  <a:pt x="15568" y="9136"/>
                  <a:pt x="15568" y="9136"/>
                  <a:pt x="15558" y="9136"/>
                </a:cubicBezTo>
                <a:cubicBezTo>
                  <a:pt x="15558" y="9157"/>
                  <a:pt x="15558" y="9177"/>
                  <a:pt x="15558" y="9177"/>
                </a:cubicBezTo>
                <a:cubicBezTo>
                  <a:pt x="15558" y="9177"/>
                  <a:pt x="15568" y="9198"/>
                  <a:pt x="15568" y="9198"/>
                </a:cubicBezTo>
                <a:cubicBezTo>
                  <a:pt x="15568" y="9198"/>
                  <a:pt x="15568" y="9219"/>
                  <a:pt x="15568" y="9219"/>
                </a:cubicBezTo>
                <a:cubicBezTo>
                  <a:pt x="15568" y="9239"/>
                  <a:pt x="15568" y="9260"/>
                  <a:pt x="15578" y="9260"/>
                </a:cubicBezTo>
                <a:cubicBezTo>
                  <a:pt x="15578" y="9260"/>
                  <a:pt x="15578" y="9260"/>
                  <a:pt x="15578" y="9281"/>
                </a:cubicBezTo>
                <a:cubicBezTo>
                  <a:pt x="15588" y="9281"/>
                  <a:pt x="15598" y="9281"/>
                  <a:pt x="15598" y="9301"/>
                </a:cubicBezTo>
                <a:cubicBezTo>
                  <a:pt x="15617" y="9322"/>
                  <a:pt x="15617" y="9363"/>
                  <a:pt x="15627" y="9384"/>
                </a:cubicBezTo>
                <a:cubicBezTo>
                  <a:pt x="15637" y="9384"/>
                  <a:pt x="15637" y="9405"/>
                  <a:pt x="15647" y="9425"/>
                </a:cubicBezTo>
                <a:cubicBezTo>
                  <a:pt x="15647" y="9425"/>
                  <a:pt x="15657" y="9425"/>
                  <a:pt x="15657" y="9446"/>
                </a:cubicBezTo>
                <a:cubicBezTo>
                  <a:pt x="15657" y="9446"/>
                  <a:pt x="15657" y="9467"/>
                  <a:pt x="15657" y="9467"/>
                </a:cubicBezTo>
                <a:cubicBezTo>
                  <a:pt x="15667" y="9487"/>
                  <a:pt x="15667" y="9446"/>
                  <a:pt x="15677" y="9425"/>
                </a:cubicBezTo>
                <a:cubicBezTo>
                  <a:pt x="15677" y="9405"/>
                  <a:pt x="15697" y="9467"/>
                  <a:pt x="15697" y="9467"/>
                </a:cubicBezTo>
                <a:cubicBezTo>
                  <a:pt x="15706" y="9487"/>
                  <a:pt x="15706" y="9508"/>
                  <a:pt x="15716" y="9508"/>
                </a:cubicBezTo>
                <a:cubicBezTo>
                  <a:pt x="15716" y="9529"/>
                  <a:pt x="15726" y="9529"/>
                  <a:pt x="15726" y="9549"/>
                </a:cubicBezTo>
                <a:cubicBezTo>
                  <a:pt x="15726" y="9570"/>
                  <a:pt x="15716" y="9549"/>
                  <a:pt x="15716" y="9549"/>
                </a:cubicBezTo>
                <a:cubicBezTo>
                  <a:pt x="15716" y="9549"/>
                  <a:pt x="15706" y="9549"/>
                  <a:pt x="15706" y="9549"/>
                </a:cubicBezTo>
                <a:cubicBezTo>
                  <a:pt x="15706" y="9549"/>
                  <a:pt x="15697" y="9549"/>
                  <a:pt x="15697" y="9529"/>
                </a:cubicBezTo>
                <a:cubicBezTo>
                  <a:pt x="15697" y="9529"/>
                  <a:pt x="15687" y="9529"/>
                  <a:pt x="15687" y="9529"/>
                </a:cubicBezTo>
                <a:cubicBezTo>
                  <a:pt x="15687" y="9549"/>
                  <a:pt x="15697" y="9549"/>
                  <a:pt x="15697" y="9570"/>
                </a:cubicBezTo>
                <a:cubicBezTo>
                  <a:pt x="15697" y="9570"/>
                  <a:pt x="15697" y="9570"/>
                  <a:pt x="15697" y="9570"/>
                </a:cubicBezTo>
                <a:cubicBezTo>
                  <a:pt x="15697" y="9591"/>
                  <a:pt x="15706" y="9591"/>
                  <a:pt x="15706" y="9591"/>
                </a:cubicBezTo>
                <a:cubicBezTo>
                  <a:pt x="15706" y="9591"/>
                  <a:pt x="15697" y="9591"/>
                  <a:pt x="15697" y="9611"/>
                </a:cubicBezTo>
                <a:cubicBezTo>
                  <a:pt x="15697" y="9611"/>
                  <a:pt x="15697" y="9611"/>
                  <a:pt x="15697" y="9632"/>
                </a:cubicBezTo>
                <a:cubicBezTo>
                  <a:pt x="15697" y="9632"/>
                  <a:pt x="15697" y="9653"/>
                  <a:pt x="15706" y="9653"/>
                </a:cubicBezTo>
                <a:cubicBezTo>
                  <a:pt x="15716" y="9673"/>
                  <a:pt x="15716" y="9653"/>
                  <a:pt x="15726" y="9632"/>
                </a:cubicBezTo>
                <a:cubicBezTo>
                  <a:pt x="15726" y="9632"/>
                  <a:pt x="15726" y="9611"/>
                  <a:pt x="15736" y="9611"/>
                </a:cubicBezTo>
                <a:cubicBezTo>
                  <a:pt x="15746" y="9632"/>
                  <a:pt x="15746" y="9632"/>
                  <a:pt x="15756" y="9653"/>
                </a:cubicBezTo>
                <a:cubicBezTo>
                  <a:pt x="15756" y="9673"/>
                  <a:pt x="15756" y="9694"/>
                  <a:pt x="15766" y="9715"/>
                </a:cubicBezTo>
                <a:cubicBezTo>
                  <a:pt x="15766" y="9756"/>
                  <a:pt x="15766" y="9798"/>
                  <a:pt x="15776" y="9818"/>
                </a:cubicBezTo>
                <a:cubicBezTo>
                  <a:pt x="15776" y="9839"/>
                  <a:pt x="15786" y="9839"/>
                  <a:pt x="15776" y="9860"/>
                </a:cubicBezTo>
                <a:cubicBezTo>
                  <a:pt x="15776" y="9860"/>
                  <a:pt x="15776" y="9860"/>
                  <a:pt x="15776" y="9860"/>
                </a:cubicBezTo>
                <a:cubicBezTo>
                  <a:pt x="15776" y="9880"/>
                  <a:pt x="15776" y="9880"/>
                  <a:pt x="15776" y="9901"/>
                </a:cubicBezTo>
                <a:cubicBezTo>
                  <a:pt x="15776" y="9901"/>
                  <a:pt x="15776" y="9922"/>
                  <a:pt x="15776" y="9942"/>
                </a:cubicBezTo>
                <a:cubicBezTo>
                  <a:pt x="15776" y="9942"/>
                  <a:pt x="15776" y="9942"/>
                  <a:pt x="15776" y="9963"/>
                </a:cubicBezTo>
                <a:cubicBezTo>
                  <a:pt x="15766" y="9963"/>
                  <a:pt x="15766" y="9984"/>
                  <a:pt x="15766" y="10004"/>
                </a:cubicBezTo>
                <a:cubicBezTo>
                  <a:pt x="15766" y="10004"/>
                  <a:pt x="15776" y="10025"/>
                  <a:pt x="15776" y="10025"/>
                </a:cubicBezTo>
                <a:cubicBezTo>
                  <a:pt x="15766" y="10046"/>
                  <a:pt x="15766" y="10066"/>
                  <a:pt x="15766" y="10087"/>
                </a:cubicBezTo>
                <a:cubicBezTo>
                  <a:pt x="15766" y="10087"/>
                  <a:pt x="15766" y="10108"/>
                  <a:pt x="15776" y="10108"/>
                </a:cubicBezTo>
                <a:cubicBezTo>
                  <a:pt x="15776" y="10108"/>
                  <a:pt x="15776" y="10087"/>
                  <a:pt x="15776" y="10087"/>
                </a:cubicBezTo>
                <a:cubicBezTo>
                  <a:pt x="15786" y="10087"/>
                  <a:pt x="15786" y="10066"/>
                  <a:pt x="15786" y="10066"/>
                </a:cubicBezTo>
                <a:cubicBezTo>
                  <a:pt x="15786" y="10066"/>
                  <a:pt x="15786" y="10066"/>
                  <a:pt x="15786" y="10066"/>
                </a:cubicBezTo>
                <a:cubicBezTo>
                  <a:pt x="15796" y="10066"/>
                  <a:pt x="15796" y="10066"/>
                  <a:pt x="15796" y="10087"/>
                </a:cubicBezTo>
                <a:cubicBezTo>
                  <a:pt x="15796" y="10087"/>
                  <a:pt x="15786" y="10108"/>
                  <a:pt x="15796" y="10108"/>
                </a:cubicBezTo>
                <a:cubicBezTo>
                  <a:pt x="15796" y="10128"/>
                  <a:pt x="15796" y="10087"/>
                  <a:pt x="15806" y="10087"/>
                </a:cubicBezTo>
                <a:cubicBezTo>
                  <a:pt x="15806" y="10087"/>
                  <a:pt x="15806" y="10087"/>
                  <a:pt x="15815" y="10108"/>
                </a:cubicBezTo>
                <a:cubicBezTo>
                  <a:pt x="15815" y="10108"/>
                  <a:pt x="15806" y="10128"/>
                  <a:pt x="15815" y="10128"/>
                </a:cubicBezTo>
                <a:cubicBezTo>
                  <a:pt x="15815" y="10128"/>
                  <a:pt x="15825" y="10108"/>
                  <a:pt x="15825" y="10087"/>
                </a:cubicBezTo>
                <a:cubicBezTo>
                  <a:pt x="15825" y="10087"/>
                  <a:pt x="15825" y="10087"/>
                  <a:pt x="15835" y="10087"/>
                </a:cubicBezTo>
                <a:cubicBezTo>
                  <a:pt x="15835" y="10087"/>
                  <a:pt x="15845" y="10108"/>
                  <a:pt x="15845" y="10108"/>
                </a:cubicBezTo>
                <a:cubicBezTo>
                  <a:pt x="15855" y="10128"/>
                  <a:pt x="15855" y="10087"/>
                  <a:pt x="15855" y="10087"/>
                </a:cubicBezTo>
                <a:cubicBezTo>
                  <a:pt x="15855" y="10066"/>
                  <a:pt x="15865" y="10066"/>
                  <a:pt x="15865" y="10066"/>
                </a:cubicBezTo>
                <a:cubicBezTo>
                  <a:pt x="15875" y="10066"/>
                  <a:pt x="15875" y="10046"/>
                  <a:pt x="15875" y="10046"/>
                </a:cubicBezTo>
                <a:cubicBezTo>
                  <a:pt x="15885" y="10046"/>
                  <a:pt x="15885" y="10046"/>
                  <a:pt x="15885" y="10046"/>
                </a:cubicBezTo>
                <a:cubicBezTo>
                  <a:pt x="15895" y="10046"/>
                  <a:pt x="15905" y="10025"/>
                  <a:pt x="15905" y="10025"/>
                </a:cubicBezTo>
                <a:cubicBezTo>
                  <a:pt x="15915" y="10004"/>
                  <a:pt x="15924" y="10004"/>
                  <a:pt x="15924" y="10004"/>
                </a:cubicBezTo>
                <a:close/>
                <a:moveTo>
                  <a:pt x="10277" y="13415"/>
                </a:moveTo>
                <a:cubicBezTo>
                  <a:pt x="10277" y="13415"/>
                  <a:pt x="10277" y="13415"/>
                  <a:pt x="10277" y="13415"/>
                </a:cubicBezTo>
                <a:cubicBezTo>
                  <a:pt x="10277" y="13415"/>
                  <a:pt x="10277" y="13415"/>
                  <a:pt x="10277" y="13415"/>
                </a:cubicBezTo>
                <a:close/>
                <a:moveTo>
                  <a:pt x="12268" y="10666"/>
                </a:moveTo>
                <a:cubicBezTo>
                  <a:pt x="12268" y="10666"/>
                  <a:pt x="12268" y="10666"/>
                  <a:pt x="12268" y="10666"/>
                </a:cubicBezTo>
                <a:cubicBezTo>
                  <a:pt x="12268" y="10666"/>
                  <a:pt x="12268" y="10666"/>
                  <a:pt x="12268" y="10666"/>
                </a:cubicBezTo>
                <a:close/>
                <a:moveTo>
                  <a:pt x="12278" y="10645"/>
                </a:moveTo>
                <a:cubicBezTo>
                  <a:pt x="12278" y="10645"/>
                  <a:pt x="12278" y="10645"/>
                  <a:pt x="12268" y="10666"/>
                </a:cubicBezTo>
                <a:cubicBezTo>
                  <a:pt x="12268" y="10666"/>
                  <a:pt x="12278" y="10645"/>
                  <a:pt x="12278" y="10645"/>
                </a:cubicBezTo>
                <a:cubicBezTo>
                  <a:pt x="12278" y="10645"/>
                  <a:pt x="12278" y="10645"/>
                  <a:pt x="12278" y="10645"/>
                </a:cubicBezTo>
                <a:close/>
                <a:moveTo>
                  <a:pt x="16182" y="9198"/>
                </a:moveTo>
                <a:cubicBezTo>
                  <a:pt x="16182" y="9198"/>
                  <a:pt x="16182" y="9198"/>
                  <a:pt x="16182" y="9198"/>
                </a:cubicBezTo>
                <a:cubicBezTo>
                  <a:pt x="16182" y="9198"/>
                  <a:pt x="16182" y="9198"/>
                  <a:pt x="16182" y="9198"/>
                </a:cubicBezTo>
                <a:cubicBezTo>
                  <a:pt x="16182" y="9198"/>
                  <a:pt x="16182" y="9198"/>
                  <a:pt x="16182" y="9198"/>
                </a:cubicBezTo>
                <a:close/>
                <a:moveTo>
                  <a:pt x="16192" y="9198"/>
                </a:moveTo>
                <a:cubicBezTo>
                  <a:pt x="16192" y="9198"/>
                  <a:pt x="16192" y="9198"/>
                  <a:pt x="16192" y="9198"/>
                </a:cubicBezTo>
                <a:cubicBezTo>
                  <a:pt x="16192" y="9198"/>
                  <a:pt x="16192" y="9198"/>
                  <a:pt x="16192" y="9198"/>
                </a:cubicBezTo>
                <a:close/>
                <a:moveTo>
                  <a:pt x="12942" y="5994"/>
                </a:moveTo>
                <a:cubicBezTo>
                  <a:pt x="12932" y="5994"/>
                  <a:pt x="12932" y="5994"/>
                  <a:pt x="12932" y="5994"/>
                </a:cubicBezTo>
                <a:cubicBezTo>
                  <a:pt x="12932" y="5994"/>
                  <a:pt x="12932" y="5994"/>
                  <a:pt x="12942" y="5994"/>
                </a:cubicBezTo>
                <a:close/>
                <a:moveTo>
                  <a:pt x="12179" y="6015"/>
                </a:moveTo>
                <a:cubicBezTo>
                  <a:pt x="12179" y="6015"/>
                  <a:pt x="12179" y="6015"/>
                  <a:pt x="12179" y="6036"/>
                </a:cubicBezTo>
                <a:cubicBezTo>
                  <a:pt x="12179" y="6036"/>
                  <a:pt x="12179" y="6036"/>
                  <a:pt x="12179" y="6036"/>
                </a:cubicBezTo>
                <a:cubicBezTo>
                  <a:pt x="12179" y="6015"/>
                  <a:pt x="12179" y="6015"/>
                  <a:pt x="12179" y="6015"/>
                </a:cubicBezTo>
                <a:close/>
                <a:moveTo>
                  <a:pt x="11050" y="1736"/>
                </a:moveTo>
                <a:cubicBezTo>
                  <a:pt x="11050" y="1736"/>
                  <a:pt x="11040" y="1736"/>
                  <a:pt x="11040" y="1757"/>
                </a:cubicBezTo>
                <a:cubicBezTo>
                  <a:pt x="11040" y="1736"/>
                  <a:pt x="11050" y="1736"/>
                  <a:pt x="11050" y="1736"/>
                </a:cubicBezTo>
                <a:close/>
                <a:moveTo>
                  <a:pt x="11030" y="1757"/>
                </a:moveTo>
                <a:cubicBezTo>
                  <a:pt x="11030" y="1757"/>
                  <a:pt x="11030" y="1757"/>
                  <a:pt x="11030" y="1757"/>
                </a:cubicBezTo>
                <a:cubicBezTo>
                  <a:pt x="11030" y="1757"/>
                  <a:pt x="11030" y="1757"/>
                  <a:pt x="11030" y="1757"/>
                </a:cubicBezTo>
                <a:cubicBezTo>
                  <a:pt x="11030" y="1757"/>
                  <a:pt x="11030" y="1757"/>
                  <a:pt x="11030" y="1757"/>
                </a:cubicBezTo>
                <a:close/>
                <a:moveTo>
                  <a:pt x="10604" y="1798"/>
                </a:moveTo>
                <a:cubicBezTo>
                  <a:pt x="10614" y="1778"/>
                  <a:pt x="10614" y="1778"/>
                  <a:pt x="10614" y="1778"/>
                </a:cubicBezTo>
                <a:cubicBezTo>
                  <a:pt x="10614" y="1778"/>
                  <a:pt x="10614" y="1778"/>
                  <a:pt x="10604" y="1798"/>
                </a:cubicBezTo>
                <a:cubicBezTo>
                  <a:pt x="10604" y="1798"/>
                  <a:pt x="10604" y="1798"/>
                  <a:pt x="10604" y="1798"/>
                </a:cubicBezTo>
                <a:close/>
                <a:moveTo>
                  <a:pt x="10762" y="6098"/>
                </a:moveTo>
                <a:cubicBezTo>
                  <a:pt x="10762" y="6098"/>
                  <a:pt x="10762" y="6118"/>
                  <a:pt x="10762" y="6118"/>
                </a:cubicBezTo>
                <a:cubicBezTo>
                  <a:pt x="10762" y="6118"/>
                  <a:pt x="10762" y="6098"/>
                  <a:pt x="10762" y="6098"/>
                </a:cubicBezTo>
                <a:close/>
                <a:moveTo>
                  <a:pt x="11733" y="5994"/>
                </a:moveTo>
                <a:cubicBezTo>
                  <a:pt x="11723" y="5974"/>
                  <a:pt x="11723" y="5974"/>
                  <a:pt x="11713" y="5953"/>
                </a:cubicBezTo>
                <a:cubicBezTo>
                  <a:pt x="11704" y="5932"/>
                  <a:pt x="11684" y="5953"/>
                  <a:pt x="11674" y="5932"/>
                </a:cubicBezTo>
                <a:cubicBezTo>
                  <a:pt x="11664" y="5932"/>
                  <a:pt x="11654" y="5912"/>
                  <a:pt x="11644" y="5891"/>
                </a:cubicBezTo>
                <a:cubicBezTo>
                  <a:pt x="11644" y="5891"/>
                  <a:pt x="11634" y="5870"/>
                  <a:pt x="11634" y="5870"/>
                </a:cubicBezTo>
                <a:cubicBezTo>
                  <a:pt x="11624" y="5870"/>
                  <a:pt x="11614" y="5891"/>
                  <a:pt x="11604" y="5891"/>
                </a:cubicBezTo>
                <a:cubicBezTo>
                  <a:pt x="11595" y="5912"/>
                  <a:pt x="11585" y="5912"/>
                  <a:pt x="11575" y="5912"/>
                </a:cubicBezTo>
                <a:cubicBezTo>
                  <a:pt x="11565" y="5912"/>
                  <a:pt x="11555" y="5891"/>
                  <a:pt x="11545" y="5891"/>
                </a:cubicBezTo>
                <a:cubicBezTo>
                  <a:pt x="11525" y="5891"/>
                  <a:pt x="11515" y="5891"/>
                  <a:pt x="11505" y="5891"/>
                </a:cubicBezTo>
                <a:cubicBezTo>
                  <a:pt x="11495" y="5891"/>
                  <a:pt x="11486" y="5912"/>
                  <a:pt x="11476" y="5912"/>
                </a:cubicBezTo>
                <a:cubicBezTo>
                  <a:pt x="11466" y="5912"/>
                  <a:pt x="11466" y="5932"/>
                  <a:pt x="11466" y="5932"/>
                </a:cubicBezTo>
                <a:cubicBezTo>
                  <a:pt x="11456" y="5953"/>
                  <a:pt x="11456" y="5953"/>
                  <a:pt x="11446" y="5974"/>
                </a:cubicBezTo>
                <a:cubicBezTo>
                  <a:pt x="11436" y="5994"/>
                  <a:pt x="11426" y="6015"/>
                  <a:pt x="11416" y="6015"/>
                </a:cubicBezTo>
                <a:cubicBezTo>
                  <a:pt x="11416" y="6036"/>
                  <a:pt x="11406" y="6036"/>
                  <a:pt x="11396" y="6036"/>
                </a:cubicBezTo>
                <a:cubicBezTo>
                  <a:pt x="11396" y="6036"/>
                  <a:pt x="11386" y="6036"/>
                  <a:pt x="11386" y="6036"/>
                </a:cubicBezTo>
                <a:cubicBezTo>
                  <a:pt x="11377" y="6036"/>
                  <a:pt x="11367" y="6036"/>
                  <a:pt x="11357" y="6015"/>
                </a:cubicBezTo>
                <a:cubicBezTo>
                  <a:pt x="11357" y="6015"/>
                  <a:pt x="11347" y="6015"/>
                  <a:pt x="11347" y="6015"/>
                </a:cubicBezTo>
                <a:cubicBezTo>
                  <a:pt x="11327" y="6015"/>
                  <a:pt x="11317" y="6015"/>
                  <a:pt x="11297" y="6015"/>
                </a:cubicBezTo>
                <a:cubicBezTo>
                  <a:pt x="11287" y="5994"/>
                  <a:pt x="11268" y="5994"/>
                  <a:pt x="11248" y="5994"/>
                </a:cubicBezTo>
                <a:cubicBezTo>
                  <a:pt x="11248" y="5994"/>
                  <a:pt x="11248" y="5994"/>
                  <a:pt x="11248" y="5994"/>
                </a:cubicBezTo>
                <a:cubicBezTo>
                  <a:pt x="11228" y="5974"/>
                  <a:pt x="11198" y="5974"/>
                  <a:pt x="11188" y="5932"/>
                </a:cubicBezTo>
                <a:cubicBezTo>
                  <a:pt x="11188" y="5932"/>
                  <a:pt x="11188" y="5912"/>
                  <a:pt x="11188" y="5912"/>
                </a:cubicBezTo>
                <a:cubicBezTo>
                  <a:pt x="11178" y="5912"/>
                  <a:pt x="11178" y="5891"/>
                  <a:pt x="11178" y="5891"/>
                </a:cubicBezTo>
                <a:cubicBezTo>
                  <a:pt x="11178" y="5891"/>
                  <a:pt x="11178" y="5891"/>
                  <a:pt x="11178" y="5891"/>
                </a:cubicBezTo>
                <a:cubicBezTo>
                  <a:pt x="11178" y="5870"/>
                  <a:pt x="11169" y="5870"/>
                  <a:pt x="11169" y="5870"/>
                </a:cubicBezTo>
                <a:cubicBezTo>
                  <a:pt x="11169" y="5850"/>
                  <a:pt x="11149" y="5808"/>
                  <a:pt x="11159" y="5788"/>
                </a:cubicBezTo>
                <a:cubicBezTo>
                  <a:pt x="11159" y="5767"/>
                  <a:pt x="11169" y="5746"/>
                  <a:pt x="11178" y="5746"/>
                </a:cubicBezTo>
                <a:cubicBezTo>
                  <a:pt x="11178" y="5705"/>
                  <a:pt x="11178" y="5684"/>
                  <a:pt x="11188" y="5664"/>
                </a:cubicBezTo>
                <a:cubicBezTo>
                  <a:pt x="11188" y="5643"/>
                  <a:pt x="11198" y="5643"/>
                  <a:pt x="11198" y="5643"/>
                </a:cubicBezTo>
                <a:cubicBezTo>
                  <a:pt x="11198" y="5643"/>
                  <a:pt x="11208" y="5622"/>
                  <a:pt x="11208" y="5622"/>
                </a:cubicBezTo>
                <a:cubicBezTo>
                  <a:pt x="11208" y="5622"/>
                  <a:pt x="11208" y="5622"/>
                  <a:pt x="11208" y="5622"/>
                </a:cubicBezTo>
                <a:cubicBezTo>
                  <a:pt x="11218" y="5602"/>
                  <a:pt x="11218" y="5560"/>
                  <a:pt x="11218" y="5540"/>
                </a:cubicBezTo>
                <a:cubicBezTo>
                  <a:pt x="11218" y="5519"/>
                  <a:pt x="11218" y="5478"/>
                  <a:pt x="11238" y="5457"/>
                </a:cubicBezTo>
                <a:cubicBezTo>
                  <a:pt x="11248" y="5457"/>
                  <a:pt x="11258" y="5457"/>
                  <a:pt x="11268" y="5416"/>
                </a:cubicBezTo>
                <a:cubicBezTo>
                  <a:pt x="11268" y="5395"/>
                  <a:pt x="11268" y="5374"/>
                  <a:pt x="11268" y="5353"/>
                </a:cubicBezTo>
                <a:cubicBezTo>
                  <a:pt x="11268" y="5333"/>
                  <a:pt x="11268" y="5333"/>
                  <a:pt x="11268" y="5312"/>
                </a:cubicBezTo>
                <a:cubicBezTo>
                  <a:pt x="11278" y="5291"/>
                  <a:pt x="11287" y="5271"/>
                  <a:pt x="11297" y="5250"/>
                </a:cubicBezTo>
                <a:cubicBezTo>
                  <a:pt x="11317" y="5229"/>
                  <a:pt x="11327" y="5209"/>
                  <a:pt x="11337" y="5167"/>
                </a:cubicBezTo>
                <a:cubicBezTo>
                  <a:pt x="11347" y="5147"/>
                  <a:pt x="11367" y="5126"/>
                  <a:pt x="11386" y="5126"/>
                </a:cubicBezTo>
                <a:cubicBezTo>
                  <a:pt x="11386" y="5126"/>
                  <a:pt x="11396" y="5147"/>
                  <a:pt x="11406" y="5147"/>
                </a:cubicBezTo>
                <a:cubicBezTo>
                  <a:pt x="11406" y="5147"/>
                  <a:pt x="11416" y="5147"/>
                  <a:pt x="11416" y="5167"/>
                </a:cubicBezTo>
                <a:cubicBezTo>
                  <a:pt x="11416" y="5188"/>
                  <a:pt x="11396" y="5188"/>
                  <a:pt x="11396" y="5209"/>
                </a:cubicBezTo>
                <a:cubicBezTo>
                  <a:pt x="11396" y="5209"/>
                  <a:pt x="11406" y="5188"/>
                  <a:pt x="11416" y="5209"/>
                </a:cubicBezTo>
                <a:cubicBezTo>
                  <a:pt x="11426" y="5209"/>
                  <a:pt x="11426" y="5209"/>
                  <a:pt x="11426" y="5229"/>
                </a:cubicBezTo>
                <a:cubicBezTo>
                  <a:pt x="11426" y="5229"/>
                  <a:pt x="11436" y="5229"/>
                  <a:pt x="11436" y="5229"/>
                </a:cubicBezTo>
                <a:cubicBezTo>
                  <a:pt x="11446" y="5229"/>
                  <a:pt x="11446" y="5229"/>
                  <a:pt x="11446" y="5209"/>
                </a:cubicBezTo>
                <a:cubicBezTo>
                  <a:pt x="11456" y="5209"/>
                  <a:pt x="11456" y="5209"/>
                  <a:pt x="11466" y="5209"/>
                </a:cubicBezTo>
                <a:cubicBezTo>
                  <a:pt x="11466" y="5209"/>
                  <a:pt x="11466" y="5209"/>
                  <a:pt x="11466" y="5209"/>
                </a:cubicBezTo>
                <a:cubicBezTo>
                  <a:pt x="11476" y="5209"/>
                  <a:pt x="11476" y="5229"/>
                  <a:pt x="11476" y="5229"/>
                </a:cubicBezTo>
                <a:cubicBezTo>
                  <a:pt x="11486" y="5229"/>
                  <a:pt x="11495" y="5209"/>
                  <a:pt x="11505" y="5229"/>
                </a:cubicBezTo>
                <a:cubicBezTo>
                  <a:pt x="11515" y="5229"/>
                  <a:pt x="11505" y="5229"/>
                  <a:pt x="11505" y="5250"/>
                </a:cubicBezTo>
                <a:cubicBezTo>
                  <a:pt x="11505" y="5250"/>
                  <a:pt x="11505" y="5271"/>
                  <a:pt x="11495" y="5271"/>
                </a:cubicBezTo>
                <a:cubicBezTo>
                  <a:pt x="11495" y="5271"/>
                  <a:pt x="11486" y="5271"/>
                  <a:pt x="11486" y="5271"/>
                </a:cubicBezTo>
                <a:cubicBezTo>
                  <a:pt x="11486" y="5271"/>
                  <a:pt x="11486" y="5291"/>
                  <a:pt x="11486" y="5291"/>
                </a:cubicBezTo>
                <a:cubicBezTo>
                  <a:pt x="11476" y="5291"/>
                  <a:pt x="11466" y="5312"/>
                  <a:pt x="11466" y="5312"/>
                </a:cubicBezTo>
                <a:cubicBezTo>
                  <a:pt x="11456" y="5312"/>
                  <a:pt x="11456" y="5312"/>
                  <a:pt x="11446" y="5312"/>
                </a:cubicBezTo>
                <a:cubicBezTo>
                  <a:pt x="11446" y="5333"/>
                  <a:pt x="11446" y="5353"/>
                  <a:pt x="11456" y="5353"/>
                </a:cubicBezTo>
                <a:cubicBezTo>
                  <a:pt x="11456" y="5353"/>
                  <a:pt x="11466" y="5353"/>
                  <a:pt x="11466" y="5353"/>
                </a:cubicBezTo>
                <a:cubicBezTo>
                  <a:pt x="11476" y="5353"/>
                  <a:pt x="11486" y="5353"/>
                  <a:pt x="11495" y="5353"/>
                </a:cubicBezTo>
                <a:cubicBezTo>
                  <a:pt x="11495" y="5353"/>
                  <a:pt x="11505" y="5353"/>
                  <a:pt x="11505" y="5353"/>
                </a:cubicBezTo>
                <a:cubicBezTo>
                  <a:pt x="11515" y="5395"/>
                  <a:pt x="11505" y="5436"/>
                  <a:pt x="11495" y="5457"/>
                </a:cubicBezTo>
                <a:cubicBezTo>
                  <a:pt x="11495" y="5478"/>
                  <a:pt x="11505" y="5478"/>
                  <a:pt x="11515" y="5478"/>
                </a:cubicBezTo>
                <a:cubicBezTo>
                  <a:pt x="11515" y="5498"/>
                  <a:pt x="11525" y="5498"/>
                  <a:pt x="11525" y="5498"/>
                </a:cubicBezTo>
                <a:cubicBezTo>
                  <a:pt x="11535" y="5498"/>
                  <a:pt x="11545" y="5498"/>
                  <a:pt x="11545" y="5498"/>
                </a:cubicBezTo>
                <a:cubicBezTo>
                  <a:pt x="11555" y="5498"/>
                  <a:pt x="11565" y="5478"/>
                  <a:pt x="11565" y="5478"/>
                </a:cubicBezTo>
                <a:cubicBezTo>
                  <a:pt x="11575" y="5457"/>
                  <a:pt x="11575" y="5457"/>
                  <a:pt x="11575" y="5436"/>
                </a:cubicBezTo>
                <a:cubicBezTo>
                  <a:pt x="11575" y="5416"/>
                  <a:pt x="11585" y="5416"/>
                  <a:pt x="11595" y="5416"/>
                </a:cubicBezTo>
                <a:cubicBezTo>
                  <a:pt x="11595" y="5416"/>
                  <a:pt x="11604" y="5416"/>
                  <a:pt x="11614" y="5416"/>
                </a:cubicBezTo>
                <a:cubicBezTo>
                  <a:pt x="11614" y="5436"/>
                  <a:pt x="11624" y="5436"/>
                  <a:pt x="11624" y="5416"/>
                </a:cubicBezTo>
                <a:cubicBezTo>
                  <a:pt x="11624" y="5416"/>
                  <a:pt x="11624" y="5395"/>
                  <a:pt x="11634" y="5395"/>
                </a:cubicBezTo>
                <a:cubicBezTo>
                  <a:pt x="11634" y="5374"/>
                  <a:pt x="11634" y="5374"/>
                  <a:pt x="11644" y="5374"/>
                </a:cubicBezTo>
                <a:cubicBezTo>
                  <a:pt x="11644" y="5395"/>
                  <a:pt x="11654" y="5395"/>
                  <a:pt x="11664" y="5395"/>
                </a:cubicBezTo>
                <a:cubicBezTo>
                  <a:pt x="11674" y="5395"/>
                  <a:pt x="11684" y="5416"/>
                  <a:pt x="11684" y="5395"/>
                </a:cubicBezTo>
                <a:cubicBezTo>
                  <a:pt x="11684" y="5374"/>
                  <a:pt x="11684" y="5374"/>
                  <a:pt x="11684" y="5353"/>
                </a:cubicBezTo>
                <a:cubicBezTo>
                  <a:pt x="11694" y="5353"/>
                  <a:pt x="11694" y="5353"/>
                  <a:pt x="11694" y="5333"/>
                </a:cubicBezTo>
                <a:cubicBezTo>
                  <a:pt x="11684" y="5312"/>
                  <a:pt x="11674" y="5333"/>
                  <a:pt x="11664" y="5333"/>
                </a:cubicBezTo>
                <a:cubicBezTo>
                  <a:pt x="11654" y="5333"/>
                  <a:pt x="11644" y="5333"/>
                  <a:pt x="11634" y="5333"/>
                </a:cubicBezTo>
                <a:cubicBezTo>
                  <a:pt x="11624" y="5333"/>
                  <a:pt x="11614" y="5333"/>
                  <a:pt x="11614" y="5333"/>
                </a:cubicBezTo>
                <a:cubicBezTo>
                  <a:pt x="11614" y="5333"/>
                  <a:pt x="11604" y="5312"/>
                  <a:pt x="11604" y="5312"/>
                </a:cubicBezTo>
                <a:cubicBezTo>
                  <a:pt x="11604" y="5312"/>
                  <a:pt x="11595" y="5312"/>
                  <a:pt x="11595" y="5291"/>
                </a:cubicBezTo>
                <a:cubicBezTo>
                  <a:pt x="11595" y="5291"/>
                  <a:pt x="11595" y="5291"/>
                  <a:pt x="11585" y="5291"/>
                </a:cubicBezTo>
                <a:cubicBezTo>
                  <a:pt x="11575" y="5271"/>
                  <a:pt x="11575" y="5250"/>
                  <a:pt x="11565" y="5250"/>
                </a:cubicBezTo>
                <a:cubicBezTo>
                  <a:pt x="11565" y="5250"/>
                  <a:pt x="11555" y="5229"/>
                  <a:pt x="11565" y="5209"/>
                </a:cubicBezTo>
                <a:cubicBezTo>
                  <a:pt x="11565" y="5209"/>
                  <a:pt x="11575" y="5209"/>
                  <a:pt x="11575" y="5209"/>
                </a:cubicBezTo>
                <a:cubicBezTo>
                  <a:pt x="11575" y="5209"/>
                  <a:pt x="11585" y="5209"/>
                  <a:pt x="11585" y="5209"/>
                </a:cubicBezTo>
                <a:cubicBezTo>
                  <a:pt x="11595" y="5188"/>
                  <a:pt x="11604" y="5188"/>
                  <a:pt x="11624" y="5167"/>
                </a:cubicBezTo>
                <a:cubicBezTo>
                  <a:pt x="11624" y="5167"/>
                  <a:pt x="11634" y="5167"/>
                  <a:pt x="11644" y="5147"/>
                </a:cubicBezTo>
                <a:cubicBezTo>
                  <a:pt x="11644" y="5147"/>
                  <a:pt x="11654" y="5147"/>
                  <a:pt x="11654" y="5126"/>
                </a:cubicBezTo>
                <a:cubicBezTo>
                  <a:pt x="11664" y="5126"/>
                  <a:pt x="11674" y="5126"/>
                  <a:pt x="11684" y="5126"/>
                </a:cubicBezTo>
                <a:cubicBezTo>
                  <a:pt x="11694" y="5105"/>
                  <a:pt x="11704" y="5105"/>
                  <a:pt x="11713" y="5105"/>
                </a:cubicBezTo>
                <a:cubicBezTo>
                  <a:pt x="11723" y="5105"/>
                  <a:pt x="11733" y="5105"/>
                  <a:pt x="11733" y="5085"/>
                </a:cubicBezTo>
                <a:cubicBezTo>
                  <a:pt x="11743" y="5064"/>
                  <a:pt x="11743" y="5064"/>
                  <a:pt x="11753" y="5064"/>
                </a:cubicBezTo>
                <a:cubicBezTo>
                  <a:pt x="11763" y="5064"/>
                  <a:pt x="11773" y="5064"/>
                  <a:pt x="11783" y="5064"/>
                </a:cubicBezTo>
                <a:cubicBezTo>
                  <a:pt x="11783" y="5064"/>
                  <a:pt x="11783" y="5064"/>
                  <a:pt x="11783" y="5064"/>
                </a:cubicBezTo>
                <a:cubicBezTo>
                  <a:pt x="11793" y="5064"/>
                  <a:pt x="11803" y="5064"/>
                  <a:pt x="11813" y="5064"/>
                </a:cubicBezTo>
                <a:cubicBezTo>
                  <a:pt x="11822" y="5043"/>
                  <a:pt x="11832" y="5043"/>
                  <a:pt x="11842" y="5043"/>
                </a:cubicBezTo>
                <a:cubicBezTo>
                  <a:pt x="11852" y="5043"/>
                  <a:pt x="11852" y="5064"/>
                  <a:pt x="11842" y="5085"/>
                </a:cubicBezTo>
                <a:cubicBezTo>
                  <a:pt x="11832" y="5085"/>
                  <a:pt x="11832" y="5085"/>
                  <a:pt x="11822" y="5085"/>
                </a:cubicBezTo>
                <a:cubicBezTo>
                  <a:pt x="11813" y="5105"/>
                  <a:pt x="11813" y="5105"/>
                  <a:pt x="11803" y="5126"/>
                </a:cubicBezTo>
                <a:cubicBezTo>
                  <a:pt x="11793" y="5126"/>
                  <a:pt x="11793" y="5126"/>
                  <a:pt x="11783" y="5126"/>
                </a:cubicBezTo>
                <a:cubicBezTo>
                  <a:pt x="11773" y="5147"/>
                  <a:pt x="11763" y="5126"/>
                  <a:pt x="11753" y="5147"/>
                </a:cubicBezTo>
                <a:cubicBezTo>
                  <a:pt x="11753" y="5167"/>
                  <a:pt x="11763" y="5167"/>
                  <a:pt x="11773" y="5167"/>
                </a:cubicBezTo>
                <a:cubicBezTo>
                  <a:pt x="11783" y="5188"/>
                  <a:pt x="11783" y="5188"/>
                  <a:pt x="11793" y="5209"/>
                </a:cubicBezTo>
                <a:cubicBezTo>
                  <a:pt x="11793" y="5209"/>
                  <a:pt x="11803" y="5229"/>
                  <a:pt x="11813" y="5250"/>
                </a:cubicBezTo>
                <a:cubicBezTo>
                  <a:pt x="11803" y="5250"/>
                  <a:pt x="11793" y="5209"/>
                  <a:pt x="11783" y="5229"/>
                </a:cubicBezTo>
                <a:cubicBezTo>
                  <a:pt x="11783" y="5229"/>
                  <a:pt x="11783" y="5250"/>
                  <a:pt x="11783" y="5250"/>
                </a:cubicBezTo>
                <a:cubicBezTo>
                  <a:pt x="11783" y="5250"/>
                  <a:pt x="11773" y="5250"/>
                  <a:pt x="11773" y="5271"/>
                </a:cubicBezTo>
                <a:cubicBezTo>
                  <a:pt x="11773" y="5271"/>
                  <a:pt x="11773" y="5271"/>
                  <a:pt x="11773" y="5271"/>
                </a:cubicBezTo>
                <a:cubicBezTo>
                  <a:pt x="11773" y="5271"/>
                  <a:pt x="11773" y="5271"/>
                  <a:pt x="11763" y="5271"/>
                </a:cubicBezTo>
                <a:cubicBezTo>
                  <a:pt x="11763" y="5291"/>
                  <a:pt x="11753" y="5291"/>
                  <a:pt x="11753" y="5312"/>
                </a:cubicBezTo>
                <a:cubicBezTo>
                  <a:pt x="11753" y="5312"/>
                  <a:pt x="11753" y="5333"/>
                  <a:pt x="11753" y="5353"/>
                </a:cubicBezTo>
                <a:cubicBezTo>
                  <a:pt x="11743" y="5353"/>
                  <a:pt x="11733" y="5353"/>
                  <a:pt x="11733" y="5353"/>
                </a:cubicBezTo>
                <a:cubicBezTo>
                  <a:pt x="11723" y="5353"/>
                  <a:pt x="11713" y="5333"/>
                  <a:pt x="11704" y="5353"/>
                </a:cubicBezTo>
                <a:cubicBezTo>
                  <a:pt x="11684" y="5353"/>
                  <a:pt x="11723" y="5395"/>
                  <a:pt x="11723" y="5416"/>
                </a:cubicBezTo>
                <a:cubicBezTo>
                  <a:pt x="11733" y="5416"/>
                  <a:pt x="11733" y="5416"/>
                  <a:pt x="11743" y="5436"/>
                </a:cubicBezTo>
                <a:cubicBezTo>
                  <a:pt x="11753" y="5436"/>
                  <a:pt x="11753" y="5457"/>
                  <a:pt x="11763" y="5457"/>
                </a:cubicBezTo>
                <a:cubicBezTo>
                  <a:pt x="11773" y="5478"/>
                  <a:pt x="11793" y="5478"/>
                  <a:pt x="11803" y="5478"/>
                </a:cubicBezTo>
                <a:cubicBezTo>
                  <a:pt x="11822" y="5498"/>
                  <a:pt x="11842" y="5519"/>
                  <a:pt x="11852" y="5560"/>
                </a:cubicBezTo>
                <a:cubicBezTo>
                  <a:pt x="11872" y="5581"/>
                  <a:pt x="11902" y="5622"/>
                  <a:pt x="11922" y="5643"/>
                </a:cubicBezTo>
                <a:cubicBezTo>
                  <a:pt x="11922" y="5643"/>
                  <a:pt x="11922" y="5643"/>
                  <a:pt x="11922" y="5643"/>
                </a:cubicBezTo>
                <a:cubicBezTo>
                  <a:pt x="11941" y="5684"/>
                  <a:pt x="11961" y="5705"/>
                  <a:pt x="11981" y="5726"/>
                </a:cubicBezTo>
                <a:cubicBezTo>
                  <a:pt x="12001" y="5746"/>
                  <a:pt x="12021" y="5767"/>
                  <a:pt x="12040" y="5808"/>
                </a:cubicBezTo>
                <a:cubicBezTo>
                  <a:pt x="12050" y="5850"/>
                  <a:pt x="12060" y="5912"/>
                  <a:pt x="12050" y="5953"/>
                </a:cubicBezTo>
                <a:cubicBezTo>
                  <a:pt x="12050" y="5953"/>
                  <a:pt x="12050" y="5953"/>
                  <a:pt x="12040" y="5953"/>
                </a:cubicBezTo>
                <a:cubicBezTo>
                  <a:pt x="12031" y="5994"/>
                  <a:pt x="12011" y="6015"/>
                  <a:pt x="11991" y="6036"/>
                </a:cubicBezTo>
                <a:cubicBezTo>
                  <a:pt x="11991" y="6036"/>
                  <a:pt x="11981" y="6056"/>
                  <a:pt x="11971" y="6056"/>
                </a:cubicBezTo>
                <a:cubicBezTo>
                  <a:pt x="11961" y="6056"/>
                  <a:pt x="11951" y="6056"/>
                  <a:pt x="11941" y="6056"/>
                </a:cubicBezTo>
                <a:cubicBezTo>
                  <a:pt x="11922" y="6036"/>
                  <a:pt x="11902" y="6015"/>
                  <a:pt x="11882" y="6036"/>
                </a:cubicBezTo>
                <a:cubicBezTo>
                  <a:pt x="11872" y="6036"/>
                  <a:pt x="11862" y="6036"/>
                  <a:pt x="11852" y="6056"/>
                </a:cubicBezTo>
                <a:cubicBezTo>
                  <a:pt x="11842" y="6056"/>
                  <a:pt x="11832" y="6056"/>
                  <a:pt x="11822" y="6036"/>
                </a:cubicBezTo>
                <a:cubicBezTo>
                  <a:pt x="11813" y="6036"/>
                  <a:pt x="11803" y="6036"/>
                  <a:pt x="11793" y="6015"/>
                </a:cubicBezTo>
                <a:cubicBezTo>
                  <a:pt x="11783" y="6015"/>
                  <a:pt x="11773" y="6015"/>
                  <a:pt x="11763" y="6015"/>
                </a:cubicBezTo>
                <a:cubicBezTo>
                  <a:pt x="11753" y="6015"/>
                  <a:pt x="11743" y="6015"/>
                  <a:pt x="11733" y="5994"/>
                </a:cubicBezTo>
                <a:close/>
                <a:moveTo>
                  <a:pt x="12893" y="6697"/>
                </a:moveTo>
                <a:cubicBezTo>
                  <a:pt x="12883" y="6718"/>
                  <a:pt x="12873" y="6718"/>
                  <a:pt x="12863" y="6697"/>
                </a:cubicBezTo>
                <a:cubicBezTo>
                  <a:pt x="12863" y="6697"/>
                  <a:pt x="12853" y="6697"/>
                  <a:pt x="12853" y="6697"/>
                </a:cubicBezTo>
                <a:cubicBezTo>
                  <a:pt x="12833" y="6718"/>
                  <a:pt x="12813" y="6718"/>
                  <a:pt x="12793" y="6738"/>
                </a:cubicBezTo>
                <a:cubicBezTo>
                  <a:pt x="12784" y="6738"/>
                  <a:pt x="12774" y="6759"/>
                  <a:pt x="12754" y="6759"/>
                </a:cubicBezTo>
                <a:cubicBezTo>
                  <a:pt x="12744" y="6738"/>
                  <a:pt x="12724" y="6738"/>
                  <a:pt x="12704" y="6718"/>
                </a:cubicBezTo>
                <a:cubicBezTo>
                  <a:pt x="12694" y="6718"/>
                  <a:pt x="12675" y="6697"/>
                  <a:pt x="12665" y="6676"/>
                </a:cubicBezTo>
                <a:cubicBezTo>
                  <a:pt x="12655" y="6656"/>
                  <a:pt x="12645" y="6635"/>
                  <a:pt x="12625" y="6614"/>
                </a:cubicBezTo>
                <a:cubicBezTo>
                  <a:pt x="12615" y="6614"/>
                  <a:pt x="12615" y="6594"/>
                  <a:pt x="12605" y="6594"/>
                </a:cubicBezTo>
                <a:cubicBezTo>
                  <a:pt x="12595" y="6594"/>
                  <a:pt x="12595" y="6594"/>
                  <a:pt x="12585" y="6594"/>
                </a:cubicBezTo>
                <a:cubicBezTo>
                  <a:pt x="12585" y="6594"/>
                  <a:pt x="12585" y="6594"/>
                  <a:pt x="12575" y="6594"/>
                </a:cubicBezTo>
                <a:cubicBezTo>
                  <a:pt x="12575" y="6594"/>
                  <a:pt x="12566" y="6594"/>
                  <a:pt x="12566" y="6573"/>
                </a:cubicBezTo>
                <a:cubicBezTo>
                  <a:pt x="12556" y="6573"/>
                  <a:pt x="12546" y="6573"/>
                  <a:pt x="12546" y="6552"/>
                </a:cubicBezTo>
                <a:cubicBezTo>
                  <a:pt x="12546" y="6552"/>
                  <a:pt x="12546" y="6532"/>
                  <a:pt x="12546" y="6532"/>
                </a:cubicBezTo>
                <a:cubicBezTo>
                  <a:pt x="12546" y="6511"/>
                  <a:pt x="12546" y="6511"/>
                  <a:pt x="12546" y="6490"/>
                </a:cubicBezTo>
                <a:cubicBezTo>
                  <a:pt x="12546" y="6470"/>
                  <a:pt x="12546" y="6470"/>
                  <a:pt x="12536" y="6449"/>
                </a:cubicBezTo>
                <a:cubicBezTo>
                  <a:pt x="12536" y="6408"/>
                  <a:pt x="12526" y="6387"/>
                  <a:pt x="12526" y="6346"/>
                </a:cubicBezTo>
                <a:cubicBezTo>
                  <a:pt x="12526" y="6346"/>
                  <a:pt x="12536" y="6366"/>
                  <a:pt x="12546" y="6366"/>
                </a:cubicBezTo>
                <a:cubicBezTo>
                  <a:pt x="12546" y="6346"/>
                  <a:pt x="12546" y="6346"/>
                  <a:pt x="12546" y="6325"/>
                </a:cubicBezTo>
                <a:cubicBezTo>
                  <a:pt x="12556" y="6325"/>
                  <a:pt x="12556" y="6325"/>
                  <a:pt x="12556" y="6304"/>
                </a:cubicBezTo>
                <a:cubicBezTo>
                  <a:pt x="12556" y="6304"/>
                  <a:pt x="12556" y="6304"/>
                  <a:pt x="12566" y="6304"/>
                </a:cubicBezTo>
                <a:cubicBezTo>
                  <a:pt x="12566" y="6284"/>
                  <a:pt x="12556" y="6263"/>
                  <a:pt x="12566" y="6242"/>
                </a:cubicBezTo>
                <a:cubicBezTo>
                  <a:pt x="12566" y="6222"/>
                  <a:pt x="12566" y="6222"/>
                  <a:pt x="12566" y="6222"/>
                </a:cubicBezTo>
                <a:cubicBezTo>
                  <a:pt x="12556" y="6201"/>
                  <a:pt x="12556" y="6201"/>
                  <a:pt x="12556" y="6180"/>
                </a:cubicBezTo>
                <a:cubicBezTo>
                  <a:pt x="12556" y="6139"/>
                  <a:pt x="12585" y="6180"/>
                  <a:pt x="12585" y="6160"/>
                </a:cubicBezTo>
                <a:cubicBezTo>
                  <a:pt x="12595" y="6160"/>
                  <a:pt x="12595" y="6139"/>
                  <a:pt x="12595" y="6139"/>
                </a:cubicBezTo>
                <a:cubicBezTo>
                  <a:pt x="12585" y="6139"/>
                  <a:pt x="12585" y="6139"/>
                  <a:pt x="12585" y="6139"/>
                </a:cubicBezTo>
                <a:cubicBezTo>
                  <a:pt x="12575" y="6118"/>
                  <a:pt x="12575" y="6118"/>
                  <a:pt x="12575" y="6118"/>
                </a:cubicBezTo>
                <a:cubicBezTo>
                  <a:pt x="12566" y="6098"/>
                  <a:pt x="12566" y="6098"/>
                  <a:pt x="12566" y="6098"/>
                </a:cubicBezTo>
                <a:cubicBezTo>
                  <a:pt x="12556" y="6098"/>
                  <a:pt x="12556" y="6098"/>
                  <a:pt x="12556" y="6098"/>
                </a:cubicBezTo>
                <a:cubicBezTo>
                  <a:pt x="12556" y="6098"/>
                  <a:pt x="12546" y="6098"/>
                  <a:pt x="12546" y="6077"/>
                </a:cubicBezTo>
                <a:cubicBezTo>
                  <a:pt x="12546" y="6077"/>
                  <a:pt x="12536" y="6056"/>
                  <a:pt x="12536" y="6056"/>
                </a:cubicBezTo>
                <a:cubicBezTo>
                  <a:pt x="12516" y="5994"/>
                  <a:pt x="12496" y="5953"/>
                  <a:pt x="12476" y="5912"/>
                </a:cubicBezTo>
                <a:cubicBezTo>
                  <a:pt x="12476" y="5912"/>
                  <a:pt x="12476" y="5912"/>
                  <a:pt x="12476" y="5912"/>
                </a:cubicBezTo>
                <a:cubicBezTo>
                  <a:pt x="12466" y="5891"/>
                  <a:pt x="12457" y="5870"/>
                  <a:pt x="12457" y="5850"/>
                </a:cubicBezTo>
                <a:cubicBezTo>
                  <a:pt x="12447" y="5829"/>
                  <a:pt x="12447" y="5808"/>
                  <a:pt x="12437" y="5808"/>
                </a:cubicBezTo>
                <a:cubicBezTo>
                  <a:pt x="12437" y="5808"/>
                  <a:pt x="12427" y="5788"/>
                  <a:pt x="12427" y="5788"/>
                </a:cubicBezTo>
                <a:cubicBezTo>
                  <a:pt x="12417" y="5788"/>
                  <a:pt x="12407" y="5767"/>
                  <a:pt x="12407" y="5746"/>
                </a:cubicBezTo>
                <a:cubicBezTo>
                  <a:pt x="12397" y="5746"/>
                  <a:pt x="12397" y="5746"/>
                  <a:pt x="12397" y="5726"/>
                </a:cubicBezTo>
                <a:cubicBezTo>
                  <a:pt x="12397" y="5705"/>
                  <a:pt x="12397" y="5684"/>
                  <a:pt x="12397" y="5684"/>
                </a:cubicBezTo>
                <a:cubicBezTo>
                  <a:pt x="12397" y="5664"/>
                  <a:pt x="12387" y="5643"/>
                  <a:pt x="12387" y="5622"/>
                </a:cubicBezTo>
                <a:cubicBezTo>
                  <a:pt x="12387" y="5602"/>
                  <a:pt x="12387" y="5602"/>
                  <a:pt x="12387" y="5581"/>
                </a:cubicBezTo>
                <a:cubicBezTo>
                  <a:pt x="12387" y="5581"/>
                  <a:pt x="12387" y="5581"/>
                  <a:pt x="12387" y="5581"/>
                </a:cubicBezTo>
                <a:cubicBezTo>
                  <a:pt x="12377" y="5560"/>
                  <a:pt x="12377" y="5560"/>
                  <a:pt x="12367" y="5560"/>
                </a:cubicBezTo>
                <a:cubicBezTo>
                  <a:pt x="12358" y="5560"/>
                  <a:pt x="12348" y="5540"/>
                  <a:pt x="12338" y="5540"/>
                </a:cubicBezTo>
                <a:cubicBezTo>
                  <a:pt x="12338" y="5519"/>
                  <a:pt x="12328" y="5519"/>
                  <a:pt x="12328" y="5498"/>
                </a:cubicBezTo>
                <a:cubicBezTo>
                  <a:pt x="12328" y="5478"/>
                  <a:pt x="12328" y="5478"/>
                  <a:pt x="12328" y="5478"/>
                </a:cubicBezTo>
                <a:cubicBezTo>
                  <a:pt x="12338" y="5457"/>
                  <a:pt x="12338" y="5436"/>
                  <a:pt x="12338" y="5416"/>
                </a:cubicBezTo>
                <a:cubicBezTo>
                  <a:pt x="12348" y="5416"/>
                  <a:pt x="12348" y="5416"/>
                  <a:pt x="12358" y="5395"/>
                </a:cubicBezTo>
                <a:cubicBezTo>
                  <a:pt x="12367" y="5374"/>
                  <a:pt x="12367" y="5353"/>
                  <a:pt x="12358" y="5333"/>
                </a:cubicBezTo>
                <a:cubicBezTo>
                  <a:pt x="12358" y="5312"/>
                  <a:pt x="12348" y="5291"/>
                  <a:pt x="12348" y="5291"/>
                </a:cubicBezTo>
                <a:cubicBezTo>
                  <a:pt x="12358" y="5271"/>
                  <a:pt x="12367" y="5291"/>
                  <a:pt x="12377" y="5291"/>
                </a:cubicBezTo>
                <a:cubicBezTo>
                  <a:pt x="12387" y="5291"/>
                  <a:pt x="12387" y="5291"/>
                  <a:pt x="12397" y="5291"/>
                </a:cubicBezTo>
                <a:cubicBezTo>
                  <a:pt x="12397" y="5271"/>
                  <a:pt x="12407" y="5271"/>
                  <a:pt x="12407" y="5271"/>
                </a:cubicBezTo>
                <a:cubicBezTo>
                  <a:pt x="12417" y="5271"/>
                  <a:pt x="12427" y="5250"/>
                  <a:pt x="12427" y="5250"/>
                </a:cubicBezTo>
                <a:cubicBezTo>
                  <a:pt x="12427" y="5229"/>
                  <a:pt x="12427" y="5229"/>
                  <a:pt x="12437" y="5209"/>
                </a:cubicBezTo>
                <a:cubicBezTo>
                  <a:pt x="12437" y="5209"/>
                  <a:pt x="12447" y="5209"/>
                  <a:pt x="12447" y="5209"/>
                </a:cubicBezTo>
                <a:cubicBezTo>
                  <a:pt x="12447" y="5209"/>
                  <a:pt x="12447" y="5209"/>
                  <a:pt x="12447" y="5209"/>
                </a:cubicBezTo>
                <a:cubicBezTo>
                  <a:pt x="12447" y="5188"/>
                  <a:pt x="12447" y="5188"/>
                  <a:pt x="12447" y="5188"/>
                </a:cubicBezTo>
                <a:cubicBezTo>
                  <a:pt x="12447" y="5188"/>
                  <a:pt x="12447" y="5167"/>
                  <a:pt x="12457" y="5167"/>
                </a:cubicBezTo>
                <a:cubicBezTo>
                  <a:pt x="12457" y="5167"/>
                  <a:pt x="12457" y="5167"/>
                  <a:pt x="12466" y="5167"/>
                </a:cubicBezTo>
                <a:cubicBezTo>
                  <a:pt x="12486" y="5147"/>
                  <a:pt x="12506" y="5167"/>
                  <a:pt x="12516" y="5126"/>
                </a:cubicBezTo>
                <a:cubicBezTo>
                  <a:pt x="12526" y="5105"/>
                  <a:pt x="12536" y="5064"/>
                  <a:pt x="12556" y="5064"/>
                </a:cubicBezTo>
                <a:cubicBezTo>
                  <a:pt x="12575" y="5064"/>
                  <a:pt x="12585" y="5085"/>
                  <a:pt x="12595" y="5105"/>
                </a:cubicBezTo>
                <a:cubicBezTo>
                  <a:pt x="12605" y="5105"/>
                  <a:pt x="12605" y="5105"/>
                  <a:pt x="12615" y="5105"/>
                </a:cubicBezTo>
                <a:cubicBezTo>
                  <a:pt x="12625" y="5105"/>
                  <a:pt x="12635" y="5105"/>
                  <a:pt x="12635" y="5105"/>
                </a:cubicBezTo>
                <a:cubicBezTo>
                  <a:pt x="12655" y="5085"/>
                  <a:pt x="12665" y="5085"/>
                  <a:pt x="12675" y="5105"/>
                </a:cubicBezTo>
                <a:cubicBezTo>
                  <a:pt x="12684" y="5126"/>
                  <a:pt x="12684" y="5147"/>
                  <a:pt x="12684" y="5167"/>
                </a:cubicBezTo>
                <a:cubicBezTo>
                  <a:pt x="12694" y="5188"/>
                  <a:pt x="12694" y="5188"/>
                  <a:pt x="12694" y="5209"/>
                </a:cubicBezTo>
                <a:cubicBezTo>
                  <a:pt x="12704" y="5250"/>
                  <a:pt x="12704" y="5271"/>
                  <a:pt x="12694" y="5291"/>
                </a:cubicBezTo>
                <a:cubicBezTo>
                  <a:pt x="12694" y="5312"/>
                  <a:pt x="12704" y="5312"/>
                  <a:pt x="12704" y="5333"/>
                </a:cubicBezTo>
                <a:cubicBezTo>
                  <a:pt x="12714" y="5353"/>
                  <a:pt x="12734" y="5353"/>
                  <a:pt x="12744" y="5333"/>
                </a:cubicBezTo>
                <a:cubicBezTo>
                  <a:pt x="12754" y="5333"/>
                  <a:pt x="12754" y="5333"/>
                  <a:pt x="12764" y="5333"/>
                </a:cubicBezTo>
                <a:cubicBezTo>
                  <a:pt x="12774" y="5333"/>
                  <a:pt x="12774" y="5333"/>
                  <a:pt x="12764" y="5353"/>
                </a:cubicBezTo>
                <a:cubicBezTo>
                  <a:pt x="12764" y="5353"/>
                  <a:pt x="12754" y="5374"/>
                  <a:pt x="12744" y="5353"/>
                </a:cubicBezTo>
                <a:cubicBezTo>
                  <a:pt x="12734" y="5353"/>
                  <a:pt x="12724" y="5353"/>
                  <a:pt x="12724" y="5353"/>
                </a:cubicBezTo>
                <a:cubicBezTo>
                  <a:pt x="12704" y="5353"/>
                  <a:pt x="12694" y="5353"/>
                  <a:pt x="12675" y="5353"/>
                </a:cubicBezTo>
                <a:cubicBezTo>
                  <a:pt x="12675" y="5353"/>
                  <a:pt x="12665" y="5374"/>
                  <a:pt x="12655" y="5353"/>
                </a:cubicBezTo>
                <a:cubicBezTo>
                  <a:pt x="12645" y="5353"/>
                  <a:pt x="12635" y="5333"/>
                  <a:pt x="12615" y="5333"/>
                </a:cubicBezTo>
                <a:cubicBezTo>
                  <a:pt x="12615" y="5333"/>
                  <a:pt x="12605" y="5333"/>
                  <a:pt x="12595" y="5353"/>
                </a:cubicBezTo>
                <a:cubicBezTo>
                  <a:pt x="12595" y="5374"/>
                  <a:pt x="12595" y="5374"/>
                  <a:pt x="12595" y="5374"/>
                </a:cubicBezTo>
                <a:cubicBezTo>
                  <a:pt x="12595" y="5395"/>
                  <a:pt x="12585" y="5395"/>
                  <a:pt x="12585" y="5395"/>
                </a:cubicBezTo>
                <a:cubicBezTo>
                  <a:pt x="12585" y="5416"/>
                  <a:pt x="12595" y="5416"/>
                  <a:pt x="12595" y="5436"/>
                </a:cubicBezTo>
                <a:cubicBezTo>
                  <a:pt x="12605" y="5436"/>
                  <a:pt x="12605" y="5457"/>
                  <a:pt x="12615" y="5457"/>
                </a:cubicBezTo>
                <a:cubicBezTo>
                  <a:pt x="12615" y="5457"/>
                  <a:pt x="12625" y="5478"/>
                  <a:pt x="12625" y="5478"/>
                </a:cubicBezTo>
                <a:cubicBezTo>
                  <a:pt x="12635" y="5478"/>
                  <a:pt x="12635" y="5478"/>
                  <a:pt x="12625" y="5478"/>
                </a:cubicBezTo>
                <a:cubicBezTo>
                  <a:pt x="12625" y="5498"/>
                  <a:pt x="12615" y="5478"/>
                  <a:pt x="12615" y="5478"/>
                </a:cubicBezTo>
                <a:cubicBezTo>
                  <a:pt x="12605" y="5478"/>
                  <a:pt x="12605" y="5478"/>
                  <a:pt x="12595" y="5478"/>
                </a:cubicBezTo>
                <a:cubicBezTo>
                  <a:pt x="12595" y="5457"/>
                  <a:pt x="12585" y="5457"/>
                  <a:pt x="12575" y="5457"/>
                </a:cubicBezTo>
                <a:cubicBezTo>
                  <a:pt x="12566" y="5457"/>
                  <a:pt x="12536" y="5436"/>
                  <a:pt x="12526" y="5478"/>
                </a:cubicBezTo>
                <a:cubicBezTo>
                  <a:pt x="12516" y="5478"/>
                  <a:pt x="12526" y="5498"/>
                  <a:pt x="12536" y="5498"/>
                </a:cubicBezTo>
                <a:cubicBezTo>
                  <a:pt x="12536" y="5498"/>
                  <a:pt x="12546" y="5498"/>
                  <a:pt x="12556" y="5498"/>
                </a:cubicBezTo>
                <a:cubicBezTo>
                  <a:pt x="12556" y="5498"/>
                  <a:pt x="12566" y="5519"/>
                  <a:pt x="12575" y="5519"/>
                </a:cubicBezTo>
                <a:cubicBezTo>
                  <a:pt x="12575" y="5519"/>
                  <a:pt x="12585" y="5519"/>
                  <a:pt x="12585" y="5540"/>
                </a:cubicBezTo>
                <a:cubicBezTo>
                  <a:pt x="12585" y="5540"/>
                  <a:pt x="12585" y="5560"/>
                  <a:pt x="12595" y="5581"/>
                </a:cubicBezTo>
                <a:cubicBezTo>
                  <a:pt x="12595" y="5581"/>
                  <a:pt x="12605" y="5602"/>
                  <a:pt x="12615" y="5602"/>
                </a:cubicBezTo>
                <a:cubicBezTo>
                  <a:pt x="12615" y="5622"/>
                  <a:pt x="12615" y="5622"/>
                  <a:pt x="12615" y="5643"/>
                </a:cubicBezTo>
                <a:cubicBezTo>
                  <a:pt x="12615" y="5664"/>
                  <a:pt x="12625" y="5664"/>
                  <a:pt x="12625" y="5664"/>
                </a:cubicBezTo>
                <a:cubicBezTo>
                  <a:pt x="12645" y="5664"/>
                  <a:pt x="12645" y="5684"/>
                  <a:pt x="12645" y="5705"/>
                </a:cubicBezTo>
                <a:cubicBezTo>
                  <a:pt x="12655" y="5705"/>
                  <a:pt x="12665" y="5726"/>
                  <a:pt x="12665" y="5726"/>
                </a:cubicBezTo>
                <a:cubicBezTo>
                  <a:pt x="12684" y="5726"/>
                  <a:pt x="12694" y="5726"/>
                  <a:pt x="12704" y="5746"/>
                </a:cubicBezTo>
                <a:cubicBezTo>
                  <a:pt x="12714" y="5767"/>
                  <a:pt x="12714" y="5808"/>
                  <a:pt x="12724" y="5829"/>
                </a:cubicBezTo>
                <a:cubicBezTo>
                  <a:pt x="12724" y="5829"/>
                  <a:pt x="12724" y="5850"/>
                  <a:pt x="12724" y="5850"/>
                </a:cubicBezTo>
                <a:cubicBezTo>
                  <a:pt x="12724" y="5850"/>
                  <a:pt x="12724" y="5850"/>
                  <a:pt x="12724" y="5850"/>
                </a:cubicBezTo>
                <a:cubicBezTo>
                  <a:pt x="12724" y="5850"/>
                  <a:pt x="12724" y="5850"/>
                  <a:pt x="12724" y="5850"/>
                </a:cubicBezTo>
                <a:cubicBezTo>
                  <a:pt x="12724" y="5850"/>
                  <a:pt x="12724" y="5850"/>
                  <a:pt x="12724" y="5850"/>
                </a:cubicBezTo>
                <a:cubicBezTo>
                  <a:pt x="12724" y="5870"/>
                  <a:pt x="12724" y="5891"/>
                  <a:pt x="12724" y="5891"/>
                </a:cubicBezTo>
                <a:cubicBezTo>
                  <a:pt x="12724" y="5912"/>
                  <a:pt x="12724" y="5932"/>
                  <a:pt x="12734" y="5932"/>
                </a:cubicBezTo>
                <a:cubicBezTo>
                  <a:pt x="12734" y="5932"/>
                  <a:pt x="12734" y="5932"/>
                  <a:pt x="12734" y="5932"/>
                </a:cubicBezTo>
                <a:cubicBezTo>
                  <a:pt x="12734" y="5932"/>
                  <a:pt x="12734" y="5932"/>
                  <a:pt x="12734" y="5932"/>
                </a:cubicBezTo>
                <a:cubicBezTo>
                  <a:pt x="12734" y="5932"/>
                  <a:pt x="12734" y="5932"/>
                  <a:pt x="12734" y="5932"/>
                </a:cubicBezTo>
                <a:cubicBezTo>
                  <a:pt x="12734" y="5932"/>
                  <a:pt x="12734" y="5932"/>
                  <a:pt x="12734" y="5932"/>
                </a:cubicBezTo>
                <a:cubicBezTo>
                  <a:pt x="12734" y="5932"/>
                  <a:pt x="12734" y="5932"/>
                  <a:pt x="12734" y="5932"/>
                </a:cubicBezTo>
                <a:cubicBezTo>
                  <a:pt x="12734" y="5953"/>
                  <a:pt x="12734" y="5953"/>
                  <a:pt x="12734" y="5953"/>
                </a:cubicBezTo>
                <a:cubicBezTo>
                  <a:pt x="12734" y="5953"/>
                  <a:pt x="12734" y="5953"/>
                  <a:pt x="12734" y="5953"/>
                </a:cubicBezTo>
                <a:cubicBezTo>
                  <a:pt x="12734" y="5953"/>
                  <a:pt x="12734" y="5953"/>
                  <a:pt x="12734" y="5953"/>
                </a:cubicBezTo>
                <a:cubicBezTo>
                  <a:pt x="12734" y="5953"/>
                  <a:pt x="12734" y="5953"/>
                  <a:pt x="12734" y="5953"/>
                </a:cubicBezTo>
                <a:cubicBezTo>
                  <a:pt x="12734" y="5953"/>
                  <a:pt x="12734" y="5953"/>
                  <a:pt x="12734" y="5974"/>
                </a:cubicBezTo>
                <a:cubicBezTo>
                  <a:pt x="12734" y="5974"/>
                  <a:pt x="12734" y="5974"/>
                  <a:pt x="12734" y="5974"/>
                </a:cubicBezTo>
                <a:cubicBezTo>
                  <a:pt x="12744" y="5974"/>
                  <a:pt x="12744" y="5974"/>
                  <a:pt x="12744" y="5974"/>
                </a:cubicBezTo>
                <a:cubicBezTo>
                  <a:pt x="12744" y="5974"/>
                  <a:pt x="12744" y="5974"/>
                  <a:pt x="12744" y="5974"/>
                </a:cubicBezTo>
                <a:cubicBezTo>
                  <a:pt x="12744" y="5974"/>
                  <a:pt x="12744" y="5974"/>
                  <a:pt x="12744" y="5974"/>
                </a:cubicBezTo>
                <a:cubicBezTo>
                  <a:pt x="12744" y="5974"/>
                  <a:pt x="12744" y="5974"/>
                  <a:pt x="12744" y="5974"/>
                </a:cubicBezTo>
                <a:cubicBezTo>
                  <a:pt x="12744" y="5974"/>
                  <a:pt x="12744" y="5974"/>
                  <a:pt x="12744" y="5974"/>
                </a:cubicBezTo>
                <a:cubicBezTo>
                  <a:pt x="12744" y="5974"/>
                  <a:pt x="12744" y="5974"/>
                  <a:pt x="12744" y="5974"/>
                </a:cubicBezTo>
                <a:cubicBezTo>
                  <a:pt x="12744" y="5994"/>
                  <a:pt x="12744" y="5994"/>
                  <a:pt x="12744" y="5994"/>
                </a:cubicBezTo>
                <a:cubicBezTo>
                  <a:pt x="12744" y="5994"/>
                  <a:pt x="12744" y="5994"/>
                  <a:pt x="12744" y="5994"/>
                </a:cubicBezTo>
                <a:cubicBezTo>
                  <a:pt x="12744" y="5994"/>
                  <a:pt x="12744" y="5994"/>
                  <a:pt x="12744" y="5994"/>
                </a:cubicBezTo>
                <a:cubicBezTo>
                  <a:pt x="12744" y="5994"/>
                  <a:pt x="12744" y="5994"/>
                  <a:pt x="12744" y="5994"/>
                </a:cubicBezTo>
                <a:cubicBezTo>
                  <a:pt x="12754" y="5994"/>
                  <a:pt x="12754" y="5994"/>
                  <a:pt x="12754" y="5994"/>
                </a:cubicBezTo>
                <a:cubicBezTo>
                  <a:pt x="12754" y="5994"/>
                  <a:pt x="12754" y="5994"/>
                  <a:pt x="12754" y="5994"/>
                </a:cubicBezTo>
                <a:cubicBezTo>
                  <a:pt x="12754" y="5994"/>
                  <a:pt x="12754" y="5994"/>
                  <a:pt x="12754" y="5994"/>
                </a:cubicBezTo>
                <a:cubicBezTo>
                  <a:pt x="12754" y="5994"/>
                  <a:pt x="12754" y="5994"/>
                  <a:pt x="12754" y="5994"/>
                </a:cubicBezTo>
                <a:cubicBezTo>
                  <a:pt x="12754" y="5994"/>
                  <a:pt x="12754" y="5994"/>
                  <a:pt x="12754" y="5994"/>
                </a:cubicBezTo>
                <a:cubicBezTo>
                  <a:pt x="12754" y="5994"/>
                  <a:pt x="12754" y="5994"/>
                  <a:pt x="12754" y="5994"/>
                </a:cubicBezTo>
                <a:cubicBezTo>
                  <a:pt x="12754" y="5994"/>
                  <a:pt x="12754" y="5994"/>
                  <a:pt x="12754" y="5994"/>
                </a:cubicBezTo>
                <a:cubicBezTo>
                  <a:pt x="12754" y="5994"/>
                  <a:pt x="12754" y="5994"/>
                  <a:pt x="12754" y="5994"/>
                </a:cubicBezTo>
                <a:cubicBezTo>
                  <a:pt x="12754" y="5994"/>
                  <a:pt x="12754" y="5994"/>
                  <a:pt x="12754" y="5994"/>
                </a:cubicBezTo>
                <a:cubicBezTo>
                  <a:pt x="12754" y="5994"/>
                  <a:pt x="12754" y="5994"/>
                  <a:pt x="12754" y="5994"/>
                </a:cubicBezTo>
                <a:cubicBezTo>
                  <a:pt x="12754" y="5994"/>
                  <a:pt x="12754" y="5994"/>
                  <a:pt x="12764" y="5994"/>
                </a:cubicBezTo>
                <a:cubicBezTo>
                  <a:pt x="12764" y="5974"/>
                  <a:pt x="12754" y="5953"/>
                  <a:pt x="12754" y="5932"/>
                </a:cubicBezTo>
                <a:cubicBezTo>
                  <a:pt x="12754" y="5932"/>
                  <a:pt x="12754" y="5912"/>
                  <a:pt x="12754" y="5891"/>
                </a:cubicBezTo>
                <a:cubicBezTo>
                  <a:pt x="12744" y="5891"/>
                  <a:pt x="12744" y="5891"/>
                  <a:pt x="12744" y="5870"/>
                </a:cubicBezTo>
                <a:cubicBezTo>
                  <a:pt x="12744" y="5870"/>
                  <a:pt x="12754" y="5870"/>
                  <a:pt x="12754" y="5870"/>
                </a:cubicBezTo>
                <a:cubicBezTo>
                  <a:pt x="12764" y="5870"/>
                  <a:pt x="12784" y="5850"/>
                  <a:pt x="12793" y="5870"/>
                </a:cubicBezTo>
                <a:cubicBezTo>
                  <a:pt x="12793" y="5870"/>
                  <a:pt x="12803" y="5870"/>
                  <a:pt x="12803" y="5891"/>
                </a:cubicBezTo>
                <a:cubicBezTo>
                  <a:pt x="12823" y="5912"/>
                  <a:pt x="12813" y="5932"/>
                  <a:pt x="12823" y="5974"/>
                </a:cubicBezTo>
                <a:cubicBezTo>
                  <a:pt x="12823" y="5974"/>
                  <a:pt x="12833" y="5974"/>
                  <a:pt x="12833" y="5974"/>
                </a:cubicBezTo>
                <a:cubicBezTo>
                  <a:pt x="12843" y="5974"/>
                  <a:pt x="12843" y="5994"/>
                  <a:pt x="12853" y="5994"/>
                </a:cubicBezTo>
                <a:cubicBezTo>
                  <a:pt x="12853" y="6015"/>
                  <a:pt x="12863" y="6015"/>
                  <a:pt x="12873" y="6036"/>
                </a:cubicBezTo>
                <a:cubicBezTo>
                  <a:pt x="12873" y="6036"/>
                  <a:pt x="12873" y="6036"/>
                  <a:pt x="12883" y="6036"/>
                </a:cubicBezTo>
                <a:cubicBezTo>
                  <a:pt x="12883" y="6056"/>
                  <a:pt x="12893" y="6056"/>
                  <a:pt x="12893" y="6056"/>
                </a:cubicBezTo>
                <a:cubicBezTo>
                  <a:pt x="12883" y="6077"/>
                  <a:pt x="12873" y="6056"/>
                  <a:pt x="12863" y="6056"/>
                </a:cubicBezTo>
                <a:cubicBezTo>
                  <a:pt x="12853" y="6056"/>
                  <a:pt x="12853" y="6077"/>
                  <a:pt x="12853" y="6077"/>
                </a:cubicBezTo>
                <a:cubicBezTo>
                  <a:pt x="12843" y="6098"/>
                  <a:pt x="12843" y="6098"/>
                  <a:pt x="12833" y="6098"/>
                </a:cubicBezTo>
                <a:cubicBezTo>
                  <a:pt x="12823" y="6098"/>
                  <a:pt x="12823" y="6077"/>
                  <a:pt x="12813" y="6056"/>
                </a:cubicBezTo>
                <a:cubicBezTo>
                  <a:pt x="12813" y="6056"/>
                  <a:pt x="12803" y="6077"/>
                  <a:pt x="12803" y="6077"/>
                </a:cubicBezTo>
                <a:cubicBezTo>
                  <a:pt x="12803" y="6077"/>
                  <a:pt x="12793" y="6077"/>
                  <a:pt x="12793" y="6077"/>
                </a:cubicBezTo>
                <a:cubicBezTo>
                  <a:pt x="12784" y="6077"/>
                  <a:pt x="12784" y="6056"/>
                  <a:pt x="12784" y="6056"/>
                </a:cubicBezTo>
                <a:cubicBezTo>
                  <a:pt x="12774" y="6056"/>
                  <a:pt x="12774" y="6036"/>
                  <a:pt x="12764" y="6036"/>
                </a:cubicBezTo>
                <a:cubicBezTo>
                  <a:pt x="12764" y="6036"/>
                  <a:pt x="12764" y="6015"/>
                  <a:pt x="12764" y="6036"/>
                </a:cubicBezTo>
                <a:cubicBezTo>
                  <a:pt x="12754" y="6056"/>
                  <a:pt x="12774" y="6056"/>
                  <a:pt x="12774" y="6098"/>
                </a:cubicBezTo>
                <a:cubicBezTo>
                  <a:pt x="12774" y="6098"/>
                  <a:pt x="12764" y="6098"/>
                  <a:pt x="12764" y="6098"/>
                </a:cubicBezTo>
                <a:cubicBezTo>
                  <a:pt x="12754" y="6118"/>
                  <a:pt x="12754" y="6098"/>
                  <a:pt x="12754" y="6098"/>
                </a:cubicBezTo>
                <a:cubicBezTo>
                  <a:pt x="12744" y="6118"/>
                  <a:pt x="12744" y="6118"/>
                  <a:pt x="12744" y="6118"/>
                </a:cubicBezTo>
                <a:cubicBezTo>
                  <a:pt x="12744" y="6118"/>
                  <a:pt x="12734" y="6139"/>
                  <a:pt x="12744" y="6139"/>
                </a:cubicBezTo>
                <a:cubicBezTo>
                  <a:pt x="12744" y="6160"/>
                  <a:pt x="12744" y="6180"/>
                  <a:pt x="12744" y="6180"/>
                </a:cubicBezTo>
                <a:cubicBezTo>
                  <a:pt x="12754" y="6180"/>
                  <a:pt x="12754" y="6180"/>
                  <a:pt x="12754" y="6180"/>
                </a:cubicBezTo>
                <a:cubicBezTo>
                  <a:pt x="12764" y="6201"/>
                  <a:pt x="12764" y="6180"/>
                  <a:pt x="12764" y="6180"/>
                </a:cubicBezTo>
                <a:cubicBezTo>
                  <a:pt x="12774" y="6201"/>
                  <a:pt x="12774" y="6201"/>
                  <a:pt x="12784" y="6201"/>
                </a:cubicBezTo>
                <a:cubicBezTo>
                  <a:pt x="12784" y="6201"/>
                  <a:pt x="12793" y="6201"/>
                  <a:pt x="12793" y="6201"/>
                </a:cubicBezTo>
                <a:cubicBezTo>
                  <a:pt x="12793" y="6201"/>
                  <a:pt x="12803" y="6201"/>
                  <a:pt x="12803" y="6222"/>
                </a:cubicBezTo>
                <a:cubicBezTo>
                  <a:pt x="12803" y="6222"/>
                  <a:pt x="12803" y="6222"/>
                  <a:pt x="12803" y="6242"/>
                </a:cubicBezTo>
                <a:cubicBezTo>
                  <a:pt x="12803" y="6242"/>
                  <a:pt x="12813" y="6242"/>
                  <a:pt x="12813" y="6263"/>
                </a:cubicBezTo>
                <a:cubicBezTo>
                  <a:pt x="12803" y="6263"/>
                  <a:pt x="12803" y="6263"/>
                  <a:pt x="12803" y="6284"/>
                </a:cubicBezTo>
                <a:cubicBezTo>
                  <a:pt x="12813" y="6284"/>
                  <a:pt x="12823" y="6284"/>
                  <a:pt x="12833" y="6284"/>
                </a:cubicBezTo>
                <a:cubicBezTo>
                  <a:pt x="12853" y="6304"/>
                  <a:pt x="12853" y="6346"/>
                  <a:pt x="12853" y="6366"/>
                </a:cubicBezTo>
                <a:cubicBezTo>
                  <a:pt x="12853" y="6428"/>
                  <a:pt x="12853" y="6470"/>
                  <a:pt x="12863" y="6511"/>
                </a:cubicBezTo>
                <a:cubicBezTo>
                  <a:pt x="12863" y="6552"/>
                  <a:pt x="12863" y="6594"/>
                  <a:pt x="12873" y="6614"/>
                </a:cubicBezTo>
                <a:cubicBezTo>
                  <a:pt x="12873" y="6635"/>
                  <a:pt x="12873" y="6635"/>
                  <a:pt x="12883" y="6635"/>
                </a:cubicBezTo>
                <a:cubicBezTo>
                  <a:pt x="12883" y="6656"/>
                  <a:pt x="12902" y="6697"/>
                  <a:pt x="12893" y="6697"/>
                </a:cubicBezTo>
                <a:close/>
                <a:moveTo>
                  <a:pt x="12813" y="15172"/>
                </a:moveTo>
                <a:cubicBezTo>
                  <a:pt x="12813" y="15172"/>
                  <a:pt x="12813" y="15172"/>
                  <a:pt x="12813" y="15192"/>
                </a:cubicBezTo>
                <a:cubicBezTo>
                  <a:pt x="12803" y="15192"/>
                  <a:pt x="12793" y="15254"/>
                  <a:pt x="12793" y="15234"/>
                </a:cubicBezTo>
                <a:cubicBezTo>
                  <a:pt x="12784" y="15234"/>
                  <a:pt x="12784" y="15234"/>
                  <a:pt x="12784" y="15234"/>
                </a:cubicBezTo>
                <a:cubicBezTo>
                  <a:pt x="12784" y="15213"/>
                  <a:pt x="12784" y="15213"/>
                  <a:pt x="12774" y="15213"/>
                </a:cubicBezTo>
                <a:cubicBezTo>
                  <a:pt x="12774" y="15192"/>
                  <a:pt x="12774" y="15172"/>
                  <a:pt x="12774" y="15172"/>
                </a:cubicBezTo>
                <a:cubicBezTo>
                  <a:pt x="12764" y="15130"/>
                  <a:pt x="12754" y="15151"/>
                  <a:pt x="12744" y="15172"/>
                </a:cubicBezTo>
                <a:cubicBezTo>
                  <a:pt x="12744" y="15192"/>
                  <a:pt x="12744" y="15192"/>
                  <a:pt x="12754" y="15213"/>
                </a:cubicBezTo>
                <a:cubicBezTo>
                  <a:pt x="12754" y="15234"/>
                  <a:pt x="12754" y="15234"/>
                  <a:pt x="12754" y="15234"/>
                </a:cubicBezTo>
                <a:cubicBezTo>
                  <a:pt x="12754" y="15254"/>
                  <a:pt x="12754" y="15254"/>
                  <a:pt x="12754" y="15254"/>
                </a:cubicBezTo>
                <a:cubicBezTo>
                  <a:pt x="12754" y="15275"/>
                  <a:pt x="12764" y="15296"/>
                  <a:pt x="12764" y="15316"/>
                </a:cubicBezTo>
                <a:cubicBezTo>
                  <a:pt x="12764" y="15337"/>
                  <a:pt x="12754" y="15358"/>
                  <a:pt x="12764" y="15358"/>
                </a:cubicBezTo>
                <a:cubicBezTo>
                  <a:pt x="12774" y="15358"/>
                  <a:pt x="12784" y="15358"/>
                  <a:pt x="12784" y="15378"/>
                </a:cubicBezTo>
                <a:cubicBezTo>
                  <a:pt x="12784" y="15378"/>
                  <a:pt x="12774" y="15399"/>
                  <a:pt x="12774" y="15399"/>
                </a:cubicBezTo>
                <a:cubicBezTo>
                  <a:pt x="12764" y="15420"/>
                  <a:pt x="12764" y="15420"/>
                  <a:pt x="12754" y="15420"/>
                </a:cubicBezTo>
                <a:cubicBezTo>
                  <a:pt x="12754" y="15420"/>
                  <a:pt x="12754" y="15399"/>
                  <a:pt x="12744" y="15399"/>
                </a:cubicBezTo>
                <a:cubicBezTo>
                  <a:pt x="12734" y="15399"/>
                  <a:pt x="12734" y="15440"/>
                  <a:pt x="12734" y="15440"/>
                </a:cubicBezTo>
                <a:cubicBezTo>
                  <a:pt x="12734" y="15482"/>
                  <a:pt x="12734" y="15502"/>
                  <a:pt x="12734" y="15523"/>
                </a:cubicBezTo>
                <a:cubicBezTo>
                  <a:pt x="12734" y="15523"/>
                  <a:pt x="12734" y="15544"/>
                  <a:pt x="12734" y="15544"/>
                </a:cubicBezTo>
                <a:cubicBezTo>
                  <a:pt x="12734" y="15544"/>
                  <a:pt x="12734" y="15544"/>
                  <a:pt x="12734" y="15564"/>
                </a:cubicBezTo>
                <a:cubicBezTo>
                  <a:pt x="12734" y="15564"/>
                  <a:pt x="12734" y="15585"/>
                  <a:pt x="12734" y="15585"/>
                </a:cubicBezTo>
                <a:cubicBezTo>
                  <a:pt x="12734" y="15606"/>
                  <a:pt x="12724" y="15585"/>
                  <a:pt x="12724" y="15606"/>
                </a:cubicBezTo>
                <a:cubicBezTo>
                  <a:pt x="12724" y="15606"/>
                  <a:pt x="12724" y="15626"/>
                  <a:pt x="12724" y="15626"/>
                </a:cubicBezTo>
                <a:cubicBezTo>
                  <a:pt x="12724" y="15626"/>
                  <a:pt x="12724" y="15626"/>
                  <a:pt x="12724" y="15647"/>
                </a:cubicBezTo>
                <a:cubicBezTo>
                  <a:pt x="12714" y="15647"/>
                  <a:pt x="12714" y="15647"/>
                  <a:pt x="12714" y="15647"/>
                </a:cubicBezTo>
                <a:cubicBezTo>
                  <a:pt x="12714" y="15668"/>
                  <a:pt x="12714" y="15668"/>
                  <a:pt x="12704" y="15668"/>
                </a:cubicBezTo>
                <a:cubicBezTo>
                  <a:pt x="12704" y="15688"/>
                  <a:pt x="12704" y="15688"/>
                  <a:pt x="12704" y="15688"/>
                </a:cubicBezTo>
                <a:cubicBezTo>
                  <a:pt x="12704" y="15688"/>
                  <a:pt x="12704" y="15709"/>
                  <a:pt x="12704" y="15709"/>
                </a:cubicBezTo>
                <a:cubicBezTo>
                  <a:pt x="12704" y="15709"/>
                  <a:pt x="12704" y="15709"/>
                  <a:pt x="12704" y="15709"/>
                </a:cubicBezTo>
                <a:cubicBezTo>
                  <a:pt x="12704" y="15730"/>
                  <a:pt x="12704" y="15730"/>
                  <a:pt x="12704" y="15730"/>
                </a:cubicBezTo>
                <a:cubicBezTo>
                  <a:pt x="12704" y="15730"/>
                  <a:pt x="12694" y="15750"/>
                  <a:pt x="12694" y="15750"/>
                </a:cubicBezTo>
                <a:cubicBezTo>
                  <a:pt x="12694" y="15750"/>
                  <a:pt x="12694" y="15750"/>
                  <a:pt x="12694" y="15771"/>
                </a:cubicBezTo>
                <a:cubicBezTo>
                  <a:pt x="12694" y="15771"/>
                  <a:pt x="12694" y="15771"/>
                  <a:pt x="12694" y="15792"/>
                </a:cubicBezTo>
                <a:cubicBezTo>
                  <a:pt x="12694" y="15792"/>
                  <a:pt x="12694" y="15792"/>
                  <a:pt x="12694" y="15812"/>
                </a:cubicBezTo>
                <a:cubicBezTo>
                  <a:pt x="12684" y="15812"/>
                  <a:pt x="12684" y="15833"/>
                  <a:pt x="12684" y="15833"/>
                </a:cubicBezTo>
                <a:cubicBezTo>
                  <a:pt x="12684" y="15833"/>
                  <a:pt x="12684" y="15854"/>
                  <a:pt x="12684" y="15854"/>
                </a:cubicBezTo>
                <a:cubicBezTo>
                  <a:pt x="12684" y="15874"/>
                  <a:pt x="12675" y="15874"/>
                  <a:pt x="12675" y="15895"/>
                </a:cubicBezTo>
                <a:cubicBezTo>
                  <a:pt x="12675" y="15895"/>
                  <a:pt x="12675" y="15895"/>
                  <a:pt x="12675" y="15895"/>
                </a:cubicBezTo>
                <a:cubicBezTo>
                  <a:pt x="12675" y="15916"/>
                  <a:pt x="12675" y="15916"/>
                  <a:pt x="12675" y="15916"/>
                </a:cubicBezTo>
                <a:cubicBezTo>
                  <a:pt x="12675" y="15916"/>
                  <a:pt x="12665" y="15936"/>
                  <a:pt x="12665" y="15936"/>
                </a:cubicBezTo>
                <a:cubicBezTo>
                  <a:pt x="12665" y="15936"/>
                  <a:pt x="12665" y="15957"/>
                  <a:pt x="12665" y="15957"/>
                </a:cubicBezTo>
                <a:cubicBezTo>
                  <a:pt x="12665" y="15957"/>
                  <a:pt x="12665" y="15957"/>
                  <a:pt x="12665" y="15957"/>
                </a:cubicBezTo>
                <a:cubicBezTo>
                  <a:pt x="12655" y="15957"/>
                  <a:pt x="12655" y="15978"/>
                  <a:pt x="12655" y="15978"/>
                </a:cubicBezTo>
                <a:cubicBezTo>
                  <a:pt x="12655" y="15978"/>
                  <a:pt x="12655" y="15978"/>
                  <a:pt x="12655" y="15978"/>
                </a:cubicBezTo>
                <a:cubicBezTo>
                  <a:pt x="12655" y="15978"/>
                  <a:pt x="12655" y="15978"/>
                  <a:pt x="12655" y="15978"/>
                </a:cubicBezTo>
                <a:cubicBezTo>
                  <a:pt x="12655" y="15998"/>
                  <a:pt x="12645" y="15998"/>
                  <a:pt x="12645" y="15998"/>
                </a:cubicBezTo>
                <a:cubicBezTo>
                  <a:pt x="12645" y="15998"/>
                  <a:pt x="12645" y="16019"/>
                  <a:pt x="12645" y="16019"/>
                </a:cubicBezTo>
                <a:cubicBezTo>
                  <a:pt x="12645" y="16019"/>
                  <a:pt x="12645" y="16040"/>
                  <a:pt x="12645" y="16040"/>
                </a:cubicBezTo>
                <a:cubicBezTo>
                  <a:pt x="12645" y="16060"/>
                  <a:pt x="12645" y="16060"/>
                  <a:pt x="12635" y="16081"/>
                </a:cubicBezTo>
                <a:cubicBezTo>
                  <a:pt x="12635" y="16081"/>
                  <a:pt x="12635" y="16081"/>
                  <a:pt x="12635" y="16102"/>
                </a:cubicBezTo>
                <a:cubicBezTo>
                  <a:pt x="12635" y="16102"/>
                  <a:pt x="12635" y="16122"/>
                  <a:pt x="12635" y="16143"/>
                </a:cubicBezTo>
                <a:cubicBezTo>
                  <a:pt x="12635" y="16143"/>
                  <a:pt x="12635" y="16143"/>
                  <a:pt x="12635" y="16143"/>
                </a:cubicBezTo>
                <a:cubicBezTo>
                  <a:pt x="12635" y="16164"/>
                  <a:pt x="12635" y="16164"/>
                  <a:pt x="12635" y="16164"/>
                </a:cubicBezTo>
                <a:cubicBezTo>
                  <a:pt x="12625" y="16184"/>
                  <a:pt x="12625" y="16205"/>
                  <a:pt x="12625" y="16205"/>
                </a:cubicBezTo>
                <a:cubicBezTo>
                  <a:pt x="12615" y="16226"/>
                  <a:pt x="12615" y="16247"/>
                  <a:pt x="12615" y="16247"/>
                </a:cubicBezTo>
                <a:cubicBezTo>
                  <a:pt x="12615" y="16267"/>
                  <a:pt x="12605" y="16267"/>
                  <a:pt x="12605" y="16288"/>
                </a:cubicBezTo>
                <a:cubicBezTo>
                  <a:pt x="12605" y="16288"/>
                  <a:pt x="12605" y="16288"/>
                  <a:pt x="12605" y="16288"/>
                </a:cubicBezTo>
                <a:cubicBezTo>
                  <a:pt x="12605" y="16309"/>
                  <a:pt x="12605" y="16309"/>
                  <a:pt x="12595" y="16309"/>
                </a:cubicBezTo>
                <a:cubicBezTo>
                  <a:pt x="12595" y="16329"/>
                  <a:pt x="12595" y="16329"/>
                  <a:pt x="12595" y="16350"/>
                </a:cubicBezTo>
                <a:cubicBezTo>
                  <a:pt x="12595" y="16371"/>
                  <a:pt x="12595" y="16371"/>
                  <a:pt x="12595" y="16371"/>
                </a:cubicBezTo>
                <a:cubicBezTo>
                  <a:pt x="12595" y="16371"/>
                  <a:pt x="12595" y="16391"/>
                  <a:pt x="12595" y="16391"/>
                </a:cubicBezTo>
                <a:cubicBezTo>
                  <a:pt x="12595" y="16391"/>
                  <a:pt x="12595" y="16391"/>
                  <a:pt x="12595" y="16391"/>
                </a:cubicBezTo>
                <a:cubicBezTo>
                  <a:pt x="12595" y="16412"/>
                  <a:pt x="12595" y="16412"/>
                  <a:pt x="12595" y="16412"/>
                </a:cubicBezTo>
                <a:cubicBezTo>
                  <a:pt x="12585" y="16412"/>
                  <a:pt x="12585" y="16412"/>
                  <a:pt x="12585" y="16433"/>
                </a:cubicBezTo>
                <a:cubicBezTo>
                  <a:pt x="12585" y="16433"/>
                  <a:pt x="12585" y="16453"/>
                  <a:pt x="12585" y="16453"/>
                </a:cubicBezTo>
                <a:cubicBezTo>
                  <a:pt x="12585" y="16453"/>
                  <a:pt x="12575" y="16474"/>
                  <a:pt x="12575" y="16474"/>
                </a:cubicBezTo>
                <a:cubicBezTo>
                  <a:pt x="12575" y="16495"/>
                  <a:pt x="12575" y="16495"/>
                  <a:pt x="12575" y="16495"/>
                </a:cubicBezTo>
                <a:cubicBezTo>
                  <a:pt x="12575" y="16495"/>
                  <a:pt x="12575" y="16515"/>
                  <a:pt x="12575" y="16515"/>
                </a:cubicBezTo>
                <a:cubicBezTo>
                  <a:pt x="12575" y="16515"/>
                  <a:pt x="12585" y="16515"/>
                  <a:pt x="12585" y="16536"/>
                </a:cubicBezTo>
                <a:cubicBezTo>
                  <a:pt x="12585" y="16536"/>
                  <a:pt x="12575" y="16557"/>
                  <a:pt x="12575" y="16557"/>
                </a:cubicBezTo>
                <a:cubicBezTo>
                  <a:pt x="12575" y="16557"/>
                  <a:pt x="12566" y="16577"/>
                  <a:pt x="12556" y="16577"/>
                </a:cubicBezTo>
                <a:cubicBezTo>
                  <a:pt x="12556" y="16598"/>
                  <a:pt x="12556" y="16619"/>
                  <a:pt x="12546" y="16639"/>
                </a:cubicBezTo>
                <a:cubicBezTo>
                  <a:pt x="12536" y="16660"/>
                  <a:pt x="12536" y="16660"/>
                  <a:pt x="12536" y="16681"/>
                </a:cubicBezTo>
                <a:cubicBezTo>
                  <a:pt x="12536" y="16701"/>
                  <a:pt x="12536" y="16722"/>
                  <a:pt x="12526" y="16722"/>
                </a:cubicBezTo>
                <a:cubicBezTo>
                  <a:pt x="12526" y="16743"/>
                  <a:pt x="12516" y="16743"/>
                  <a:pt x="12516" y="16743"/>
                </a:cubicBezTo>
                <a:cubicBezTo>
                  <a:pt x="12506" y="16722"/>
                  <a:pt x="12506" y="16722"/>
                  <a:pt x="12496" y="16743"/>
                </a:cubicBezTo>
                <a:cubicBezTo>
                  <a:pt x="12486" y="16743"/>
                  <a:pt x="12486" y="16743"/>
                  <a:pt x="12486" y="16743"/>
                </a:cubicBezTo>
                <a:cubicBezTo>
                  <a:pt x="12476" y="16763"/>
                  <a:pt x="12476" y="16784"/>
                  <a:pt x="12466" y="16784"/>
                </a:cubicBezTo>
                <a:cubicBezTo>
                  <a:pt x="12457" y="16784"/>
                  <a:pt x="12447" y="16784"/>
                  <a:pt x="12447" y="16784"/>
                </a:cubicBezTo>
                <a:cubicBezTo>
                  <a:pt x="12437" y="16805"/>
                  <a:pt x="12437" y="16805"/>
                  <a:pt x="12427" y="16805"/>
                </a:cubicBezTo>
                <a:cubicBezTo>
                  <a:pt x="12417" y="16805"/>
                  <a:pt x="12417" y="16825"/>
                  <a:pt x="12417" y="16825"/>
                </a:cubicBezTo>
                <a:cubicBezTo>
                  <a:pt x="12407" y="16825"/>
                  <a:pt x="12407" y="16846"/>
                  <a:pt x="12397" y="16825"/>
                </a:cubicBezTo>
                <a:cubicBezTo>
                  <a:pt x="12397" y="16825"/>
                  <a:pt x="12397" y="16805"/>
                  <a:pt x="12387" y="16784"/>
                </a:cubicBezTo>
                <a:cubicBezTo>
                  <a:pt x="12387" y="16784"/>
                  <a:pt x="12377" y="16763"/>
                  <a:pt x="12377" y="16743"/>
                </a:cubicBezTo>
                <a:cubicBezTo>
                  <a:pt x="12367" y="16763"/>
                  <a:pt x="12358" y="16763"/>
                  <a:pt x="12348" y="16763"/>
                </a:cubicBezTo>
                <a:cubicBezTo>
                  <a:pt x="12348" y="16743"/>
                  <a:pt x="12348" y="16743"/>
                  <a:pt x="12348" y="16743"/>
                </a:cubicBezTo>
                <a:cubicBezTo>
                  <a:pt x="12348" y="16722"/>
                  <a:pt x="12348" y="16722"/>
                  <a:pt x="12338" y="16701"/>
                </a:cubicBezTo>
                <a:cubicBezTo>
                  <a:pt x="12338" y="16701"/>
                  <a:pt x="12338" y="16701"/>
                  <a:pt x="12338" y="16681"/>
                </a:cubicBezTo>
                <a:cubicBezTo>
                  <a:pt x="12338" y="16681"/>
                  <a:pt x="12328" y="16660"/>
                  <a:pt x="12328" y="16660"/>
                </a:cubicBezTo>
                <a:cubicBezTo>
                  <a:pt x="12328" y="16660"/>
                  <a:pt x="12328" y="16660"/>
                  <a:pt x="12328" y="16639"/>
                </a:cubicBezTo>
                <a:cubicBezTo>
                  <a:pt x="12328" y="16639"/>
                  <a:pt x="12328" y="16639"/>
                  <a:pt x="12328" y="16639"/>
                </a:cubicBezTo>
                <a:cubicBezTo>
                  <a:pt x="12318" y="16639"/>
                  <a:pt x="12318" y="16619"/>
                  <a:pt x="12318" y="16619"/>
                </a:cubicBezTo>
                <a:cubicBezTo>
                  <a:pt x="12318" y="16619"/>
                  <a:pt x="12318" y="16619"/>
                  <a:pt x="12318" y="16598"/>
                </a:cubicBezTo>
                <a:cubicBezTo>
                  <a:pt x="12308" y="16598"/>
                  <a:pt x="12308" y="16577"/>
                  <a:pt x="12318" y="16557"/>
                </a:cubicBezTo>
                <a:cubicBezTo>
                  <a:pt x="12318" y="16557"/>
                  <a:pt x="12318" y="16536"/>
                  <a:pt x="12318" y="16536"/>
                </a:cubicBezTo>
                <a:cubicBezTo>
                  <a:pt x="12318" y="16515"/>
                  <a:pt x="12318" y="16495"/>
                  <a:pt x="12318" y="16495"/>
                </a:cubicBezTo>
                <a:cubicBezTo>
                  <a:pt x="12318" y="16474"/>
                  <a:pt x="12318" y="16474"/>
                  <a:pt x="12318" y="16453"/>
                </a:cubicBezTo>
                <a:cubicBezTo>
                  <a:pt x="12318" y="16453"/>
                  <a:pt x="12318" y="16433"/>
                  <a:pt x="12318" y="16433"/>
                </a:cubicBezTo>
                <a:cubicBezTo>
                  <a:pt x="12308" y="16412"/>
                  <a:pt x="12308" y="16412"/>
                  <a:pt x="12308" y="16412"/>
                </a:cubicBezTo>
                <a:cubicBezTo>
                  <a:pt x="12308" y="16391"/>
                  <a:pt x="12298" y="16391"/>
                  <a:pt x="12298" y="16371"/>
                </a:cubicBezTo>
                <a:cubicBezTo>
                  <a:pt x="12288" y="16371"/>
                  <a:pt x="12288" y="16371"/>
                  <a:pt x="12288" y="16350"/>
                </a:cubicBezTo>
                <a:cubicBezTo>
                  <a:pt x="12288" y="16350"/>
                  <a:pt x="12288" y="16329"/>
                  <a:pt x="12288" y="16329"/>
                </a:cubicBezTo>
                <a:cubicBezTo>
                  <a:pt x="12288" y="16309"/>
                  <a:pt x="12288" y="16288"/>
                  <a:pt x="12288" y="16288"/>
                </a:cubicBezTo>
                <a:cubicBezTo>
                  <a:pt x="12288" y="16267"/>
                  <a:pt x="12288" y="16267"/>
                  <a:pt x="12288" y="16247"/>
                </a:cubicBezTo>
                <a:cubicBezTo>
                  <a:pt x="12298" y="16247"/>
                  <a:pt x="12288" y="16226"/>
                  <a:pt x="12298" y="16205"/>
                </a:cubicBezTo>
                <a:cubicBezTo>
                  <a:pt x="12298" y="16205"/>
                  <a:pt x="12298" y="16184"/>
                  <a:pt x="12298" y="16184"/>
                </a:cubicBezTo>
                <a:cubicBezTo>
                  <a:pt x="12298" y="16164"/>
                  <a:pt x="12308" y="16164"/>
                  <a:pt x="12308" y="16164"/>
                </a:cubicBezTo>
                <a:cubicBezTo>
                  <a:pt x="12308" y="16143"/>
                  <a:pt x="12308" y="16143"/>
                  <a:pt x="12308" y="16143"/>
                </a:cubicBezTo>
                <a:cubicBezTo>
                  <a:pt x="12308" y="16122"/>
                  <a:pt x="12318" y="16122"/>
                  <a:pt x="12318" y="16122"/>
                </a:cubicBezTo>
                <a:cubicBezTo>
                  <a:pt x="12328" y="16122"/>
                  <a:pt x="12328" y="16102"/>
                  <a:pt x="12328" y="16102"/>
                </a:cubicBezTo>
                <a:cubicBezTo>
                  <a:pt x="12338" y="16081"/>
                  <a:pt x="12338" y="16060"/>
                  <a:pt x="12338" y="16060"/>
                </a:cubicBezTo>
                <a:cubicBezTo>
                  <a:pt x="12348" y="16040"/>
                  <a:pt x="12348" y="16040"/>
                  <a:pt x="12348" y="16040"/>
                </a:cubicBezTo>
                <a:cubicBezTo>
                  <a:pt x="12358" y="16019"/>
                  <a:pt x="12358" y="16019"/>
                  <a:pt x="12358" y="15998"/>
                </a:cubicBezTo>
                <a:cubicBezTo>
                  <a:pt x="12358" y="15998"/>
                  <a:pt x="12358" y="15978"/>
                  <a:pt x="12358" y="15978"/>
                </a:cubicBezTo>
                <a:cubicBezTo>
                  <a:pt x="12358" y="15957"/>
                  <a:pt x="12358" y="15957"/>
                  <a:pt x="12367" y="15957"/>
                </a:cubicBezTo>
                <a:cubicBezTo>
                  <a:pt x="12367" y="15936"/>
                  <a:pt x="12367" y="15936"/>
                  <a:pt x="12377" y="15936"/>
                </a:cubicBezTo>
                <a:cubicBezTo>
                  <a:pt x="12377" y="15936"/>
                  <a:pt x="12387" y="15916"/>
                  <a:pt x="12387" y="15895"/>
                </a:cubicBezTo>
                <a:cubicBezTo>
                  <a:pt x="12387" y="15874"/>
                  <a:pt x="12377" y="15874"/>
                  <a:pt x="12377" y="15874"/>
                </a:cubicBezTo>
                <a:cubicBezTo>
                  <a:pt x="12377" y="15854"/>
                  <a:pt x="12387" y="15833"/>
                  <a:pt x="12387" y="15833"/>
                </a:cubicBezTo>
                <a:cubicBezTo>
                  <a:pt x="12387" y="15812"/>
                  <a:pt x="12387" y="15812"/>
                  <a:pt x="12387" y="15812"/>
                </a:cubicBezTo>
                <a:cubicBezTo>
                  <a:pt x="12387" y="15792"/>
                  <a:pt x="12387" y="15792"/>
                  <a:pt x="12387" y="15792"/>
                </a:cubicBezTo>
                <a:cubicBezTo>
                  <a:pt x="12387" y="15771"/>
                  <a:pt x="12387" y="15771"/>
                  <a:pt x="12377" y="15771"/>
                </a:cubicBezTo>
                <a:cubicBezTo>
                  <a:pt x="12377" y="15771"/>
                  <a:pt x="12377" y="15771"/>
                  <a:pt x="12377" y="15771"/>
                </a:cubicBezTo>
                <a:cubicBezTo>
                  <a:pt x="12377" y="15771"/>
                  <a:pt x="12377" y="15750"/>
                  <a:pt x="12377" y="15750"/>
                </a:cubicBezTo>
                <a:cubicBezTo>
                  <a:pt x="12377" y="15750"/>
                  <a:pt x="12377" y="15730"/>
                  <a:pt x="12377" y="15730"/>
                </a:cubicBezTo>
                <a:cubicBezTo>
                  <a:pt x="12377" y="15730"/>
                  <a:pt x="12377" y="15709"/>
                  <a:pt x="12377" y="15709"/>
                </a:cubicBezTo>
                <a:cubicBezTo>
                  <a:pt x="12377" y="15688"/>
                  <a:pt x="12367" y="15688"/>
                  <a:pt x="12367" y="15668"/>
                </a:cubicBezTo>
                <a:cubicBezTo>
                  <a:pt x="12367" y="15668"/>
                  <a:pt x="12367" y="15647"/>
                  <a:pt x="12367" y="15647"/>
                </a:cubicBezTo>
                <a:cubicBezTo>
                  <a:pt x="12367" y="15626"/>
                  <a:pt x="12367" y="15626"/>
                  <a:pt x="12367" y="15606"/>
                </a:cubicBezTo>
                <a:cubicBezTo>
                  <a:pt x="12358" y="15606"/>
                  <a:pt x="12358" y="15585"/>
                  <a:pt x="12358" y="15585"/>
                </a:cubicBezTo>
                <a:cubicBezTo>
                  <a:pt x="12367" y="15564"/>
                  <a:pt x="12358" y="15564"/>
                  <a:pt x="12358" y="15544"/>
                </a:cubicBezTo>
                <a:cubicBezTo>
                  <a:pt x="12358" y="15544"/>
                  <a:pt x="12358" y="15523"/>
                  <a:pt x="12358" y="15523"/>
                </a:cubicBezTo>
                <a:cubicBezTo>
                  <a:pt x="12358" y="15523"/>
                  <a:pt x="12358" y="15523"/>
                  <a:pt x="12358" y="15523"/>
                </a:cubicBezTo>
                <a:cubicBezTo>
                  <a:pt x="12348" y="15502"/>
                  <a:pt x="12358" y="15482"/>
                  <a:pt x="12358" y="15482"/>
                </a:cubicBezTo>
                <a:cubicBezTo>
                  <a:pt x="12358" y="15461"/>
                  <a:pt x="12358" y="15461"/>
                  <a:pt x="12367" y="15440"/>
                </a:cubicBezTo>
                <a:cubicBezTo>
                  <a:pt x="12367" y="15440"/>
                  <a:pt x="12367" y="15440"/>
                  <a:pt x="12377" y="15440"/>
                </a:cubicBezTo>
                <a:cubicBezTo>
                  <a:pt x="12377" y="15420"/>
                  <a:pt x="12387" y="15399"/>
                  <a:pt x="12387" y="15399"/>
                </a:cubicBezTo>
                <a:cubicBezTo>
                  <a:pt x="12397" y="15378"/>
                  <a:pt x="12397" y="15358"/>
                  <a:pt x="12397" y="15337"/>
                </a:cubicBezTo>
                <a:cubicBezTo>
                  <a:pt x="12397" y="15337"/>
                  <a:pt x="12397" y="15316"/>
                  <a:pt x="12397" y="15296"/>
                </a:cubicBezTo>
                <a:cubicBezTo>
                  <a:pt x="12397" y="15296"/>
                  <a:pt x="12397" y="15275"/>
                  <a:pt x="12407" y="15275"/>
                </a:cubicBezTo>
                <a:cubicBezTo>
                  <a:pt x="12407" y="15275"/>
                  <a:pt x="12407" y="15296"/>
                  <a:pt x="12407" y="15296"/>
                </a:cubicBezTo>
                <a:cubicBezTo>
                  <a:pt x="12407" y="15296"/>
                  <a:pt x="12417" y="15275"/>
                  <a:pt x="12417" y="15275"/>
                </a:cubicBezTo>
                <a:cubicBezTo>
                  <a:pt x="12427" y="15275"/>
                  <a:pt x="12427" y="15275"/>
                  <a:pt x="12437" y="15275"/>
                </a:cubicBezTo>
                <a:cubicBezTo>
                  <a:pt x="12437" y="15254"/>
                  <a:pt x="12447" y="15254"/>
                  <a:pt x="12447" y="15254"/>
                </a:cubicBezTo>
                <a:cubicBezTo>
                  <a:pt x="12457" y="15254"/>
                  <a:pt x="12457" y="15254"/>
                  <a:pt x="12457" y="15254"/>
                </a:cubicBezTo>
                <a:cubicBezTo>
                  <a:pt x="12457" y="15275"/>
                  <a:pt x="12457" y="15254"/>
                  <a:pt x="12466" y="15254"/>
                </a:cubicBezTo>
                <a:cubicBezTo>
                  <a:pt x="12466" y="15254"/>
                  <a:pt x="12476" y="15254"/>
                  <a:pt x="12476" y="15254"/>
                </a:cubicBezTo>
                <a:cubicBezTo>
                  <a:pt x="12476" y="15254"/>
                  <a:pt x="12486" y="15254"/>
                  <a:pt x="12476" y="15234"/>
                </a:cubicBezTo>
                <a:cubicBezTo>
                  <a:pt x="12476" y="15234"/>
                  <a:pt x="12476" y="15234"/>
                  <a:pt x="12476" y="15234"/>
                </a:cubicBezTo>
                <a:cubicBezTo>
                  <a:pt x="12486" y="15213"/>
                  <a:pt x="12496" y="15213"/>
                  <a:pt x="12496" y="15213"/>
                </a:cubicBezTo>
                <a:cubicBezTo>
                  <a:pt x="12506" y="15234"/>
                  <a:pt x="12506" y="15213"/>
                  <a:pt x="12516" y="15213"/>
                </a:cubicBezTo>
                <a:cubicBezTo>
                  <a:pt x="12516" y="15213"/>
                  <a:pt x="12516" y="15213"/>
                  <a:pt x="12516" y="15234"/>
                </a:cubicBezTo>
                <a:cubicBezTo>
                  <a:pt x="12516" y="15234"/>
                  <a:pt x="12516" y="15254"/>
                  <a:pt x="12526" y="15254"/>
                </a:cubicBezTo>
                <a:cubicBezTo>
                  <a:pt x="12526" y="15254"/>
                  <a:pt x="12526" y="15254"/>
                  <a:pt x="12536" y="15254"/>
                </a:cubicBezTo>
                <a:cubicBezTo>
                  <a:pt x="12536" y="15254"/>
                  <a:pt x="12536" y="15254"/>
                  <a:pt x="12536" y="15234"/>
                </a:cubicBezTo>
                <a:cubicBezTo>
                  <a:pt x="12526" y="15234"/>
                  <a:pt x="12526" y="15234"/>
                  <a:pt x="12526" y="15234"/>
                </a:cubicBezTo>
                <a:cubicBezTo>
                  <a:pt x="12526" y="15234"/>
                  <a:pt x="12526" y="15213"/>
                  <a:pt x="12526" y="15213"/>
                </a:cubicBezTo>
                <a:cubicBezTo>
                  <a:pt x="12526" y="15213"/>
                  <a:pt x="12526" y="15192"/>
                  <a:pt x="12526" y="15192"/>
                </a:cubicBezTo>
                <a:cubicBezTo>
                  <a:pt x="12536" y="15192"/>
                  <a:pt x="12536" y="15192"/>
                  <a:pt x="12536" y="15192"/>
                </a:cubicBezTo>
                <a:cubicBezTo>
                  <a:pt x="12546" y="15172"/>
                  <a:pt x="12546" y="15172"/>
                  <a:pt x="12556" y="15151"/>
                </a:cubicBezTo>
                <a:cubicBezTo>
                  <a:pt x="12556" y="15151"/>
                  <a:pt x="12566" y="15130"/>
                  <a:pt x="12566" y="15130"/>
                </a:cubicBezTo>
                <a:cubicBezTo>
                  <a:pt x="12575" y="15151"/>
                  <a:pt x="12566" y="15172"/>
                  <a:pt x="12566" y="15172"/>
                </a:cubicBezTo>
                <a:cubicBezTo>
                  <a:pt x="12575" y="15172"/>
                  <a:pt x="12575" y="15172"/>
                  <a:pt x="12575" y="15172"/>
                </a:cubicBezTo>
                <a:cubicBezTo>
                  <a:pt x="12585" y="15172"/>
                  <a:pt x="12585" y="15172"/>
                  <a:pt x="12585" y="15151"/>
                </a:cubicBezTo>
                <a:cubicBezTo>
                  <a:pt x="12585" y="15151"/>
                  <a:pt x="12585" y="15151"/>
                  <a:pt x="12585" y="15151"/>
                </a:cubicBezTo>
                <a:cubicBezTo>
                  <a:pt x="12585" y="15151"/>
                  <a:pt x="12575" y="15151"/>
                  <a:pt x="12575" y="15151"/>
                </a:cubicBezTo>
                <a:cubicBezTo>
                  <a:pt x="12575" y="15130"/>
                  <a:pt x="12575" y="15130"/>
                  <a:pt x="12585" y="15130"/>
                </a:cubicBezTo>
                <a:cubicBezTo>
                  <a:pt x="12585" y="15110"/>
                  <a:pt x="12585" y="15110"/>
                  <a:pt x="12595" y="15110"/>
                </a:cubicBezTo>
                <a:cubicBezTo>
                  <a:pt x="12595" y="15089"/>
                  <a:pt x="12595" y="15068"/>
                  <a:pt x="12595" y="15068"/>
                </a:cubicBezTo>
                <a:cubicBezTo>
                  <a:pt x="12605" y="15048"/>
                  <a:pt x="12605" y="15048"/>
                  <a:pt x="12605" y="15068"/>
                </a:cubicBezTo>
                <a:cubicBezTo>
                  <a:pt x="12605" y="15068"/>
                  <a:pt x="12605" y="15089"/>
                  <a:pt x="12605" y="15089"/>
                </a:cubicBezTo>
                <a:cubicBezTo>
                  <a:pt x="12605" y="15089"/>
                  <a:pt x="12605" y="15110"/>
                  <a:pt x="12605" y="15110"/>
                </a:cubicBezTo>
                <a:cubicBezTo>
                  <a:pt x="12615" y="15110"/>
                  <a:pt x="12615" y="15089"/>
                  <a:pt x="12615" y="15089"/>
                </a:cubicBezTo>
                <a:cubicBezTo>
                  <a:pt x="12625" y="15068"/>
                  <a:pt x="12625" y="15068"/>
                  <a:pt x="12625" y="15048"/>
                </a:cubicBezTo>
                <a:cubicBezTo>
                  <a:pt x="12625" y="15048"/>
                  <a:pt x="12625" y="15027"/>
                  <a:pt x="12625" y="15027"/>
                </a:cubicBezTo>
                <a:cubicBezTo>
                  <a:pt x="12625" y="15027"/>
                  <a:pt x="12625" y="15006"/>
                  <a:pt x="12625" y="15006"/>
                </a:cubicBezTo>
                <a:cubicBezTo>
                  <a:pt x="12625" y="15006"/>
                  <a:pt x="12625" y="14965"/>
                  <a:pt x="12635" y="14965"/>
                </a:cubicBezTo>
                <a:cubicBezTo>
                  <a:pt x="12635" y="14965"/>
                  <a:pt x="12645" y="14986"/>
                  <a:pt x="12645" y="14986"/>
                </a:cubicBezTo>
                <a:cubicBezTo>
                  <a:pt x="12645" y="14965"/>
                  <a:pt x="12655" y="14965"/>
                  <a:pt x="12655" y="14965"/>
                </a:cubicBezTo>
                <a:cubicBezTo>
                  <a:pt x="12655" y="14944"/>
                  <a:pt x="12655" y="14924"/>
                  <a:pt x="12645" y="14924"/>
                </a:cubicBezTo>
                <a:cubicBezTo>
                  <a:pt x="12645" y="14924"/>
                  <a:pt x="12645" y="14924"/>
                  <a:pt x="12635" y="14924"/>
                </a:cubicBezTo>
                <a:cubicBezTo>
                  <a:pt x="12635" y="14903"/>
                  <a:pt x="12635" y="14903"/>
                  <a:pt x="12635" y="14903"/>
                </a:cubicBezTo>
                <a:cubicBezTo>
                  <a:pt x="12635" y="14882"/>
                  <a:pt x="12635" y="14882"/>
                  <a:pt x="12635" y="14882"/>
                </a:cubicBezTo>
                <a:cubicBezTo>
                  <a:pt x="12645" y="14862"/>
                  <a:pt x="12645" y="14862"/>
                  <a:pt x="12655" y="14862"/>
                </a:cubicBezTo>
                <a:cubicBezTo>
                  <a:pt x="12655" y="14882"/>
                  <a:pt x="12655" y="14903"/>
                  <a:pt x="12665" y="14903"/>
                </a:cubicBezTo>
                <a:cubicBezTo>
                  <a:pt x="12665" y="14882"/>
                  <a:pt x="12675" y="14882"/>
                  <a:pt x="12675" y="14882"/>
                </a:cubicBezTo>
                <a:cubicBezTo>
                  <a:pt x="12675" y="14862"/>
                  <a:pt x="12675" y="14862"/>
                  <a:pt x="12684" y="14862"/>
                </a:cubicBezTo>
                <a:cubicBezTo>
                  <a:pt x="12684" y="14841"/>
                  <a:pt x="12684" y="14841"/>
                  <a:pt x="12684" y="14841"/>
                </a:cubicBezTo>
                <a:cubicBezTo>
                  <a:pt x="12694" y="14820"/>
                  <a:pt x="12704" y="14841"/>
                  <a:pt x="12704" y="14820"/>
                </a:cubicBezTo>
                <a:cubicBezTo>
                  <a:pt x="12704" y="14820"/>
                  <a:pt x="12704" y="14800"/>
                  <a:pt x="12704" y="14800"/>
                </a:cubicBezTo>
                <a:cubicBezTo>
                  <a:pt x="12704" y="14800"/>
                  <a:pt x="12704" y="14800"/>
                  <a:pt x="12704" y="14800"/>
                </a:cubicBezTo>
                <a:cubicBezTo>
                  <a:pt x="12704" y="14800"/>
                  <a:pt x="12704" y="14779"/>
                  <a:pt x="12704" y="14779"/>
                </a:cubicBezTo>
                <a:cubicBezTo>
                  <a:pt x="12704" y="14758"/>
                  <a:pt x="12704" y="14758"/>
                  <a:pt x="12704" y="14738"/>
                </a:cubicBezTo>
                <a:cubicBezTo>
                  <a:pt x="12704" y="14738"/>
                  <a:pt x="12704" y="14717"/>
                  <a:pt x="12714" y="14717"/>
                </a:cubicBezTo>
                <a:cubicBezTo>
                  <a:pt x="12714" y="14696"/>
                  <a:pt x="12704" y="14696"/>
                  <a:pt x="12694" y="14696"/>
                </a:cubicBezTo>
                <a:cubicBezTo>
                  <a:pt x="12694" y="14696"/>
                  <a:pt x="12694" y="14676"/>
                  <a:pt x="12704" y="14676"/>
                </a:cubicBezTo>
                <a:cubicBezTo>
                  <a:pt x="12704" y="14676"/>
                  <a:pt x="12714" y="14676"/>
                  <a:pt x="12714" y="14676"/>
                </a:cubicBezTo>
                <a:cubicBezTo>
                  <a:pt x="12714" y="14676"/>
                  <a:pt x="12724" y="14676"/>
                  <a:pt x="12724" y="14655"/>
                </a:cubicBezTo>
                <a:cubicBezTo>
                  <a:pt x="12724" y="14634"/>
                  <a:pt x="12724" y="14634"/>
                  <a:pt x="12724" y="14614"/>
                </a:cubicBezTo>
                <a:cubicBezTo>
                  <a:pt x="12724" y="14614"/>
                  <a:pt x="12734" y="14593"/>
                  <a:pt x="12734" y="14593"/>
                </a:cubicBezTo>
                <a:cubicBezTo>
                  <a:pt x="12744" y="14614"/>
                  <a:pt x="12734" y="14614"/>
                  <a:pt x="12734" y="14634"/>
                </a:cubicBezTo>
                <a:cubicBezTo>
                  <a:pt x="12734" y="14634"/>
                  <a:pt x="12734" y="14655"/>
                  <a:pt x="12744" y="14655"/>
                </a:cubicBezTo>
                <a:cubicBezTo>
                  <a:pt x="12744" y="14655"/>
                  <a:pt x="12744" y="14655"/>
                  <a:pt x="12754" y="14655"/>
                </a:cubicBezTo>
                <a:cubicBezTo>
                  <a:pt x="12754" y="14655"/>
                  <a:pt x="12754" y="14676"/>
                  <a:pt x="12754" y="14676"/>
                </a:cubicBezTo>
                <a:cubicBezTo>
                  <a:pt x="12764" y="14696"/>
                  <a:pt x="12764" y="14696"/>
                  <a:pt x="12764" y="14696"/>
                </a:cubicBezTo>
                <a:cubicBezTo>
                  <a:pt x="12764" y="14696"/>
                  <a:pt x="12764" y="14717"/>
                  <a:pt x="12764" y="14717"/>
                </a:cubicBezTo>
                <a:cubicBezTo>
                  <a:pt x="12764" y="14717"/>
                  <a:pt x="12764" y="14717"/>
                  <a:pt x="12764" y="14738"/>
                </a:cubicBezTo>
                <a:cubicBezTo>
                  <a:pt x="12764" y="14738"/>
                  <a:pt x="12764" y="14738"/>
                  <a:pt x="12774" y="14738"/>
                </a:cubicBezTo>
                <a:cubicBezTo>
                  <a:pt x="12774" y="14738"/>
                  <a:pt x="12774" y="14738"/>
                  <a:pt x="12774" y="14738"/>
                </a:cubicBezTo>
                <a:cubicBezTo>
                  <a:pt x="12774" y="14738"/>
                  <a:pt x="12774" y="14738"/>
                  <a:pt x="12774" y="14738"/>
                </a:cubicBezTo>
                <a:cubicBezTo>
                  <a:pt x="12784" y="14738"/>
                  <a:pt x="12784" y="14758"/>
                  <a:pt x="12784" y="14758"/>
                </a:cubicBezTo>
                <a:cubicBezTo>
                  <a:pt x="12784" y="14779"/>
                  <a:pt x="12784" y="14779"/>
                  <a:pt x="12784" y="14800"/>
                </a:cubicBezTo>
                <a:cubicBezTo>
                  <a:pt x="12784" y="14820"/>
                  <a:pt x="12784" y="14820"/>
                  <a:pt x="12784" y="14841"/>
                </a:cubicBezTo>
                <a:cubicBezTo>
                  <a:pt x="12784" y="14841"/>
                  <a:pt x="12793" y="14841"/>
                  <a:pt x="12793" y="14841"/>
                </a:cubicBezTo>
                <a:cubicBezTo>
                  <a:pt x="12793" y="14862"/>
                  <a:pt x="12784" y="14882"/>
                  <a:pt x="12784" y="14882"/>
                </a:cubicBezTo>
                <a:cubicBezTo>
                  <a:pt x="12784" y="14882"/>
                  <a:pt x="12784" y="14882"/>
                  <a:pt x="12793" y="14882"/>
                </a:cubicBezTo>
                <a:cubicBezTo>
                  <a:pt x="12793" y="14882"/>
                  <a:pt x="12793" y="14903"/>
                  <a:pt x="12793" y="14903"/>
                </a:cubicBezTo>
                <a:cubicBezTo>
                  <a:pt x="12793" y="14903"/>
                  <a:pt x="12793" y="14903"/>
                  <a:pt x="12793" y="14903"/>
                </a:cubicBezTo>
                <a:cubicBezTo>
                  <a:pt x="12793" y="14924"/>
                  <a:pt x="12793" y="14924"/>
                  <a:pt x="12793" y="14924"/>
                </a:cubicBezTo>
                <a:cubicBezTo>
                  <a:pt x="12793" y="14944"/>
                  <a:pt x="12793" y="14965"/>
                  <a:pt x="12793" y="14965"/>
                </a:cubicBezTo>
                <a:cubicBezTo>
                  <a:pt x="12793" y="14986"/>
                  <a:pt x="12793" y="14986"/>
                  <a:pt x="12793" y="15006"/>
                </a:cubicBezTo>
                <a:cubicBezTo>
                  <a:pt x="12793" y="15006"/>
                  <a:pt x="12793" y="15006"/>
                  <a:pt x="12793" y="15027"/>
                </a:cubicBezTo>
                <a:cubicBezTo>
                  <a:pt x="12793" y="15027"/>
                  <a:pt x="12793" y="15027"/>
                  <a:pt x="12793" y="15048"/>
                </a:cubicBezTo>
                <a:cubicBezTo>
                  <a:pt x="12793" y="15048"/>
                  <a:pt x="12793" y="15048"/>
                  <a:pt x="12793" y="15048"/>
                </a:cubicBezTo>
                <a:cubicBezTo>
                  <a:pt x="12793" y="15068"/>
                  <a:pt x="12784" y="15068"/>
                  <a:pt x="12793" y="15068"/>
                </a:cubicBezTo>
                <a:cubicBezTo>
                  <a:pt x="12793" y="15068"/>
                  <a:pt x="12793" y="15068"/>
                  <a:pt x="12793" y="15089"/>
                </a:cubicBezTo>
                <a:cubicBezTo>
                  <a:pt x="12793" y="15089"/>
                  <a:pt x="12793" y="15089"/>
                  <a:pt x="12793" y="15089"/>
                </a:cubicBezTo>
                <a:cubicBezTo>
                  <a:pt x="12793" y="15089"/>
                  <a:pt x="12793" y="15089"/>
                  <a:pt x="12793" y="15089"/>
                </a:cubicBezTo>
                <a:cubicBezTo>
                  <a:pt x="12793" y="15089"/>
                  <a:pt x="12793" y="15110"/>
                  <a:pt x="12793" y="15110"/>
                </a:cubicBezTo>
                <a:cubicBezTo>
                  <a:pt x="12793" y="15110"/>
                  <a:pt x="12803" y="15130"/>
                  <a:pt x="12803" y="15130"/>
                </a:cubicBezTo>
                <a:cubicBezTo>
                  <a:pt x="12803" y="15151"/>
                  <a:pt x="12803" y="15151"/>
                  <a:pt x="12813" y="15172"/>
                </a:cubicBezTo>
                <a:close/>
                <a:moveTo>
                  <a:pt x="16836" y="9632"/>
                </a:moveTo>
                <a:cubicBezTo>
                  <a:pt x="16836" y="9653"/>
                  <a:pt x="16826" y="9653"/>
                  <a:pt x="16826" y="9653"/>
                </a:cubicBezTo>
                <a:cubicBezTo>
                  <a:pt x="16816" y="9673"/>
                  <a:pt x="16826" y="9694"/>
                  <a:pt x="16816" y="9694"/>
                </a:cubicBezTo>
                <a:cubicBezTo>
                  <a:pt x="16806" y="9694"/>
                  <a:pt x="16806" y="9673"/>
                  <a:pt x="16796" y="9694"/>
                </a:cubicBezTo>
                <a:cubicBezTo>
                  <a:pt x="16796" y="9694"/>
                  <a:pt x="16796" y="9715"/>
                  <a:pt x="16796" y="9715"/>
                </a:cubicBezTo>
                <a:cubicBezTo>
                  <a:pt x="16796" y="9715"/>
                  <a:pt x="16796" y="9736"/>
                  <a:pt x="16786" y="9736"/>
                </a:cubicBezTo>
                <a:cubicBezTo>
                  <a:pt x="16786" y="9736"/>
                  <a:pt x="16786" y="9736"/>
                  <a:pt x="16786" y="9715"/>
                </a:cubicBezTo>
                <a:cubicBezTo>
                  <a:pt x="16786" y="9694"/>
                  <a:pt x="16777" y="9736"/>
                  <a:pt x="16767" y="9715"/>
                </a:cubicBezTo>
                <a:cubicBezTo>
                  <a:pt x="16767" y="9715"/>
                  <a:pt x="16757" y="9715"/>
                  <a:pt x="16757" y="9715"/>
                </a:cubicBezTo>
                <a:cubicBezTo>
                  <a:pt x="16757" y="9715"/>
                  <a:pt x="16757" y="9694"/>
                  <a:pt x="16747" y="9694"/>
                </a:cubicBezTo>
                <a:cubicBezTo>
                  <a:pt x="16747" y="9694"/>
                  <a:pt x="16737" y="9694"/>
                  <a:pt x="16737" y="9694"/>
                </a:cubicBezTo>
                <a:cubicBezTo>
                  <a:pt x="16737" y="9694"/>
                  <a:pt x="16717" y="9715"/>
                  <a:pt x="16717" y="9694"/>
                </a:cubicBezTo>
                <a:cubicBezTo>
                  <a:pt x="16717" y="9694"/>
                  <a:pt x="16717" y="9673"/>
                  <a:pt x="16727" y="9673"/>
                </a:cubicBezTo>
                <a:cubicBezTo>
                  <a:pt x="16727" y="9653"/>
                  <a:pt x="16727" y="9653"/>
                  <a:pt x="16727" y="9632"/>
                </a:cubicBezTo>
                <a:cubicBezTo>
                  <a:pt x="16727" y="9632"/>
                  <a:pt x="16717" y="9632"/>
                  <a:pt x="16717" y="9632"/>
                </a:cubicBezTo>
                <a:cubicBezTo>
                  <a:pt x="16717" y="9632"/>
                  <a:pt x="16717" y="9632"/>
                  <a:pt x="16717" y="9611"/>
                </a:cubicBezTo>
                <a:cubicBezTo>
                  <a:pt x="16717" y="9611"/>
                  <a:pt x="16707" y="9611"/>
                  <a:pt x="16717" y="9591"/>
                </a:cubicBezTo>
                <a:cubicBezTo>
                  <a:pt x="16717" y="9591"/>
                  <a:pt x="16717" y="9591"/>
                  <a:pt x="16717" y="9591"/>
                </a:cubicBezTo>
                <a:cubicBezTo>
                  <a:pt x="16717" y="9591"/>
                  <a:pt x="16707" y="9570"/>
                  <a:pt x="16707" y="9570"/>
                </a:cubicBezTo>
                <a:cubicBezTo>
                  <a:pt x="16707" y="9549"/>
                  <a:pt x="16707" y="9549"/>
                  <a:pt x="16717" y="9549"/>
                </a:cubicBezTo>
                <a:cubicBezTo>
                  <a:pt x="16717" y="9529"/>
                  <a:pt x="16717" y="9529"/>
                  <a:pt x="16727" y="9508"/>
                </a:cubicBezTo>
                <a:cubicBezTo>
                  <a:pt x="16727" y="9508"/>
                  <a:pt x="16727" y="9508"/>
                  <a:pt x="16737" y="9508"/>
                </a:cubicBezTo>
                <a:cubicBezTo>
                  <a:pt x="16737" y="9487"/>
                  <a:pt x="16737" y="9487"/>
                  <a:pt x="16737" y="9487"/>
                </a:cubicBezTo>
                <a:cubicBezTo>
                  <a:pt x="16737" y="9467"/>
                  <a:pt x="16737" y="9467"/>
                  <a:pt x="16747" y="9446"/>
                </a:cubicBezTo>
                <a:cubicBezTo>
                  <a:pt x="16747" y="9446"/>
                  <a:pt x="16757" y="9446"/>
                  <a:pt x="16767" y="9446"/>
                </a:cubicBezTo>
                <a:cubicBezTo>
                  <a:pt x="16767" y="9446"/>
                  <a:pt x="16777" y="9446"/>
                  <a:pt x="16777" y="9446"/>
                </a:cubicBezTo>
                <a:cubicBezTo>
                  <a:pt x="16786" y="9446"/>
                  <a:pt x="16796" y="9425"/>
                  <a:pt x="16796" y="9425"/>
                </a:cubicBezTo>
                <a:cubicBezTo>
                  <a:pt x="16806" y="9425"/>
                  <a:pt x="16806" y="9425"/>
                  <a:pt x="16816" y="9425"/>
                </a:cubicBezTo>
                <a:cubicBezTo>
                  <a:pt x="16816" y="9425"/>
                  <a:pt x="16816" y="9425"/>
                  <a:pt x="16826" y="9425"/>
                </a:cubicBezTo>
                <a:cubicBezTo>
                  <a:pt x="16826" y="9425"/>
                  <a:pt x="16826" y="9425"/>
                  <a:pt x="16836" y="9425"/>
                </a:cubicBezTo>
                <a:cubicBezTo>
                  <a:pt x="16836" y="9425"/>
                  <a:pt x="16836" y="9425"/>
                  <a:pt x="16846" y="9405"/>
                </a:cubicBezTo>
                <a:cubicBezTo>
                  <a:pt x="16856" y="9405"/>
                  <a:pt x="16876" y="9425"/>
                  <a:pt x="16866" y="9446"/>
                </a:cubicBezTo>
                <a:cubicBezTo>
                  <a:pt x="16866" y="9446"/>
                  <a:pt x="16866" y="9467"/>
                  <a:pt x="16856" y="9487"/>
                </a:cubicBezTo>
                <a:cubicBezTo>
                  <a:pt x="16856" y="9508"/>
                  <a:pt x="16856" y="9508"/>
                  <a:pt x="16846" y="9529"/>
                </a:cubicBezTo>
                <a:cubicBezTo>
                  <a:pt x="16846" y="9529"/>
                  <a:pt x="16846" y="9549"/>
                  <a:pt x="16846" y="9549"/>
                </a:cubicBezTo>
                <a:cubicBezTo>
                  <a:pt x="16846" y="9570"/>
                  <a:pt x="16846" y="9591"/>
                  <a:pt x="16846" y="9611"/>
                </a:cubicBezTo>
                <a:cubicBezTo>
                  <a:pt x="16846" y="9611"/>
                  <a:pt x="16846" y="9611"/>
                  <a:pt x="16846" y="9632"/>
                </a:cubicBezTo>
                <a:cubicBezTo>
                  <a:pt x="16846" y="9632"/>
                  <a:pt x="16836" y="9632"/>
                  <a:pt x="16836" y="9632"/>
                </a:cubicBezTo>
                <a:close/>
                <a:moveTo>
                  <a:pt x="17440" y="8743"/>
                </a:moveTo>
                <a:cubicBezTo>
                  <a:pt x="17440" y="8702"/>
                  <a:pt x="17450" y="8702"/>
                  <a:pt x="17460" y="8681"/>
                </a:cubicBezTo>
                <a:cubicBezTo>
                  <a:pt x="17460" y="8661"/>
                  <a:pt x="17460" y="8661"/>
                  <a:pt x="17460" y="8640"/>
                </a:cubicBezTo>
                <a:cubicBezTo>
                  <a:pt x="17460" y="8619"/>
                  <a:pt x="17460" y="8619"/>
                  <a:pt x="17470" y="8599"/>
                </a:cubicBezTo>
                <a:cubicBezTo>
                  <a:pt x="17480" y="8599"/>
                  <a:pt x="17480" y="8599"/>
                  <a:pt x="17490" y="8599"/>
                </a:cubicBezTo>
                <a:cubicBezTo>
                  <a:pt x="17490" y="8578"/>
                  <a:pt x="17490" y="8578"/>
                  <a:pt x="17490" y="8578"/>
                </a:cubicBezTo>
                <a:cubicBezTo>
                  <a:pt x="17500" y="8578"/>
                  <a:pt x="17500" y="8578"/>
                  <a:pt x="17510" y="8578"/>
                </a:cubicBezTo>
                <a:cubicBezTo>
                  <a:pt x="17510" y="8578"/>
                  <a:pt x="17510" y="8578"/>
                  <a:pt x="17510" y="8578"/>
                </a:cubicBezTo>
                <a:cubicBezTo>
                  <a:pt x="17520" y="8599"/>
                  <a:pt x="17520" y="8599"/>
                  <a:pt x="17520" y="8619"/>
                </a:cubicBezTo>
                <a:cubicBezTo>
                  <a:pt x="17530" y="8619"/>
                  <a:pt x="17520" y="8640"/>
                  <a:pt x="17520" y="8640"/>
                </a:cubicBezTo>
                <a:cubicBezTo>
                  <a:pt x="17520" y="8661"/>
                  <a:pt x="17510" y="8661"/>
                  <a:pt x="17520" y="8681"/>
                </a:cubicBezTo>
                <a:cubicBezTo>
                  <a:pt x="17520" y="8681"/>
                  <a:pt x="17520" y="8681"/>
                  <a:pt x="17530" y="8681"/>
                </a:cubicBezTo>
                <a:cubicBezTo>
                  <a:pt x="17530" y="8681"/>
                  <a:pt x="17530" y="8681"/>
                  <a:pt x="17530" y="8702"/>
                </a:cubicBezTo>
                <a:cubicBezTo>
                  <a:pt x="17530" y="8723"/>
                  <a:pt x="17530" y="8723"/>
                  <a:pt x="17520" y="8743"/>
                </a:cubicBezTo>
                <a:cubicBezTo>
                  <a:pt x="17520" y="8764"/>
                  <a:pt x="17520" y="8785"/>
                  <a:pt x="17520" y="8805"/>
                </a:cubicBezTo>
                <a:cubicBezTo>
                  <a:pt x="17520" y="8826"/>
                  <a:pt x="17520" y="8826"/>
                  <a:pt x="17520" y="8826"/>
                </a:cubicBezTo>
                <a:cubicBezTo>
                  <a:pt x="17520" y="8847"/>
                  <a:pt x="17520" y="8847"/>
                  <a:pt x="17520" y="8867"/>
                </a:cubicBezTo>
                <a:cubicBezTo>
                  <a:pt x="17520" y="8888"/>
                  <a:pt x="17520" y="8888"/>
                  <a:pt x="17520" y="8909"/>
                </a:cubicBezTo>
                <a:cubicBezTo>
                  <a:pt x="17520" y="8929"/>
                  <a:pt x="17510" y="8950"/>
                  <a:pt x="17510" y="8950"/>
                </a:cubicBezTo>
                <a:cubicBezTo>
                  <a:pt x="17500" y="8971"/>
                  <a:pt x="17500" y="8971"/>
                  <a:pt x="17500" y="8991"/>
                </a:cubicBezTo>
                <a:cubicBezTo>
                  <a:pt x="17500" y="8991"/>
                  <a:pt x="17500" y="9012"/>
                  <a:pt x="17500" y="9012"/>
                </a:cubicBezTo>
                <a:cubicBezTo>
                  <a:pt x="17490" y="9033"/>
                  <a:pt x="17500" y="9074"/>
                  <a:pt x="17490" y="9115"/>
                </a:cubicBezTo>
                <a:cubicBezTo>
                  <a:pt x="17480" y="9095"/>
                  <a:pt x="17480" y="9053"/>
                  <a:pt x="17470" y="9033"/>
                </a:cubicBezTo>
                <a:cubicBezTo>
                  <a:pt x="17460" y="9012"/>
                  <a:pt x="17440" y="9012"/>
                  <a:pt x="17440" y="8971"/>
                </a:cubicBezTo>
                <a:cubicBezTo>
                  <a:pt x="17440" y="8971"/>
                  <a:pt x="17440" y="8950"/>
                  <a:pt x="17440" y="8929"/>
                </a:cubicBezTo>
                <a:cubicBezTo>
                  <a:pt x="17440" y="8909"/>
                  <a:pt x="17431" y="8909"/>
                  <a:pt x="17431" y="8888"/>
                </a:cubicBezTo>
                <a:cubicBezTo>
                  <a:pt x="17421" y="8867"/>
                  <a:pt x="17431" y="8847"/>
                  <a:pt x="17431" y="8805"/>
                </a:cubicBezTo>
                <a:cubicBezTo>
                  <a:pt x="17431" y="8805"/>
                  <a:pt x="17440" y="8785"/>
                  <a:pt x="17440" y="8785"/>
                </a:cubicBezTo>
                <a:cubicBezTo>
                  <a:pt x="17440" y="8764"/>
                  <a:pt x="17440" y="8743"/>
                  <a:pt x="17440" y="8743"/>
                </a:cubicBezTo>
                <a:close/>
                <a:moveTo>
                  <a:pt x="10891" y="6635"/>
                </a:moveTo>
                <a:cubicBezTo>
                  <a:pt x="10891" y="6635"/>
                  <a:pt x="10891" y="6656"/>
                  <a:pt x="10891" y="6676"/>
                </a:cubicBezTo>
                <a:cubicBezTo>
                  <a:pt x="10891" y="6697"/>
                  <a:pt x="10901" y="6718"/>
                  <a:pt x="10901" y="6738"/>
                </a:cubicBezTo>
                <a:cubicBezTo>
                  <a:pt x="10901" y="6738"/>
                  <a:pt x="10901" y="6738"/>
                  <a:pt x="10901" y="6759"/>
                </a:cubicBezTo>
                <a:cubicBezTo>
                  <a:pt x="10901" y="6759"/>
                  <a:pt x="10921" y="6780"/>
                  <a:pt x="10911" y="6800"/>
                </a:cubicBezTo>
                <a:cubicBezTo>
                  <a:pt x="10911" y="6800"/>
                  <a:pt x="10901" y="6800"/>
                  <a:pt x="10901" y="6800"/>
                </a:cubicBezTo>
                <a:cubicBezTo>
                  <a:pt x="10891" y="6800"/>
                  <a:pt x="10901" y="6780"/>
                  <a:pt x="10901" y="6780"/>
                </a:cubicBezTo>
                <a:cubicBezTo>
                  <a:pt x="10901" y="6759"/>
                  <a:pt x="10891" y="6759"/>
                  <a:pt x="10891" y="6759"/>
                </a:cubicBezTo>
                <a:cubicBezTo>
                  <a:pt x="10891" y="6738"/>
                  <a:pt x="10881" y="6738"/>
                  <a:pt x="10881" y="6738"/>
                </a:cubicBezTo>
                <a:cubicBezTo>
                  <a:pt x="10881" y="6718"/>
                  <a:pt x="10881" y="6718"/>
                  <a:pt x="10881" y="6718"/>
                </a:cubicBezTo>
                <a:cubicBezTo>
                  <a:pt x="10871" y="6718"/>
                  <a:pt x="10871" y="6738"/>
                  <a:pt x="10871" y="6738"/>
                </a:cubicBezTo>
                <a:cubicBezTo>
                  <a:pt x="10871" y="6759"/>
                  <a:pt x="10871" y="6759"/>
                  <a:pt x="10871" y="6780"/>
                </a:cubicBezTo>
                <a:cubicBezTo>
                  <a:pt x="10871" y="6780"/>
                  <a:pt x="10861" y="6800"/>
                  <a:pt x="10861" y="6780"/>
                </a:cubicBezTo>
                <a:cubicBezTo>
                  <a:pt x="10861" y="6780"/>
                  <a:pt x="10861" y="6759"/>
                  <a:pt x="10851" y="6738"/>
                </a:cubicBezTo>
                <a:cubicBezTo>
                  <a:pt x="10851" y="6718"/>
                  <a:pt x="10851" y="6697"/>
                  <a:pt x="10842" y="6697"/>
                </a:cubicBezTo>
                <a:cubicBezTo>
                  <a:pt x="10842" y="6656"/>
                  <a:pt x="10832" y="6759"/>
                  <a:pt x="10822" y="6718"/>
                </a:cubicBezTo>
                <a:cubicBezTo>
                  <a:pt x="10822" y="6718"/>
                  <a:pt x="10812" y="6697"/>
                  <a:pt x="10812" y="6676"/>
                </a:cubicBezTo>
                <a:cubicBezTo>
                  <a:pt x="10812" y="6656"/>
                  <a:pt x="10812" y="6635"/>
                  <a:pt x="10812" y="6635"/>
                </a:cubicBezTo>
                <a:cubicBezTo>
                  <a:pt x="10812" y="6594"/>
                  <a:pt x="10802" y="6594"/>
                  <a:pt x="10792" y="6573"/>
                </a:cubicBezTo>
                <a:cubicBezTo>
                  <a:pt x="10792" y="6552"/>
                  <a:pt x="10782" y="6532"/>
                  <a:pt x="10792" y="6511"/>
                </a:cubicBezTo>
                <a:cubicBezTo>
                  <a:pt x="10792" y="6490"/>
                  <a:pt x="10812" y="6490"/>
                  <a:pt x="10812" y="6490"/>
                </a:cubicBezTo>
                <a:cubicBezTo>
                  <a:pt x="10822" y="6490"/>
                  <a:pt x="10832" y="6490"/>
                  <a:pt x="10842" y="6490"/>
                </a:cubicBezTo>
                <a:cubicBezTo>
                  <a:pt x="10851" y="6490"/>
                  <a:pt x="10871" y="6511"/>
                  <a:pt x="10881" y="6532"/>
                </a:cubicBezTo>
                <a:cubicBezTo>
                  <a:pt x="10891" y="6552"/>
                  <a:pt x="10901" y="6552"/>
                  <a:pt x="10901" y="6573"/>
                </a:cubicBezTo>
                <a:cubicBezTo>
                  <a:pt x="10911" y="6573"/>
                  <a:pt x="10911" y="6594"/>
                  <a:pt x="10911" y="6614"/>
                </a:cubicBezTo>
                <a:cubicBezTo>
                  <a:pt x="10911" y="6614"/>
                  <a:pt x="10921" y="6656"/>
                  <a:pt x="10911" y="6635"/>
                </a:cubicBezTo>
                <a:cubicBezTo>
                  <a:pt x="10901" y="6635"/>
                  <a:pt x="10901" y="6594"/>
                  <a:pt x="10891" y="6594"/>
                </a:cubicBezTo>
                <a:cubicBezTo>
                  <a:pt x="10881" y="6594"/>
                  <a:pt x="10891" y="6614"/>
                  <a:pt x="10891" y="6635"/>
                </a:cubicBezTo>
                <a:close/>
                <a:moveTo>
                  <a:pt x="10921" y="6945"/>
                </a:moveTo>
                <a:cubicBezTo>
                  <a:pt x="10931" y="6924"/>
                  <a:pt x="10941" y="6924"/>
                  <a:pt x="10951" y="6924"/>
                </a:cubicBezTo>
                <a:cubicBezTo>
                  <a:pt x="10951" y="6924"/>
                  <a:pt x="10960" y="6904"/>
                  <a:pt x="10970" y="6904"/>
                </a:cubicBezTo>
                <a:cubicBezTo>
                  <a:pt x="10980" y="6904"/>
                  <a:pt x="10980" y="6924"/>
                  <a:pt x="10980" y="6924"/>
                </a:cubicBezTo>
                <a:cubicBezTo>
                  <a:pt x="10980" y="6945"/>
                  <a:pt x="10990" y="6945"/>
                  <a:pt x="11000" y="6945"/>
                </a:cubicBezTo>
                <a:cubicBezTo>
                  <a:pt x="11010" y="6945"/>
                  <a:pt x="11020" y="6945"/>
                  <a:pt x="11030" y="6945"/>
                </a:cubicBezTo>
                <a:cubicBezTo>
                  <a:pt x="11040" y="6945"/>
                  <a:pt x="11050" y="6945"/>
                  <a:pt x="11060" y="6945"/>
                </a:cubicBezTo>
                <a:cubicBezTo>
                  <a:pt x="11060" y="6945"/>
                  <a:pt x="11079" y="6945"/>
                  <a:pt x="11079" y="6966"/>
                </a:cubicBezTo>
                <a:cubicBezTo>
                  <a:pt x="11079" y="6966"/>
                  <a:pt x="11089" y="6986"/>
                  <a:pt x="11089" y="6966"/>
                </a:cubicBezTo>
                <a:cubicBezTo>
                  <a:pt x="11099" y="6966"/>
                  <a:pt x="11109" y="6966"/>
                  <a:pt x="11119" y="6966"/>
                </a:cubicBezTo>
                <a:cubicBezTo>
                  <a:pt x="11129" y="6966"/>
                  <a:pt x="11129" y="6986"/>
                  <a:pt x="11129" y="6986"/>
                </a:cubicBezTo>
                <a:cubicBezTo>
                  <a:pt x="11129" y="7007"/>
                  <a:pt x="11119" y="6986"/>
                  <a:pt x="11109" y="7007"/>
                </a:cubicBezTo>
                <a:cubicBezTo>
                  <a:pt x="11109" y="7007"/>
                  <a:pt x="11099" y="6986"/>
                  <a:pt x="11089" y="6986"/>
                </a:cubicBezTo>
                <a:cubicBezTo>
                  <a:pt x="11089" y="7007"/>
                  <a:pt x="11079" y="7007"/>
                  <a:pt x="11069" y="7007"/>
                </a:cubicBezTo>
                <a:cubicBezTo>
                  <a:pt x="11060" y="7007"/>
                  <a:pt x="11050" y="7007"/>
                  <a:pt x="11040" y="7007"/>
                </a:cubicBezTo>
                <a:cubicBezTo>
                  <a:pt x="11040" y="7007"/>
                  <a:pt x="11030" y="7028"/>
                  <a:pt x="11020" y="7028"/>
                </a:cubicBezTo>
                <a:cubicBezTo>
                  <a:pt x="11010" y="7028"/>
                  <a:pt x="11010" y="7007"/>
                  <a:pt x="11010" y="7007"/>
                </a:cubicBezTo>
                <a:cubicBezTo>
                  <a:pt x="11000" y="6986"/>
                  <a:pt x="10990" y="6986"/>
                  <a:pt x="10990" y="6986"/>
                </a:cubicBezTo>
                <a:cubicBezTo>
                  <a:pt x="10980" y="6986"/>
                  <a:pt x="10970" y="6966"/>
                  <a:pt x="10970" y="6966"/>
                </a:cubicBezTo>
                <a:cubicBezTo>
                  <a:pt x="10960" y="6966"/>
                  <a:pt x="10951" y="6966"/>
                  <a:pt x="10941" y="6966"/>
                </a:cubicBezTo>
                <a:cubicBezTo>
                  <a:pt x="10931" y="6966"/>
                  <a:pt x="10911" y="6966"/>
                  <a:pt x="10921" y="6945"/>
                </a:cubicBezTo>
                <a:close/>
                <a:moveTo>
                  <a:pt x="9989" y="6056"/>
                </a:moveTo>
                <a:cubicBezTo>
                  <a:pt x="9989" y="6036"/>
                  <a:pt x="9999" y="6036"/>
                  <a:pt x="9999" y="6036"/>
                </a:cubicBezTo>
                <a:cubicBezTo>
                  <a:pt x="9999" y="6036"/>
                  <a:pt x="10009" y="6015"/>
                  <a:pt x="10009" y="6015"/>
                </a:cubicBezTo>
                <a:cubicBezTo>
                  <a:pt x="10009" y="6015"/>
                  <a:pt x="10009" y="5994"/>
                  <a:pt x="10019" y="5994"/>
                </a:cubicBezTo>
                <a:cubicBezTo>
                  <a:pt x="10019" y="5994"/>
                  <a:pt x="10029" y="5994"/>
                  <a:pt x="10029" y="6015"/>
                </a:cubicBezTo>
                <a:cubicBezTo>
                  <a:pt x="10039" y="6015"/>
                  <a:pt x="10039" y="6036"/>
                  <a:pt x="10039" y="6036"/>
                </a:cubicBezTo>
                <a:cubicBezTo>
                  <a:pt x="10039" y="6036"/>
                  <a:pt x="10039" y="6056"/>
                  <a:pt x="10039" y="6056"/>
                </a:cubicBezTo>
                <a:cubicBezTo>
                  <a:pt x="10049" y="6077"/>
                  <a:pt x="10049" y="6098"/>
                  <a:pt x="10049" y="6118"/>
                </a:cubicBezTo>
                <a:cubicBezTo>
                  <a:pt x="10049" y="6139"/>
                  <a:pt x="10049" y="6139"/>
                  <a:pt x="10049" y="6160"/>
                </a:cubicBezTo>
                <a:cubicBezTo>
                  <a:pt x="10049" y="6180"/>
                  <a:pt x="10059" y="6201"/>
                  <a:pt x="10049" y="6222"/>
                </a:cubicBezTo>
                <a:cubicBezTo>
                  <a:pt x="10049" y="6242"/>
                  <a:pt x="10039" y="6242"/>
                  <a:pt x="10039" y="6263"/>
                </a:cubicBezTo>
                <a:cubicBezTo>
                  <a:pt x="10029" y="6284"/>
                  <a:pt x="10039" y="6304"/>
                  <a:pt x="10039" y="6325"/>
                </a:cubicBezTo>
                <a:cubicBezTo>
                  <a:pt x="10029" y="6346"/>
                  <a:pt x="10029" y="6325"/>
                  <a:pt x="10019" y="6325"/>
                </a:cubicBezTo>
                <a:cubicBezTo>
                  <a:pt x="10009" y="6304"/>
                  <a:pt x="10009" y="6325"/>
                  <a:pt x="9999" y="6346"/>
                </a:cubicBezTo>
                <a:cubicBezTo>
                  <a:pt x="9999" y="6366"/>
                  <a:pt x="9999" y="6387"/>
                  <a:pt x="9989" y="6387"/>
                </a:cubicBezTo>
                <a:cubicBezTo>
                  <a:pt x="9980" y="6387"/>
                  <a:pt x="9970" y="6366"/>
                  <a:pt x="9970" y="6346"/>
                </a:cubicBezTo>
                <a:cubicBezTo>
                  <a:pt x="9960" y="6325"/>
                  <a:pt x="9960" y="6325"/>
                  <a:pt x="9960" y="6304"/>
                </a:cubicBezTo>
                <a:cubicBezTo>
                  <a:pt x="9970" y="6284"/>
                  <a:pt x="9970" y="6263"/>
                  <a:pt x="9960" y="6242"/>
                </a:cubicBezTo>
                <a:cubicBezTo>
                  <a:pt x="9960" y="6242"/>
                  <a:pt x="9960" y="6242"/>
                  <a:pt x="9960" y="6242"/>
                </a:cubicBezTo>
                <a:cubicBezTo>
                  <a:pt x="9960" y="6222"/>
                  <a:pt x="9960" y="6222"/>
                  <a:pt x="9960" y="6222"/>
                </a:cubicBezTo>
                <a:cubicBezTo>
                  <a:pt x="9970" y="6201"/>
                  <a:pt x="9970" y="6201"/>
                  <a:pt x="9970" y="6180"/>
                </a:cubicBezTo>
                <a:cubicBezTo>
                  <a:pt x="9970" y="6180"/>
                  <a:pt x="9960" y="6180"/>
                  <a:pt x="9960" y="6160"/>
                </a:cubicBezTo>
                <a:cubicBezTo>
                  <a:pt x="9960" y="6160"/>
                  <a:pt x="9970" y="6139"/>
                  <a:pt x="9960" y="6118"/>
                </a:cubicBezTo>
                <a:cubicBezTo>
                  <a:pt x="9960" y="6098"/>
                  <a:pt x="9940" y="6077"/>
                  <a:pt x="9940" y="6056"/>
                </a:cubicBezTo>
                <a:cubicBezTo>
                  <a:pt x="9940" y="6036"/>
                  <a:pt x="9960" y="6036"/>
                  <a:pt x="9960" y="6056"/>
                </a:cubicBezTo>
                <a:cubicBezTo>
                  <a:pt x="9970" y="6056"/>
                  <a:pt x="9980" y="6077"/>
                  <a:pt x="9989" y="6056"/>
                </a:cubicBezTo>
                <a:close/>
                <a:moveTo>
                  <a:pt x="10396" y="6552"/>
                </a:moveTo>
                <a:cubicBezTo>
                  <a:pt x="10396" y="6573"/>
                  <a:pt x="10386" y="6573"/>
                  <a:pt x="10386" y="6594"/>
                </a:cubicBezTo>
                <a:cubicBezTo>
                  <a:pt x="10386" y="6614"/>
                  <a:pt x="10396" y="6635"/>
                  <a:pt x="10396" y="6656"/>
                </a:cubicBezTo>
                <a:cubicBezTo>
                  <a:pt x="10396" y="6676"/>
                  <a:pt x="10406" y="6697"/>
                  <a:pt x="10396" y="6718"/>
                </a:cubicBezTo>
                <a:cubicBezTo>
                  <a:pt x="10396" y="6718"/>
                  <a:pt x="10396" y="6718"/>
                  <a:pt x="10396" y="6718"/>
                </a:cubicBezTo>
                <a:cubicBezTo>
                  <a:pt x="10386" y="6718"/>
                  <a:pt x="10386" y="6738"/>
                  <a:pt x="10386" y="6738"/>
                </a:cubicBezTo>
                <a:cubicBezTo>
                  <a:pt x="10376" y="6759"/>
                  <a:pt x="10366" y="6738"/>
                  <a:pt x="10356" y="6738"/>
                </a:cubicBezTo>
                <a:cubicBezTo>
                  <a:pt x="10356" y="6718"/>
                  <a:pt x="10346" y="6697"/>
                  <a:pt x="10336" y="6697"/>
                </a:cubicBezTo>
                <a:cubicBezTo>
                  <a:pt x="10326" y="6697"/>
                  <a:pt x="10326" y="6676"/>
                  <a:pt x="10316" y="6656"/>
                </a:cubicBezTo>
                <a:cubicBezTo>
                  <a:pt x="10306" y="6656"/>
                  <a:pt x="10306" y="6656"/>
                  <a:pt x="10297" y="6656"/>
                </a:cubicBezTo>
                <a:cubicBezTo>
                  <a:pt x="10287" y="6635"/>
                  <a:pt x="10277" y="6614"/>
                  <a:pt x="10267" y="6614"/>
                </a:cubicBezTo>
                <a:cubicBezTo>
                  <a:pt x="10257" y="6594"/>
                  <a:pt x="10247" y="6594"/>
                  <a:pt x="10237" y="6594"/>
                </a:cubicBezTo>
                <a:cubicBezTo>
                  <a:pt x="10227" y="6594"/>
                  <a:pt x="10227" y="6552"/>
                  <a:pt x="10227" y="6532"/>
                </a:cubicBezTo>
                <a:cubicBezTo>
                  <a:pt x="10227" y="6532"/>
                  <a:pt x="10227" y="6511"/>
                  <a:pt x="10227" y="6490"/>
                </a:cubicBezTo>
                <a:cubicBezTo>
                  <a:pt x="10237" y="6490"/>
                  <a:pt x="10237" y="6490"/>
                  <a:pt x="10247" y="6490"/>
                </a:cubicBezTo>
                <a:cubicBezTo>
                  <a:pt x="10247" y="6511"/>
                  <a:pt x="10257" y="6511"/>
                  <a:pt x="10257" y="6511"/>
                </a:cubicBezTo>
                <a:cubicBezTo>
                  <a:pt x="10267" y="6490"/>
                  <a:pt x="10267" y="6490"/>
                  <a:pt x="10277" y="6490"/>
                </a:cubicBezTo>
                <a:cubicBezTo>
                  <a:pt x="10277" y="6490"/>
                  <a:pt x="10287" y="6490"/>
                  <a:pt x="10297" y="6511"/>
                </a:cubicBezTo>
                <a:cubicBezTo>
                  <a:pt x="10297" y="6511"/>
                  <a:pt x="10297" y="6532"/>
                  <a:pt x="10297" y="6532"/>
                </a:cubicBezTo>
                <a:cubicBezTo>
                  <a:pt x="10306" y="6532"/>
                  <a:pt x="10306" y="6511"/>
                  <a:pt x="10316" y="6511"/>
                </a:cubicBezTo>
                <a:cubicBezTo>
                  <a:pt x="10316" y="6511"/>
                  <a:pt x="10316" y="6511"/>
                  <a:pt x="10326" y="6511"/>
                </a:cubicBezTo>
                <a:cubicBezTo>
                  <a:pt x="10336" y="6532"/>
                  <a:pt x="10336" y="6532"/>
                  <a:pt x="10346" y="6532"/>
                </a:cubicBezTo>
                <a:cubicBezTo>
                  <a:pt x="10346" y="6532"/>
                  <a:pt x="10346" y="6532"/>
                  <a:pt x="10356" y="6511"/>
                </a:cubicBezTo>
                <a:cubicBezTo>
                  <a:pt x="10366" y="6490"/>
                  <a:pt x="10386" y="6490"/>
                  <a:pt x="10396" y="6490"/>
                </a:cubicBezTo>
                <a:cubicBezTo>
                  <a:pt x="10406" y="6490"/>
                  <a:pt x="10415" y="6490"/>
                  <a:pt x="10415" y="6511"/>
                </a:cubicBezTo>
                <a:cubicBezTo>
                  <a:pt x="10415" y="6532"/>
                  <a:pt x="10406" y="6532"/>
                  <a:pt x="10396" y="6552"/>
                </a:cubicBezTo>
                <a:close/>
                <a:moveTo>
                  <a:pt x="9989" y="5788"/>
                </a:moveTo>
                <a:cubicBezTo>
                  <a:pt x="9989" y="5788"/>
                  <a:pt x="9989" y="5788"/>
                  <a:pt x="9989" y="5788"/>
                </a:cubicBezTo>
                <a:cubicBezTo>
                  <a:pt x="9999" y="5788"/>
                  <a:pt x="9999" y="5767"/>
                  <a:pt x="10009" y="5767"/>
                </a:cubicBezTo>
                <a:cubicBezTo>
                  <a:pt x="10009" y="5767"/>
                  <a:pt x="10009" y="5767"/>
                  <a:pt x="10019" y="5767"/>
                </a:cubicBezTo>
                <a:cubicBezTo>
                  <a:pt x="10019" y="5746"/>
                  <a:pt x="10019" y="5726"/>
                  <a:pt x="10029" y="5726"/>
                </a:cubicBezTo>
                <a:cubicBezTo>
                  <a:pt x="10029" y="5726"/>
                  <a:pt x="10029" y="5746"/>
                  <a:pt x="10029" y="5746"/>
                </a:cubicBezTo>
                <a:cubicBezTo>
                  <a:pt x="10029" y="5767"/>
                  <a:pt x="10029" y="5788"/>
                  <a:pt x="10029" y="5808"/>
                </a:cubicBezTo>
                <a:cubicBezTo>
                  <a:pt x="10029" y="5808"/>
                  <a:pt x="10039" y="5829"/>
                  <a:pt x="10039" y="5829"/>
                </a:cubicBezTo>
                <a:cubicBezTo>
                  <a:pt x="10039" y="5850"/>
                  <a:pt x="10039" y="5850"/>
                  <a:pt x="10029" y="5850"/>
                </a:cubicBezTo>
                <a:cubicBezTo>
                  <a:pt x="10019" y="5870"/>
                  <a:pt x="10029" y="5891"/>
                  <a:pt x="10019" y="5912"/>
                </a:cubicBezTo>
                <a:cubicBezTo>
                  <a:pt x="10019" y="5932"/>
                  <a:pt x="10019" y="5994"/>
                  <a:pt x="10009" y="5974"/>
                </a:cubicBezTo>
                <a:cubicBezTo>
                  <a:pt x="10009" y="5974"/>
                  <a:pt x="9999" y="5953"/>
                  <a:pt x="9999" y="5953"/>
                </a:cubicBezTo>
                <a:cubicBezTo>
                  <a:pt x="9989" y="5953"/>
                  <a:pt x="9989" y="5932"/>
                  <a:pt x="9989" y="5932"/>
                </a:cubicBezTo>
                <a:cubicBezTo>
                  <a:pt x="9980" y="5932"/>
                  <a:pt x="9980" y="5912"/>
                  <a:pt x="9980" y="5912"/>
                </a:cubicBezTo>
                <a:cubicBezTo>
                  <a:pt x="9989" y="5891"/>
                  <a:pt x="9989" y="5891"/>
                  <a:pt x="9989" y="5891"/>
                </a:cubicBezTo>
                <a:cubicBezTo>
                  <a:pt x="9989" y="5870"/>
                  <a:pt x="9989" y="5870"/>
                  <a:pt x="9980" y="5870"/>
                </a:cubicBezTo>
                <a:cubicBezTo>
                  <a:pt x="9980" y="5870"/>
                  <a:pt x="9980" y="5870"/>
                  <a:pt x="9980" y="5850"/>
                </a:cubicBezTo>
                <a:cubicBezTo>
                  <a:pt x="9980" y="5850"/>
                  <a:pt x="9980" y="5829"/>
                  <a:pt x="9980" y="5808"/>
                </a:cubicBezTo>
                <a:cubicBezTo>
                  <a:pt x="9980" y="5808"/>
                  <a:pt x="9989" y="5788"/>
                  <a:pt x="9989" y="5788"/>
                </a:cubicBezTo>
                <a:close/>
                <a:moveTo>
                  <a:pt x="10733" y="3349"/>
                </a:moveTo>
                <a:cubicBezTo>
                  <a:pt x="10733" y="3328"/>
                  <a:pt x="10733" y="3328"/>
                  <a:pt x="10733" y="3328"/>
                </a:cubicBezTo>
                <a:cubicBezTo>
                  <a:pt x="10733" y="3307"/>
                  <a:pt x="10742" y="3307"/>
                  <a:pt x="10752" y="3287"/>
                </a:cubicBezTo>
                <a:cubicBezTo>
                  <a:pt x="10752" y="3287"/>
                  <a:pt x="10762" y="3287"/>
                  <a:pt x="10772" y="3287"/>
                </a:cubicBezTo>
                <a:cubicBezTo>
                  <a:pt x="10772" y="3287"/>
                  <a:pt x="10782" y="3307"/>
                  <a:pt x="10792" y="3287"/>
                </a:cubicBezTo>
                <a:cubicBezTo>
                  <a:pt x="10792" y="3287"/>
                  <a:pt x="10792" y="3287"/>
                  <a:pt x="10802" y="3287"/>
                </a:cubicBezTo>
                <a:cubicBezTo>
                  <a:pt x="10802" y="3287"/>
                  <a:pt x="10802" y="3307"/>
                  <a:pt x="10802" y="3307"/>
                </a:cubicBezTo>
                <a:cubicBezTo>
                  <a:pt x="10792" y="3328"/>
                  <a:pt x="10782" y="3328"/>
                  <a:pt x="10772" y="3349"/>
                </a:cubicBezTo>
                <a:cubicBezTo>
                  <a:pt x="10762" y="3349"/>
                  <a:pt x="10762" y="3349"/>
                  <a:pt x="10752" y="3369"/>
                </a:cubicBezTo>
                <a:cubicBezTo>
                  <a:pt x="10742" y="3390"/>
                  <a:pt x="10742" y="3390"/>
                  <a:pt x="10742" y="3369"/>
                </a:cubicBezTo>
                <a:cubicBezTo>
                  <a:pt x="10742" y="3349"/>
                  <a:pt x="10742" y="3349"/>
                  <a:pt x="10733" y="3349"/>
                </a:cubicBezTo>
                <a:close/>
                <a:moveTo>
                  <a:pt x="9118" y="4196"/>
                </a:moveTo>
                <a:cubicBezTo>
                  <a:pt x="9118" y="4196"/>
                  <a:pt x="9118" y="4217"/>
                  <a:pt x="9118" y="4217"/>
                </a:cubicBezTo>
                <a:cubicBezTo>
                  <a:pt x="9118" y="4217"/>
                  <a:pt x="9118" y="4217"/>
                  <a:pt x="9118" y="4237"/>
                </a:cubicBezTo>
                <a:cubicBezTo>
                  <a:pt x="9118" y="4237"/>
                  <a:pt x="9108" y="4258"/>
                  <a:pt x="9108" y="4258"/>
                </a:cubicBezTo>
                <a:cubicBezTo>
                  <a:pt x="9108" y="4258"/>
                  <a:pt x="9108" y="4258"/>
                  <a:pt x="9098" y="4258"/>
                </a:cubicBezTo>
                <a:cubicBezTo>
                  <a:pt x="9098" y="4258"/>
                  <a:pt x="9098" y="4258"/>
                  <a:pt x="9098" y="4258"/>
                </a:cubicBezTo>
                <a:cubicBezTo>
                  <a:pt x="9088" y="4258"/>
                  <a:pt x="9088" y="4258"/>
                  <a:pt x="9088" y="4258"/>
                </a:cubicBezTo>
                <a:cubicBezTo>
                  <a:pt x="9078" y="4258"/>
                  <a:pt x="9078" y="4258"/>
                  <a:pt x="9078" y="4258"/>
                </a:cubicBezTo>
                <a:cubicBezTo>
                  <a:pt x="9078" y="4258"/>
                  <a:pt x="9068" y="4279"/>
                  <a:pt x="9068" y="4279"/>
                </a:cubicBezTo>
                <a:cubicBezTo>
                  <a:pt x="9058" y="4279"/>
                  <a:pt x="9048" y="4258"/>
                  <a:pt x="9048" y="4258"/>
                </a:cubicBezTo>
                <a:cubicBezTo>
                  <a:pt x="9048" y="4279"/>
                  <a:pt x="9048" y="4279"/>
                  <a:pt x="9048" y="4279"/>
                </a:cubicBezTo>
                <a:cubicBezTo>
                  <a:pt x="9048" y="4279"/>
                  <a:pt x="9038" y="4279"/>
                  <a:pt x="9038" y="4279"/>
                </a:cubicBezTo>
                <a:cubicBezTo>
                  <a:pt x="9028" y="4299"/>
                  <a:pt x="9028" y="4279"/>
                  <a:pt x="9028" y="4299"/>
                </a:cubicBezTo>
                <a:cubicBezTo>
                  <a:pt x="9018" y="4299"/>
                  <a:pt x="9018" y="4299"/>
                  <a:pt x="9009" y="4320"/>
                </a:cubicBezTo>
                <a:cubicBezTo>
                  <a:pt x="9009" y="4320"/>
                  <a:pt x="9009" y="4341"/>
                  <a:pt x="8999" y="4341"/>
                </a:cubicBezTo>
                <a:cubicBezTo>
                  <a:pt x="8999" y="4341"/>
                  <a:pt x="8989" y="4341"/>
                  <a:pt x="8989" y="4341"/>
                </a:cubicBezTo>
                <a:cubicBezTo>
                  <a:pt x="8979" y="4341"/>
                  <a:pt x="8979" y="4341"/>
                  <a:pt x="8979" y="4361"/>
                </a:cubicBezTo>
                <a:cubicBezTo>
                  <a:pt x="8969" y="4361"/>
                  <a:pt x="8969" y="4382"/>
                  <a:pt x="8959" y="4382"/>
                </a:cubicBezTo>
                <a:cubicBezTo>
                  <a:pt x="8959" y="4382"/>
                  <a:pt x="8949" y="4382"/>
                  <a:pt x="8949" y="4382"/>
                </a:cubicBezTo>
                <a:cubicBezTo>
                  <a:pt x="8939" y="4382"/>
                  <a:pt x="8939" y="4382"/>
                  <a:pt x="8939" y="4382"/>
                </a:cubicBezTo>
                <a:cubicBezTo>
                  <a:pt x="8929" y="4382"/>
                  <a:pt x="8919" y="4382"/>
                  <a:pt x="8909" y="4403"/>
                </a:cubicBezTo>
                <a:cubicBezTo>
                  <a:pt x="8909" y="4403"/>
                  <a:pt x="8909" y="4382"/>
                  <a:pt x="8909" y="4382"/>
                </a:cubicBezTo>
                <a:cubicBezTo>
                  <a:pt x="8919" y="4382"/>
                  <a:pt x="8919" y="4382"/>
                  <a:pt x="8919" y="4382"/>
                </a:cubicBezTo>
                <a:cubicBezTo>
                  <a:pt x="8919" y="4361"/>
                  <a:pt x="8939" y="4341"/>
                  <a:pt x="8929" y="4341"/>
                </a:cubicBezTo>
                <a:cubicBezTo>
                  <a:pt x="8929" y="4341"/>
                  <a:pt x="8919" y="4341"/>
                  <a:pt x="8919" y="4341"/>
                </a:cubicBezTo>
                <a:cubicBezTo>
                  <a:pt x="8909" y="4341"/>
                  <a:pt x="8909" y="4361"/>
                  <a:pt x="8900" y="4361"/>
                </a:cubicBezTo>
                <a:cubicBezTo>
                  <a:pt x="8900" y="4361"/>
                  <a:pt x="8890" y="4361"/>
                  <a:pt x="8890" y="4361"/>
                </a:cubicBezTo>
                <a:cubicBezTo>
                  <a:pt x="8880" y="4341"/>
                  <a:pt x="8890" y="4341"/>
                  <a:pt x="8890" y="4341"/>
                </a:cubicBezTo>
                <a:cubicBezTo>
                  <a:pt x="8880" y="4341"/>
                  <a:pt x="8880" y="4341"/>
                  <a:pt x="8880" y="4341"/>
                </a:cubicBezTo>
                <a:cubicBezTo>
                  <a:pt x="8870" y="4320"/>
                  <a:pt x="8880" y="4320"/>
                  <a:pt x="8880" y="4320"/>
                </a:cubicBezTo>
                <a:cubicBezTo>
                  <a:pt x="8880" y="4299"/>
                  <a:pt x="8880" y="4299"/>
                  <a:pt x="8880" y="4299"/>
                </a:cubicBezTo>
                <a:cubicBezTo>
                  <a:pt x="8880" y="4299"/>
                  <a:pt x="8880" y="4299"/>
                  <a:pt x="8880" y="4279"/>
                </a:cubicBezTo>
                <a:cubicBezTo>
                  <a:pt x="8870" y="4279"/>
                  <a:pt x="8860" y="4299"/>
                  <a:pt x="8850" y="4299"/>
                </a:cubicBezTo>
                <a:cubicBezTo>
                  <a:pt x="8850" y="4279"/>
                  <a:pt x="8860" y="4279"/>
                  <a:pt x="8870" y="4279"/>
                </a:cubicBezTo>
                <a:cubicBezTo>
                  <a:pt x="8870" y="4279"/>
                  <a:pt x="8870" y="4279"/>
                  <a:pt x="8870" y="4279"/>
                </a:cubicBezTo>
                <a:cubicBezTo>
                  <a:pt x="8870" y="4258"/>
                  <a:pt x="8880" y="4258"/>
                  <a:pt x="8880" y="4258"/>
                </a:cubicBezTo>
                <a:cubicBezTo>
                  <a:pt x="8890" y="4258"/>
                  <a:pt x="8890" y="4258"/>
                  <a:pt x="8900" y="4258"/>
                </a:cubicBezTo>
                <a:cubicBezTo>
                  <a:pt x="8900" y="4258"/>
                  <a:pt x="8900" y="4258"/>
                  <a:pt x="8909" y="4258"/>
                </a:cubicBezTo>
                <a:cubicBezTo>
                  <a:pt x="8909" y="4237"/>
                  <a:pt x="8909" y="4237"/>
                  <a:pt x="8919" y="4217"/>
                </a:cubicBezTo>
                <a:cubicBezTo>
                  <a:pt x="8919" y="4217"/>
                  <a:pt x="8919" y="4217"/>
                  <a:pt x="8919" y="4217"/>
                </a:cubicBezTo>
                <a:cubicBezTo>
                  <a:pt x="8919" y="4217"/>
                  <a:pt x="8919" y="4196"/>
                  <a:pt x="8919" y="4196"/>
                </a:cubicBezTo>
                <a:cubicBezTo>
                  <a:pt x="8919" y="4196"/>
                  <a:pt x="8919" y="4196"/>
                  <a:pt x="8919" y="4196"/>
                </a:cubicBezTo>
                <a:cubicBezTo>
                  <a:pt x="8919" y="4196"/>
                  <a:pt x="8919" y="4175"/>
                  <a:pt x="8919" y="4175"/>
                </a:cubicBezTo>
                <a:cubicBezTo>
                  <a:pt x="8919" y="4175"/>
                  <a:pt x="8929" y="4175"/>
                  <a:pt x="8929" y="4155"/>
                </a:cubicBezTo>
                <a:cubicBezTo>
                  <a:pt x="8929" y="4155"/>
                  <a:pt x="8919" y="4155"/>
                  <a:pt x="8919" y="4155"/>
                </a:cubicBezTo>
                <a:cubicBezTo>
                  <a:pt x="8919" y="4134"/>
                  <a:pt x="8929" y="4134"/>
                  <a:pt x="8929" y="4134"/>
                </a:cubicBezTo>
                <a:cubicBezTo>
                  <a:pt x="8929" y="4134"/>
                  <a:pt x="8929" y="4113"/>
                  <a:pt x="8929" y="4113"/>
                </a:cubicBezTo>
                <a:cubicBezTo>
                  <a:pt x="8929" y="4113"/>
                  <a:pt x="8929" y="4113"/>
                  <a:pt x="8929" y="4113"/>
                </a:cubicBezTo>
                <a:cubicBezTo>
                  <a:pt x="8929" y="4113"/>
                  <a:pt x="8919" y="4113"/>
                  <a:pt x="8919" y="4113"/>
                </a:cubicBezTo>
                <a:cubicBezTo>
                  <a:pt x="8919" y="4093"/>
                  <a:pt x="8919" y="4093"/>
                  <a:pt x="8919" y="4093"/>
                </a:cubicBezTo>
                <a:cubicBezTo>
                  <a:pt x="8909" y="4093"/>
                  <a:pt x="8909" y="4093"/>
                  <a:pt x="8900" y="4072"/>
                </a:cubicBezTo>
                <a:cubicBezTo>
                  <a:pt x="8900" y="4072"/>
                  <a:pt x="8900" y="4072"/>
                  <a:pt x="8900" y="4072"/>
                </a:cubicBezTo>
                <a:cubicBezTo>
                  <a:pt x="8900" y="4072"/>
                  <a:pt x="8890" y="4072"/>
                  <a:pt x="8890" y="4072"/>
                </a:cubicBezTo>
                <a:cubicBezTo>
                  <a:pt x="8890" y="4051"/>
                  <a:pt x="8909" y="4051"/>
                  <a:pt x="8909" y="4051"/>
                </a:cubicBezTo>
                <a:cubicBezTo>
                  <a:pt x="8909" y="4031"/>
                  <a:pt x="8909" y="4031"/>
                  <a:pt x="8919" y="4031"/>
                </a:cubicBezTo>
                <a:cubicBezTo>
                  <a:pt x="8919" y="4010"/>
                  <a:pt x="8929" y="4010"/>
                  <a:pt x="8929" y="4010"/>
                </a:cubicBezTo>
                <a:cubicBezTo>
                  <a:pt x="8919" y="4010"/>
                  <a:pt x="8919" y="4010"/>
                  <a:pt x="8919" y="4010"/>
                </a:cubicBezTo>
                <a:cubicBezTo>
                  <a:pt x="8909" y="3989"/>
                  <a:pt x="8909" y="3989"/>
                  <a:pt x="8909" y="3989"/>
                </a:cubicBezTo>
                <a:cubicBezTo>
                  <a:pt x="8909" y="3989"/>
                  <a:pt x="8909" y="3989"/>
                  <a:pt x="8909" y="3989"/>
                </a:cubicBezTo>
                <a:cubicBezTo>
                  <a:pt x="8909" y="3989"/>
                  <a:pt x="8919" y="3989"/>
                  <a:pt x="8919" y="3969"/>
                </a:cubicBezTo>
                <a:cubicBezTo>
                  <a:pt x="8919" y="3969"/>
                  <a:pt x="8900" y="3969"/>
                  <a:pt x="8909" y="3948"/>
                </a:cubicBezTo>
                <a:cubicBezTo>
                  <a:pt x="8909" y="3948"/>
                  <a:pt x="8919" y="3948"/>
                  <a:pt x="8919" y="3948"/>
                </a:cubicBezTo>
                <a:cubicBezTo>
                  <a:pt x="8929" y="3948"/>
                  <a:pt x="8939" y="3948"/>
                  <a:pt x="8949" y="3927"/>
                </a:cubicBezTo>
                <a:cubicBezTo>
                  <a:pt x="8949" y="3927"/>
                  <a:pt x="8959" y="3927"/>
                  <a:pt x="8959" y="3948"/>
                </a:cubicBezTo>
                <a:cubicBezTo>
                  <a:pt x="8959" y="3948"/>
                  <a:pt x="8959" y="3948"/>
                  <a:pt x="8969" y="3948"/>
                </a:cubicBezTo>
                <a:cubicBezTo>
                  <a:pt x="8969" y="3948"/>
                  <a:pt x="8969" y="3948"/>
                  <a:pt x="8979" y="3948"/>
                </a:cubicBezTo>
                <a:cubicBezTo>
                  <a:pt x="8979" y="3948"/>
                  <a:pt x="8979" y="3948"/>
                  <a:pt x="8989" y="3948"/>
                </a:cubicBezTo>
                <a:cubicBezTo>
                  <a:pt x="8989" y="3948"/>
                  <a:pt x="8999" y="3948"/>
                  <a:pt x="8999" y="3927"/>
                </a:cubicBezTo>
                <a:cubicBezTo>
                  <a:pt x="8999" y="3927"/>
                  <a:pt x="8999" y="3927"/>
                  <a:pt x="8999" y="3927"/>
                </a:cubicBezTo>
                <a:cubicBezTo>
                  <a:pt x="9009" y="3907"/>
                  <a:pt x="8999" y="3907"/>
                  <a:pt x="8999" y="3907"/>
                </a:cubicBezTo>
                <a:cubicBezTo>
                  <a:pt x="8999" y="3886"/>
                  <a:pt x="8999" y="3886"/>
                  <a:pt x="8999" y="3886"/>
                </a:cubicBezTo>
                <a:cubicBezTo>
                  <a:pt x="8989" y="3886"/>
                  <a:pt x="8989" y="3886"/>
                  <a:pt x="8989" y="3886"/>
                </a:cubicBezTo>
                <a:cubicBezTo>
                  <a:pt x="8989" y="3886"/>
                  <a:pt x="8989" y="3886"/>
                  <a:pt x="8989" y="3865"/>
                </a:cubicBezTo>
                <a:cubicBezTo>
                  <a:pt x="8989" y="3865"/>
                  <a:pt x="8989" y="3865"/>
                  <a:pt x="8989" y="3865"/>
                </a:cubicBezTo>
                <a:cubicBezTo>
                  <a:pt x="8989" y="3845"/>
                  <a:pt x="8989" y="3845"/>
                  <a:pt x="8989" y="3845"/>
                </a:cubicBezTo>
                <a:cubicBezTo>
                  <a:pt x="8989" y="3824"/>
                  <a:pt x="8989" y="3824"/>
                  <a:pt x="8989" y="3824"/>
                </a:cubicBezTo>
                <a:cubicBezTo>
                  <a:pt x="8999" y="3803"/>
                  <a:pt x="9009" y="3803"/>
                  <a:pt x="9009" y="3824"/>
                </a:cubicBezTo>
                <a:cubicBezTo>
                  <a:pt x="9009" y="3824"/>
                  <a:pt x="8999" y="3824"/>
                  <a:pt x="9009" y="3845"/>
                </a:cubicBezTo>
                <a:cubicBezTo>
                  <a:pt x="9009" y="3845"/>
                  <a:pt x="9009" y="3845"/>
                  <a:pt x="9009" y="3845"/>
                </a:cubicBezTo>
                <a:cubicBezTo>
                  <a:pt x="9018" y="3824"/>
                  <a:pt x="9018" y="3824"/>
                  <a:pt x="9028" y="3803"/>
                </a:cubicBezTo>
                <a:cubicBezTo>
                  <a:pt x="9038" y="3803"/>
                  <a:pt x="9048" y="3783"/>
                  <a:pt x="9058" y="3762"/>
                </a:cubicBezTo>
                <a:cubicBezTo>
                  <a:pt x="9068" y="3762"/>
                  <a:pt x="9088" y="3762"/>
                  <a:pt x="9088" y="3783"/>
                </a:cubicBezTo>
                <a:cubicBezTo>
                  <a:pt x="9088" y="3803"/>
                  <a:pt x="9088" y="3803"/>
                  <a:pt x="9088" y="3803"/>
                </a:cubicBezTo>
                <a:cubicBezTo>
                  <a:pt x="9098" y="3803"/>
                  <a:pt x="9098" y="3803"/>
                  <a:pt x="9098" y="3803"/>
                </a:cubicBezTo>
                <a:cubicBezTo>
                  <a:pt x="9098" y="3824"/>
                  <a:pt x="9108" y="3803"/>
                  <a:pt x="9108" y="3803"/>
                </a:cubicBezTo>
                <a:cubicBezTo>
                  <a:pt x="9118" y="3803"/>
                  <a:pt x="9127" y="3783"/>
                  <a:pt x="9137" y="3803"/>
                </a:cubicBezTo>
                <a:cubicBezTo>
                  <a:pt x="9147" y="3803"/>
                  <a:pt x="9147" y="3803"/>
                  <a:pt x="9147" y="3824"/>
                </a:cubicBezTo>
                <a:cubicBezTo>
                  <a:pt x="9157" y="3824"/>
                  <a:pt x="9157" y="3845"/>
                  <a:pt x="9157" y="3845"/>
                </a:cubicBezTo>
                <a:cubicBezTo>
                  <a:pt x="9157" y="3865"/>
                  <a:pt x="9157" y="3865"/>
                  <a:pt x="9157" y="3865"/>
                </a:cubicBezTo>
                <a:cubicBezTo>
                  <a:pt x="9157" y="3865"/>
                  <a:pt x="9167" y="3865"/>
                  <a:pt x="9167" y="3865"/>
                </a:cubicBezTo>
                <a:cubicBezTo>
                  <a:pt x="9167" y="3886"/>
                  <a:pt x="9177" y="3886"/>
                  <a:pt x="9177" y="3907"/>
                </a:cubicBezTo>
                <a:cubicBezTo>
                  <a:pt x="9177" y="3907"/>
                  <a:pt x="9187" y="3927"/>
                  <a:pt x="9177" y="3948"/>
                </a:cubicBezTo>
                <a:cubicBezTo>
                  <a:pt x="9177" y="3948"/>
                  <a:pt x="9167" y="3948"/>
                  <a:pt x="9167" y="3948"/>
                </a:cubicBezTo>
                <a:cubicBezTo>
                  <a:pt x="9167" y="3948"/>
                  <a:pt x="9157" y="3948"/>
                  <a:pt x="9157" y="3948"/>
                </a:cubicBezTo>
                <a:cubicBezTo>
                  <a:pt x="9157" y="3948"/>
                  <a:pt x="9157" y="3948"/>
                  <a:pt x="9157" y="3948"/>
                </a:cubicBezTo>
                <a:cubicBezTo>
                  <a:pt x="9147" y="3969"/>
                  <a:pt x="9157" y="3969"/>
                  <a:pt x="9157" y="3989"/>
                </a:cubicBezTo>
                <a:cubicBezTo>
                  <a:pt x="9147" y="3989"/>
                  <a:pt x="9147" y="3989"/>
                  <a:pt x="9137" y="3989"/>
                </a:cubicBezTo>
                <a:cubicBezTo>
                  <a:pt x="9137" y="3989"/>
                  <a:pt x="9137" y="3989"/>
                  <a:pt x="9137" y="3989"/>
                </a:cubicBezTo>
                <a:cubicBezTo>
                  <a:pt x="9137" y="3989"/>
                  <a:pt x="9118" y="3969"/>
                  <a:pt x="9118" y="3989"/>
                </a:cubicBezTo>
                <a:cubicBezTo>
                  <a:pt x="9118" y="3989"/>
                  <a:pt x="9118" y="3989"/>
                  <a:pt x="9118" y="3989"/>
                </a:cubicBezTo>
                <a:cubicBezTo>
                  <a:pt x="9118" y="3989"/>
                  <a:pt x="9118" y="3989"/>
                  <a:pt x="9118" y="3989"/>
                </a:cubicBezTo>
                <a:cubicBezTo>
                  <a:pt x="9118" y="3989"/>
                  <a:pt x="9118" y="3989"/>
                  <a:pt x="9118" y="4010"/>
                </a:cubicBezTo>
                <a:cubicBezTo>
                  <a:pt x="9118" y="4010"/>
                  <a:pt x="9118" y="4010"/>
                  <a:pt x="9127" y="4010"/>
                </a:cubicBezTo>
                <a:cubicBezTo>
                  <a:pt x="9127" y="4010"/>
                  <a:pt x="9127" y="4010"/>
                  <a:pt x="9127" y="4031"/>
                </a:cubicBezTo>
                <a:cubicBezTo>
                  <a:pt x="9127" y="4031"/>
                  <a:pt x="9127" y="4031"/>
                  <a:pt x="9127" y="4051"/>
                </a:cubicBezTo>
                <a:cubicBezTo>
                  <a:pt x="9127" y="4051"/>
                  <a:pt x="9127" y="4051"/>
                  <a:pt x="9127" y="4051"/>
                </a:cubicBezTo>
                <a:cubicBezTo>
                  <a:pt x="9127" y="4072"/>
                  <a:pt x="9127" y="4072"/>
                  <a:pt x="9127" y="4072"/>
                </a:cubicBezTo>
                <a:cubicBezTo>
                  <a:pt x="9127" y="4072"/>
                  <a:pt x="9137" y="4072"/>
                  <a:pt x="9137" y="4072"/>
                </a:cubicBezTo>
                <a:cubicBezTo>
                  <a:pt x="9137" y="4093"/>
                  <a:pt x="9137" y="4093"/>
                  <a:pt x="9137" y="4113"/>
                </a:cubicBezTo>
                <a:cubicBezTo>
                  <a:pt x="9137" y="4113"/>
                  <a:pt x="9137" y="4113"/>
                  <a:pt x="9137" y="4134"/>
                </a:cubicBezTo>
                <a:cubicBezTo>
                  <a:pt x="9127" y="4134"/>
                  <a:pt x="9127" y="4134"/>
                  <a:pt x="9127" y="4134"/>
                </a:cubicBezTo>
                <a:cubicBezTo>
                  <a:pt x="9127" y="4134"/>
                  <a:pt x="9137" y="4155"/>
                  <a:pt x="9137" y="4155"/>
                </a:cubicBezTo>
                <a:cubicBezTo>
                  <a:pt x="9137" y="4155"/>
                  <a:pt x="9127" y="4175"/>
                  <a:pt x="9127" y="4175"/>
                </a:cubicBezTo>
                <a:cubicBezTo>
                  <a:pt x="9118" y="4175"/>
                  <a:pt x="9118" y="4175"/>
                  <a:pt x="9118" y="4196"/>
                </a:cubicBezTo>
                <a:close/>
                <a:moveTo>
                  <a:pt x="9425" y="3059"/>
                </a:moveTo>
                <a:cubicBezTo>
                  <a:pt x="9425" y="3059"/>
                  <a:pt x="9435" y="3038"/>
                  <a:pt x="9435" y="3038"/>
                </a:cubicBezTo>
                <a:cubicBezTo>
                  <a:pt x="9435" y="3038"/>
                  <a:pt x="9435" y="3038"/>
                  <a:pt x="9435" y="3038"/>
                </a:cubicBezTo>
                <a:cubicBezTo>
                  <a:pt x="9435" y="3038"/>
                  <a:pt x="9435" y="3038"/>
                  <a:pt x="9435" y="3038"/>
                </a:cubicBezTo>
                <a:cubicBezTo>
                  <a:pt x="9435" y="3018"/>
                  <a:pt x="9435" y="3018"/>
                  <a:pt x="9435" y="2997"/>
                </a:cubicBezTo>
                <a:cubicBezTo>
                  <a:pt x="9435" y="2997"/>
                  <a:pt x="9444" y="2997"/>
                  <a:pt x="9454" y="2997"/>
                </a:cubicBezTo>
                <a:cubicBezTo>
                  <a:pt x="9454" y="2997"/>
                  <a:pt x="9464" y="2976"/>
                  <a:pt x="9464" y="2976"/>
                </a:cubicBezTo>
                <a:cubicBezTo>
                  <a:pt x="9464" y="2976"/>
                  <a:pt x="9464" y="2956"/>
                  <a:pt x="9474" y="2956"/>
                </a:cubicBezTo>
                <a:cubicBezTo>
                  <a:pt x="9474" y="2956"/>
                  <a:pt x="9474" y="2956"/>
                  <a:pt x="9474" y="2956"/>
                </a:cubicBezTo>
                <a:cubicBezTo>
                  <a:pt x="9484" y="2935"/>
                  <a:pt x="9484" y="2956"/>
                  <a:pt x="9484" y="2956"/>
                </a:cubicBezTo>
                <a:cubicBezTo>
                  <a:pt x="9474" y="2976"/>
                  <a:pt x="9474" y="2976"/>
                  <a:pt x="9474" y="2997"/>
                </a:cubicBezTo>
                <a:cubicBezTo>
                  <a:pt x="9464" y="2997"/>
                  <a:pt x="9464" y="3018"/>
                  <a:pt x="9464" y="3018"/>
                </a:cubicBezTo>
                <a:cubicBezTo>
                  <a:pt x="9464" y="3018"/>
                  <a:pt x="9454" y="3038"/>
                  <a:pt x="9454" y="3038"/>
                </a:cubicBezTo>
                <a:cubicBezTo>
                  <a:pt x="9454" y="3059"/>
                  <a:pt x="9454" y="3059"/>
                  <a:pt x="9454" y="3059"/>
                </a:cubicBezTo>
                <a:cubicBezTo>
                  <a:pt x="9454" y="3080"/>
                  <a:pt x="9454" y="3121"/>
                  <a:pt x="9444" y="3121"/>
                </a:cubicBezTo>
                <a:cubicBezTo>
                  <a:pt x="9444" y="3121"/>
                  <a:pt x="9444" y="3121"/>
                  <a:pt x="9444" y="3100"/>
                </a:cubicBezTo>
                <a:cubicBezTo>
                  <a:pt x="9444" y="3100"/>
                  <a:pt x="9444" y="3100"/>
                  <a:pt x="9444" y="3100"/>
                </a:cubicBezTo>
                <a:cubicBezTo>
                  <a:pt x="9435" y="3100"/>
                  <a:pt x="9435" y="3100"/>
                  <a:pt x="9435" y="3080"/>
                </a:cubicBezTo>
                <a:cubicBezTo>
                  <a:pt x="9435" y="3080"/>
                  <a:pt x="9444" y="3080"/>
                  <a:pt x="9444" y="3080"/>
                </a:cubicBezTo>
                <a:cubicBezTo>
                  <a:pt x="9444" y="3059"/>
                  <a:pt x="9444" y="3059"/>
                  <a:pt x="9444" y="3059"/>
                </a:cubicBezTo>
                <a:cubicBezTo>
                  <a:pt x="9435" y="3059"/>
                  <a:pt x="9435" y="3059"/>
                  <a:pt x="9425" y="3059"/>
                </a:cubicBezTo>
                <a:close/>
                <a:moveTo>
                  <a:pt x="8384" y="2398"/>
                </a:moveTo>
                <a:cubicBezTo>
                  <a:pt x="8384" y="2398"/>
                  <a:pt x="8364" y="2398"/>
                  <a:pt x="8355" y="2398"/>
                </a:cubicBezTo>
                <a:cubicBezTo>
                  <a:pt x="8335" y="2377"/>
                  <a:pt x="8325" y="2398"/>
                  <a:pt x="8305" y="2377"/>
                </a:cubicBezTo>
                <a:cubicBezTo>
                  <a:pt x="8295" y="2377"/>
                  <a:pt x="8285" y="2377"/>
                  <a:pt x="8295" y="2377"/>
                </a:cubicBezTo>
                <a:cubicBezTo>
                  <a:pt x="8305" y="2356"/>
                  <a:pt x="8315" y="2377"/>
                  <a:pt x="8325" y="2377"/>
                </a:cubicBezTo>
                <a:cubicBezTo>
                  <a:pt x="8335" y="2377"/>
                  <a:pt x="8355" y="2356"/>
                  <a:pt x="8364" y="2356"/>
                </a:cubicBezTo>
                <a:cubicBezTo>
                  <a:pt x="8384" y="2377"/>
                  <a:pt x="8394" y="2356"/>
                  <a:pt x="8384" y="2315"/>
                </a:cubicBezTo>
                <a:cubicBezTo>
                  <a:pt x="8394" y="2315"/>
                  <a:pt x="8404" y="2315"/>
                  <a:pt x="8404" y="2315"/>
                </a:cubicBezTo>
                <a:cubicBezTo>
                  <a:pt x="8404" y="2315"/>
                  <a:pt x="8394" y="2294"/>
                  <a:pt x="8394" y="2294"/>
                </a:cubicBezTo>
                <a:cubicBezTo>
                  <a:pt x="8394" y="2274"/>
                  <a:pt x="8384" y="2274"/>
                  <a:pt x="8384" y="2274"/>
                </a:cubicBezTo>
                <a:cubicBezTo>
                  <a:pt x="8374" y="2274"/>
                  <a:pt x="8364" y="2253"/>
                  <a:pt x="8355" y="2274"/>
                </a:cubicBezTo>
                <a:cubicBezTo>
                  <a:pt x="8355" y="2274"/>
                  <a:pt x="8355" y="2274"/>
                  <a:pt x="8345" y="2274"/>
                </a:cubicBezTo>
                <a:cubicBezTo>
                  <a:pt x="8335" y="2274"/>
                  <a:pt x="8335" y="2274"/>
                  <a:pt x="8335" y="2274"/>
                </a:cubicBezTo>
                <a:cubicBezTo>
                  <a:pt x="8325" y="2274"/>
                  <a:pt x="8325" y="2274"/>
                  <a:pt x="8325" y="2274"/>
                </a:cubicBezTo>
                <a:cubicBezTo>
                  <a:pt x="8315" y="2294"/>
                  <a:pt x="8315" y="2294"/>
                  <a:pt x="8305" y="2294"/>
                </a:cubicBezTo>
                <a:cubicBezTo>
                  <a:pt x="8305" y="2315"/>
                  <a:pt x="8275" y="2315"/>
                  <a:pt x="8275" y="2294"/>
                </a:cubicBezTo>
                <a:cubicBezTo>
                  <a:pt x="8275" y="2274"/>
                  <a:pt x="8285" y="2274"/>
                  <a:pt x="8295" y="2274"/>
                </a:cubicBezTo>
                <a:cubicBezTo>
                  <a:pt x="8305" y="2253"/>
                  <a:pt x="8305" y="2253"/>
                  <a:pt x="8315" y="2232"/>
                </a:cubicBezTo>
                <a:cubicBezTo>
                  <a:pt x="8315" y="2232"/>
                  <a:pt x="8315" y="2232"/>
                  <a:pt x="8325" y="2232"/>
                </a:cubicBezTo>
                <a:cubicBezTo>
                  <a:pt x="8325" y="2232"/>
                  <a:pt x="8325" y="2212"/>
                  <a:pt x="8325" y="2212"/>
                </a:cubicBezTo>
                <a:cubicBezTo>
                  <a:pt x="8325" y="2212"/>
                  <a:pt x="8325" y="2212"/>
                  <a:pt x="8325" y="2212"/>
                </a:cubicBezTo>
                <a:cubicBezTo>
                  <a:pt x="8325" y="2191"/>
                  <a:pt x="8325" y="2191"/>
                  <a:pt x="8325" y="2191"/>
                </a:cubicBezTo>
                <a:cubicBezTo>
                  <a:pt x="8325" y="2191"/>
                  <a:pt x="8335" y="2191"/>
                  <a:pt x="8335" y="2191"/>
                </a:cubicBezTo>
                <a:cubicBezTo>
                  <a:pt x="8345" y="2191"/>
                  <a:pt x="8355" y="2191"/>
                  <a:pt x="8364" y="2191"/>
                </a:cubicBezTo>
                <a:cubicBezTo>
                  <a:pt x="8364" y="2212"/>
                  <a:pt x="8374" y="2212"/>
                  <a:pt x="8374" y="2232"/>
                </a:cubicBezTo>
                <a:cubicBezTo>
                  <a:pt x="8384" y="2232"/>
                  <a:pt x="8394" y="2232"/>
                  <a:pt x="8394" y="2212"/>
                </a:cubicBezTo>
                <a:cubicBezTo>
                  <a:pt x="8394" y="2191"/>
                  <a:pt x="8394" y="2191"/>
                  <a:pt x="8384" y="2170"/>
                </a:cubicBezTo>
                <a:cubicBezTo>
                  <a:pt x="8384" y="2170"/>
                  <a:pt x="8355" y="2170"/>
                  <a:pt x="8374" y="2150"/>
                </a:cubicBezTo>
                <a:cubicBezTo>
                  <a:pt x="8374" y="2129"/>
                  <a:pt x="8394" y="2129"/>
                  <a:pt x="8394" y="2150"/>
                </a:cubicBezTo>
                <a:cubicBezTo>
                  <a:pt x="8404" y="2150"/>
                  <a:pt x="8414" y="2150"/>
                  <a:pt x="8424" y="2170"/>
                </a:cubicBezTo>
                <a:cubicBezTo>
                  <a:pt x="8434" y="2170"/>
                  <a:pt x="8434" y="2191"/>
                  <a:pt x="8444" y="2212"/>
                </a:cubicBezTo>
                <a:cubicBezTo>
                  <a:pt x="8454" y="2253"/>
                  <a:pt x="8434" y="2232"/>
                  <a:pt x="8434" y="2253"/>
                </a:cubicBezTo>
                <a:cubicBezTo>
                  <a:pt x="8434" y="2253"/>
                  <a:pt x="8434" y="2253"/>
                  <a:pt x="8444" y="2274"/>
                </a:cubicBezTo>
                <a:cubicBezTo>
                  <a:pt x="8444" y="2274"/>
                  <a:pt x="8444" y="2294"/>
                  <a:pt x="8434" y="2294"/>
                </a:cubicBezTo>
                <a:cubicBezTo>
                  <a:pt x="8444" y="2294"/>
                  <a:pt x="8454" y="2294"/>
                  <a:pt x="8464" y="2294"/>
                </a:cubicBezTo>
                <a:cubicBezTo>
                  <a:pt x="8473" y="2294"/>
                  <a:pt x="8483" y="2294"/>
                  <a:pt x="8483" y="2274"/>
                </a:cubicBezTo>
                <a:cubicBezTo>
                  <a:pt x="8493" y="2274"/>
                  <a:pt x="8493" y="2274"/>
                  <a:pt x="8493" y="2274"/>
                </a:cubicBezTo>
                <a:cubicBezTo>
                  <a:pt x="8493" y="2253"/>
                  <a:pt x="8493" y="2232"/>
                  <a:pt x="8493" y="2232"/>
                </a:cubicBezTo>
                <a:cubicBezTo>
                  <a:pt x="8493" y="2212"/>
                  <a:pt x="8493" y="2212"/>
                  <a:pt x="8503" y="2191"/>
                </a:cubicBezTo>
                <a:cubicBezTo>
                  <a:pt x="8523" y="2191"/>
                  <a:pt x="8513" y="2232"/>
                  <a:pt x="8523" y="2253"/>
                </a:cubicBezTo>
                <a:cubicBezTo>
                  <a:pt x="8533" y="2274"/>
                  <a:pt x="8533" y="2274"/>
                  <a:pt x="8543" y="2253"/>
                </a:cubicBezTo>
                <a:cubicBezTo>
                  <a:pt x="8543" y="2253"/>
                  <a:pt x="8543" y="2232"/>
                  <a:pt x="8543" y="2212"/>
                </a:cubicBezTo>
                <a:cubicBezTo>
                  <a:pt x="8553" y="2191"/>
                  <a:pt x="8573" y="2191"/>
                  <a:pt x="8592" y="2191"/>
                </a:cubicBezTo>
                <a:cubicBezTo>
                  <a:pt x="8592" y="2191"/>
                  <a:pt x="8592" y="2212"/>
                  <a:pt x="8592" y="2232"/>
                </a:cubicBezTo>
                <a:cubicBezTo>
                  <a:pt x="8592" y="2232"/>
                  <a:pt x="8592" y="2274"/>
                  <a:pt x="8602" y="2274"/>
                </a:cubicBezTo>
                <a:cubicBezTo>
                  <a:pt x="8612" y="2274"/>
                  <a:pt x="8612" y="2274"/>
                  <a:pt x="8612" y="2274"/>
                </a:cubicBezTo>
                <a:cubicBezTo>
                  <a:pt x="8612" y="2253"/>
                  <a:pt x="8612" y="2253"/>
                  <a:pt x="8612" y="2232"/>
                </a:cubicBezTo>
                <a:cubicBezTo>
                  <a:pt x="8612" y="2212"/>
                  <a:pt x="8612" y="2212"/>
                  <a:pt x="8612" y="2191"/>
                </a:cubicBezTo>
                <a:cubicBezTo>
                  <a:pt x="8622" y="2191"/>
                  <a:pt x="8622" y="2191"/>
                  <a:pt x="8622" y="2212"/>
                </a:cubicBezTo>
                <a:cubicBezTo>
                  <a:pt x="8632" y="2232"/>
                  <a:pt x="8642" y="2232"/>
                  <a:pt x="8652" y="2212"/>
                </a:cubicBezTo>
                <a:cubicBezTo>
                  <a:pt x="8652" y="2212"/>
                  <a:pt x="8662" y="2191"/>
                  <a:pt x="8662" y="2191"/>
                </a:cubicBezTo>
                <a:cubicBezTo>
                  <a:pt x="8672" y="2191"/>
                  <a:pt x="8672" y="2191"/>
                  <a:pt x="8682" y="2191"/>
                </a:cubicBezTo>
                <a:cubicBezTo>
                  <a:pt x="8682" y="2191"/>
                  <a:pt x="8691" y="2212"/>
                  <a:pt x="8691" y="2212"/>
                </a:cubicBezTo>
                <a:cubicBezTo>
                  <a:pt x="8701" y="2212"/>
                  <a:pt x="8701" y="2232"/>
                  <a:pt x="8711" y="2212"/>
                </a:cubicBezTo>
                <a:cubicBezTo>
                  <a:pt x="8711" y="2191"/>
                  <a:pt x="8701" y="2170"/>
                  <a:pt x="8701" y="2150"/>
                </a:cubicBezTo>
                <a:cubicBezTo>
                  <a:pt x="8691" y="2129"/>
                  <a:pt x="8731" y="2108"/>
                  <a:pt x="8731" y="2150"/>
                </a:cubicBezTo>
                <a:cubicBezTo>
                  <a:pt x="8731" y="2150"/>
                  <a:pt x="8731" y="2170"/>
                  <a:pt x="8741" y="2191"/>
                </a:cubicBezTo>
                <a:cubicBezTo>
                  <a:pt x="8741" y="2191"/>
                  <a:pt x="8751" y="2191"/>
                  <a:pt x="8751" y="2191"/>
                </a:cubicBezTo>
                <a:cubicBezTo>
                  <a:pt x="8761" y="2191"/>
                  <a:pt x="8771" y="2170"/>
                  <a:pt x="8771" y="2170"/>
                </a:cubicBezTo>
                <a:cubicBezTo>
                  <a:pt x="8781" y="2170"/>
                  <a:pt x="8791" y="2150"/>
                  <a:pt x="8800" y="2150"/>
                </a:cubicBezTo>
                <a:cubicBezTo>
                  <a:pt x="8800" y="2170"/>
                  <a:pt x="8781" y="2170"/>
                  <a:pt x="8781" y="2191"/>
                </a:cubicBezTo>
                <a:cubicBezTo>
                  <a:pt x="8781" y="2212"/>
                  <a:pt x="8791" y="2212"/>
                  <a:pt x="8791" y="2232"/>
                </a:cubicBezTo>
                <a:cubicBezTo>
                  <a:pt x="8791" y="2232"/>
                  <a:pt x="8781" y="2232"/>
                  <a:pt x="8781" y="2253"/>
                </a:cubicBezTo>
                <a:cubicBezTo>
                  <a:pt x="8781" y="2253"/>
                  <a:pt x="8800" y="2232"/>
                  <a:pt x="8800" y="2232"/>
                </a:cubicBezTo>
                <a:cubicBezTo>
                  <a:pt x="8810" y="2253"/>
                  <a:pt x="8810" y="2253"/>
                  <a:pt x="8810" y="2253"/>
                </a:cubicBezTo>
                <a:cubicBezTo>
                  <a:pt x="8820" y="2274"/>
                  <a:pt x="8830" y="2253"/>
                  <a:pt x="8840" y="2253"/>
                </a:cubicBezTo>
                <a:cubicBezTo>
                  <a:pt x="8850" y="2274"/>
                  <a:pt x="8840" y="2294"/>
                  <a:pt x="8840" y="2294"/>
                </a:cubicBezTo>
                <a:cubicBezTo>
                  <a:pt x="8840" y="2315"/>
                  <a:pt x="8840" y="2336"/>
                  <a:pt x="8830" y="2356"/>
                </a:cubicBezTo>
                <a:cubicBezTo>
                  <a:pt x="8830" y="2377"/>
                  <a:pt x="8820" y="2398"/>
                  <a:pt x="8810" y="2398"/>
                </a:cubicBezTo>
                <a:cubicBezTo>
                  <a:pt x="8800" y="2398"/>
                  <a:pt x="8791" y="2398"/>
                  <a:pt x="8781" y="2418"/>
                </a:cubicBezTo>
                <a:cubicBezTo>
                  <a:pt x="8771" y="2418"/>
                  <a:pt x="8771" y="2439"/>
                  <a:pt x="8761" y="2439"/>
                </a:cubicBezTo>
                <a:cubicBezTo>
                  <a:pt x="8761" y="2460"/>
                  <a:pt x="8751" y="2460"/>
                  <a:pt x="8741" y="2460"/>
                </a:cubicBezTo>
                <a:cubicBezTo>
                  <a:pt x="8741" y="2460"/>
                  <a:pt x="8731" y="2439"/>
                  <a:pt x="8721" y="2439"/>
                </a:cubicBezTo>
                <a:cubicBezTo>
                  <a:pt x="8721" y="2439"/>
                  <a:pt x="8711" y="2460"/>
                  <a:pt x="8711" y="2460"/>
                </a:cubicBezTo>
                <a:cubicBezTo>
                  <a:pt x="8701" y="2480"/>
                  <a:pt x="8691" y="2480"/>
                  <a:pt x="8691" y="2480"/>
                </a:cubicBezTo>
                <a:cubicBezTo>
                  <a:pt x="8672" y="2501"/>
                  <a:pt x="8672" y="2542"/>
                  <a:pt x="8652" y="2542"/>
                </a:cubicBezTo>
                <a:cubicBezTo>
                  <a:pt x="8632" y="2522"/>
                  <a:pt x="8612" y="2542"/>
                  <a:pt x="8602" y="2542"/>
                </a:cubicBezTo>
                <a:cubicBezTo>
                  <a:pt x="8582" y="2542"/>
                  <a:pt x="8582" y="2584"/>
                  <a:pt x="8573" y="2584"/>
                </a:cubicBezTo>
                <a:cubicBezTo>
                  <a:pt x="8563" y="2584"/>
                  <a:pt x="8553" y="2584"/>
                  <a:pt x="8543" y="2563"/>
                </a:cubicBezTo>
                <a:cubicBezTo>
                  <a:pt x="8533" y="2563"/>
                  <a:pt x="8523" y="2563"/>
                  <a:pt x="8513" y="2563"/>
                </a:cubicBezTo>
                <a:cubicBezTo>
                  <a:pt x="8503" y="2563"/>
                  <a:pt x="8483" y="2563"/>
                  <a:pt x="8464" y="2542"/>
                </a:cubicBezTo>
                <a:cubicBezTo>
                  <a:pt x="8444" y="2542"/>
                  <a:pt x="8434" y="2542"/>
                  <a:pt x="8424" y="2522"/>
                </a:cubicBezTo>
                <a:cubicBezTo>
                  <a:pt x="8404" y="2501"/>
                  <a:pt x="8384" y="2522"/>
                  <a:pt x="8364" y="2522"/>
                </a:cubicBezTo>
                <a:cubicBezTo>
                  <a:pt x="8364" y="2522"/>
                  <a:pt x="8345" y="2542"/>
                  <a:pt x="8345" y="2522"/>
                </a:cubicBezTo>
                <a:cubicBezTo>
                  <a:pt x="8345" y="2501"/>
                  <a:pt x="8355" y="2501"/>
                  <a:pt x="8355" y="2501"/>
                </a:cubicBezTo>
                <a:cubicBezTo>
                  <a:pt x="8364" y="2480"/>
                  <a:pt x="8364" y="2480"/>
                  <a:pt x="8364" y="2460"/>
                </a:cubicBezTo>
                <a:cubicBezTo>
                  <a:pt x="8374" y="2439"/>
                  <a:pt x="8374" y="2439"/>
                  <a:pt x="8374" y="2439"/>
                </a:cubicBezTo>
                <a:cubicBezTo>
                  <a:pt x="8384" y="2418"/>
                  <a:pt x="8394" y="2418"/>
                  <a:pt x="8384" y="2398"/>
                </a:cubicBezTo>
                <a:close/>
                <a:moveTo>
                  <a:pt x="8226" y="1860"/>
                </a:moveTo>
                <a:cubicBezTo>
                  <a:pt x="8216" y="1860"/>
                  <a:pt x="8216" y="1860"/>
                  <a:pt x="8216" y="1860"/>
                </a:cubicBezTo>
                <a:cubicBezTo>
                  <a:pt x="8206" y="1840"/>
                  <a:pt x="8196" y="1840"/>
                  <a:pt x="8196" y="1860"/>
                </a:cubicBezTo>
                <a:cubicBezTo>
                  <a:pt x="8186" y="1860"/>
                  <a:pt x="8186" y="1860"/>
                  <a:pt x="8176" y="1860"/>
                </a:cubicBezTo>
                <a:cubicBezTo>
                  <a:pt x="8166" y="1860"/>
                  <a:pt x="8156" y="1860"/>
                  <a:pt x="8146" y="1860"/>
                </a:cubicBezTo>
                <a:cubicBezTo>
                  <a:pt x="8137" y="1860"/>
                  <a:pt x="8127" y="1881"/>
                  <a:pt x="8127" y="1902"/>
                </a:cubicBezTo>
                <a:cubicBezTo>
                  <a:pt x="8117" y="1902"/>
                  <a:pt x="8117" y="1902"/>
                  <a:pt x="8107" y="1902"/>
                </a:cubicBezTo>
                <a:cubicBezTo>
                  <a:pt x="8097" y="1902"/>
                  <a:pt x="8097" y="1902"/>
                  <a:pt x="8097" y="1902"/>
                </a:cubicBezTo>
                <a:cubicBezTo>
                  <a:pt x="8087" y="1902"/>
                  <a:pt x="8087" y="1881"/>
                  <a:pt x="8087" y="1881"/>
                </a:cubicBezTo>
                <a:cubicBezTo>
                  <a:pt x="8087" y="1881"/>
                  <a:pt x="8077" y="1881"/>
                  <a:pt x="8077" y="1881"/>
                </a:cubicBezTo>
                <a:cubicBezTo>
                  <a:pt x="8077" y="1881"/>
                  <a:pt x="8077" y="1902"/>
                  <a:pt x="8067" y="1902"/>
                </a:cubicBezTo>
                <a:cubicBezTo>
                  <a:pt x="8067" y="1902"/>
                  <a:pt x="8057" y="1902"/>
                  <a:pt x="8047" y="1902"/>
                </a:cubicBezTo>
                <a:cubicBezTo>
                  <a:pt x="8038" y="1902"/>
                  <a:pt x="8038" y="1902"/>
                  <a:pt x="8028" y="1902"/>
                </a:cubicBezTo>
                <a:cubicBezTo>
                  <a:pt x="8038" y="1922"/>
                  <a:pt x="8018" y="1922"/>
                  <a:pt x="8018" y="1922"/>
                </a:cubicBezTo>
                <a:cubicBezTo>
                  <a:pt x="8008" y="1922"/>
                  <a:pt x="8008" y="1922"/>
                  <a:pt x="7998" y="1922"/>
                </a:cubicBezTo>
                <a:cubicBezTo>
                  <a:pt x="7998" y="1922"/>
                  <a:pt x="7988" y="1922"/>
                  <a:pt x="7988" y="1922"/>
                </a:cubicBezTo>
                <a:cubicBezTo>
                  <a:pt x="7988" y="1922"/>
                  <a:pt x="7988" y="1922"/>
                  <a:pt x="7988" y="1902"/>
                </a:cubicBezTo>
                <a:cubicBezTo>
                  <a:pt x="7978" y="1902"/>
                  <a:pt x="7978" y="1902"/>
                  <a:pt x="7978" y="1902"/>
                </a:cubicBezTo>
                <a:cubicBezTo>
                  <a:pt x="7978" y="1881"/>
                  <a:pt x="7968" y="1881"/>
                  <a:pt x="7968" y="1881"/>
                </a:cubicBezTo>
                <a:cubicBezTo>
                  <a:pt x="7958" y="1881"/>
                  <a:pt x="7948" y="1881"/>
                  <a:pt x="7948" y="1881"/>
                </a:cubicBezTo>
                <a:cubicBezTo>
                  <a:pt x="7958" y="1902"/>
                  <a:pt x="7958" y="1902"/>
                  <a:pt x="7958" y="1902"/>
                </a:cubicBezTo>
                <a:cubicBezTo>
                  <a:pt x="7948" y="1922"/>
                  <a:pt x="7948" y="1922"/>
                  <a:pt x="7948" y="1943"/>
                </a:cubicBezTo>
                <a:cubicBezTo>
                  <a:pt x="7948" y="1943"/>
                  <a:pt x="7938" y="1943"/>
                  <a:pt x="7929" y="1943"/>
                </a:cubicBezTo>
                <a:cubicBezTo>
                  <a:pt x="7929" y="1943"/>
                  <a:pt x="7929" y="1964"/>
                  <a:pt x="7919" y="1943"/>
                </a:cubicBezTo>
                <a:cubicBezTo>
                  <a:pt x="7919" y="1943"/>
                  <a:pt x="7919" y="1964"/>
                  <a:pt x="7919" y="1964"/>
                </a:cubicBezTo>
                <a:cubicBezTo>
                  <a:pt x="7919" y="1964"/>
                  <a:pt x="7909" y="1964"/>
                  <a:pt x="7899" y="1984"/>
                </a:cubicBezTo>
                <a:cubicBezTo>
                  <a:pt x="7899" y="1984"/>
                  <a:pt x="7899" y="1984"/>
                  <a:pt x="7899" y="1984"/>
                </a:cubicBezTo>
                <a:cubicBezTo>
                  <a:pt x="7889" y="1984"/>
                  <a:pt x="7889" y="1984"/>
                  <a:pt x="7899" y="1984"/>
                </a:cubicBezTo>
                <a:cubicBezTo>
                  <a:pt x="7889" y="2005"/>
                  <a:pt x="7879" y="2005"/>
                  <a:pt x="7869" y="2026"/>
                </a:cubicBezTo>
                <a:cubicBezTo>
                  <a:pt x="7859" y="2026"/>
                  <a:pt x="7859" y="2046"/>
                  <a:pt x="7849" y="2067"/>
                </a:cubicBezTo>
                <a:cubicBezTo>
                  <a:pt x="7839" y="2067"/>
                  <a:pt x="7839" y="2088"/>
                  <a:pt x="7829" y="2088"/>
                </a:cubicBezTo>
                <a:cubicBezTo>
                  <a:pt x="7829" y="2088"/>
                  <a:pt x="7820" y="2108"/>
                  <a:pt x="7820" y="2088"/>
                </a:cubicBezTo>
                <a:cubicBezTo>
                  <a:pt x="7820" y="2108"/>
                  <a:pt x="7800" y="2129"/>
                  <a:pt x="7790" y="2129"/>
                </a:cubicBezTo>
                <a:cubicBezTo>
                  <a:pt x="7790" y="2150"/>
                  <a:pt x="7780" y="2150"/>
                  <a:pt x="7780" y="2150"/>
                </a:cubicBezTo>
                <a:cubicBezTo>
                  <a:pt x="7770" y="2170"/>
                  <a:pt x="7770" y="2170"/>
                  <a:pt x="7770" y="2150"/>
                </a:cubicBezTo>
                <a:cubicBezTo>
                  <a:pt x="7760" y="2150"/>
                  <a:pt x="7760" y="2150"/>
                  <a:pt x="7760" y="2150"/>
                </a:cubicBezTo>
                <a:cubicBezTo>
                  <a:pt x="7750" y="2129"/>
                  <a:pt x="7750" y="2150"/>
                  <a:pt x="7750" y="2150"/>
                </a:cubicBezTo>
                <a:cubicBezTo>
                  <a:pt x="7740" y="2170"/>
                  <a:pt x="7740" y="2170"/>
                  <a:pt x="7730" y="2170"/>
                </a:cubicBezTo>
                <a:cubicBezTo>
                  <a:pt x="7730" y="2191"/>
                  <a:pt x="7730" y="2191"/>
                  <a:pt x="7720" y="2191"/>
                </a:cubicBezTo>
                <a:cubicBezTo>
                  <a:pt x="7711" y="2212"/>
                  <a:pt x="7711" y="2191"/>
                  <a:pt x="7701" y="2191"/>
                </a:cubicBezTo>
                <a:cubicBezTo>
                  <a:pt x="7701" y="2191"/>
                  <a:pt x="7691" y="2191"/>
                  <a:pt x="7691" y="2212"/>
                </a:cubicBezTo>
                <a:cubicBezTo>
                  <a:pt x="7681" y="2212"/>
                  <a:pt x="7671" y="2212"/>
                  <a:pt x="7661" y="2212"/>
                </a:cubicBezTo>
                <a:cubicBezTo>
                  <a:pt x="7661" y="2212"/>
                  <a:pt x="7651" y="2212"/>
                  <a:pt x="7651" y="2232"/>
                </a:cubicBezTo>
                <a:cubicBezTo>
                  <a:pt x="7651" y="2232"/>
                  <a:pt x="7651" y="2232"/>
                  <a:pt x="7651" y="2232"/>
                </a:cubicBezTo>
                <a:cubicBezTo>
                  <a:pt x="7641" y="2253"/>
                  <a:pt x="7641" y="2253"/>
                  <a:pt x="7641" y="2274"/>
                </a:cubicBezTo>
                <a:cubicBezTo>
                  <a:pt x="7631" y="2274"/>
                  <a:pt x="7621" y="2274"/>
                  <a:pt x="7621" y="2274"/>
                </a:cubicBezTo>
                <a:cubicBezTo>
                  <a:pt x="7621" y="2253"/>
                  <a:pt x="7621" y="2253"/>
                  <a:pt x="7621" y="2253"/>
                </a:cubicBezTo>
                <a:cubicBezTo>
                  <a:pt x="7611" y="2253"/>
                  <a:pt x="7602" y="2232"/>
                  <a:pt x="7602" y="2232"/>
                </a:cubicBezTo>
                <a:cubicBezTo>
                  <a:pt x="7602" y="2232"/>
                  <a:pt x="7602" y="2253"/>
                  <a:pt x="7602" y="2253"/>
                </a:cubicBezTo>
                <a:cubicBezTo>
                  <a:pt x="7592" y="2253"/>
                  <a:pt x="7582" y="2274"/>
                  <a:pt x="7572" y="2274"/>
                </a:cubicBezTo>
                <a:cubicBezTo>
                  <a:pt x="7562" y="2274"/>
                  <a:pt x="7562" y="2274"/>
                  <a:pt x="7562" y="2274"/>
                </a:cubicBezTo>
                <a:cubicBezTo>
                  <a:pt x="7552" y="2274"/>
                  <a:pt x="7562" y="2274"/>
                  <a:pt x="7552" y="2274"/>
                </a:cubicBezTo>
                <a:cubicBezTo>
                  <a:pt x="7552" y="2253"/>
                  <a:pt x="7542" y="2274"/>
                  <a:pt x="7542" y="2274"/>
                </a:cubicBezTo>
                <a:cubicBezTo>
                  <a:pt x="7532" y="2274"/>
                  <a:pt x="7532" y="2274"/>
                  <a:pt x="7532" y="2274"/>
                </a:cubicBezTo>
                <a:cubicBezTo>
                  <a:pt x="7522" y="2274"/>
                  <a:pt x="7512" y="2294"/>
                  <a:pt x="7512" y="2274"/>
                </a:cubicBezTo>
                <a:cubicBezTo>
                  <a:pt x="7502" y="2294"/>
                  <a:pt x="7493" y="2274"/>
                  <a:pt x="7483" y="2274"/>
                </a:cubicBezTo>
                <a:cubicBezTo>
                  <a:pt x="7473" y="2274"/>
                  <a:pt x="7473" y="2294"/>
                  <a:pt x="7473" y="2315"/>
                </a:cubicBezTo>
                <a:cubicBezTo>
                  <a:pt x="7473" y="2336"/>
                  <a:pt x="7473" y="2315"/>
                  <a:pt x="7473" y="2336"/>
                </a:cubicBezTo>
                <a:cubicBezTo>
                  <a:pt x="7463" y="2336"/>
                  <a:pt x="7463" y="2336"/>
                  <a:pt x="7463" y="2356"/>
                </a:cubicBezTo>
                <a:cubicBezTo>
                  <a:pt x="7463" y="2356"/>
                  <a:pt x="7453" y="2356"/>
                  <a:pt x="7453" y="2356"/>
                </a:cubicBezTo>
                <a:cubicBezTo>
                  <a:pt x="7453" y="2356"/>
                  <a:pt x="7453" y="2336"/>
                  <a:pt x="7453" y="2336"/>
                </a:cubicBezTo>
                <a:cubicBezTo>
                  <a:pt x="7433" y="2356"/>
                  <a:pt x="7443" y="2336"/>
                  <a:pt x="7433" y="2315"/>
                </a:cubicBezTo>
                <a:cubicBezTo>
                  <a:pt x="7433" y="2315"/>
                  <a:pt x="7433" y="2315"/>
                  <a:pt x="7423" y="2336"/>
                </a:cubicBezTo>
                <a:cubicBezTo>
                  <a:pt x="7423" y="2336"/>
                  <a:pt x="7423" y="2356"/>
                  <a:pt x="7423" y="2356"/>
                </a:cubicBezTo>
                <a:cubicBezTo>
                  <a:pt x="7413" y="2377"/>
                  <a:pt x="7423" y="2377"/>
                  <a:pt x="7423" y="2398"/>
                </a:cubicBezTo>
                <a:cubicBezTo>
                  <a:pt x="7423" y="2398"/>
                  <a:pt x="7433" y="2398"/>
                  <a:pt x="7433" y="2418"/>
                </a:cubicBezTo>
                <a:cubicBezTo>
                  <a:pt x="7433" y="2418"/>
                  <a:pt x="7423" y="2418"/>
                  <a:pt x="7423" y="2418"/>
                </a:cubicBezTo>
                <a:cubicBezTo>
                  <a:pt x="7423" y="2418"/>
                  <a:pt x="7433" y="2439"/>
                  <a:pt x="7433" y="2439"/>
                </a:cubicBezTo>
                <a:cubicBezTo>
                  <a:pt x="7433" y="2439"/>
                  <a:pt x="7433" y="2439"/>
                  <a:pt x="7433" y="2460"/>
                </a:cubicBezTo>
                <a:cubicBezTo>
                  <a:pt x="7423" y="2460"/>
                  <a:pt x="7423" y="2480"/>
                  <a:pt x="7413" y="2480"/>
                </a:cubicBezTo>
                <a:cubicBezTo>
                  <a:pt x="7403" y="2480"/>
                  <a:pt x="7413" y="2460"/>
                  <a:pt x="7413" y="2439"/>
                </a:cubicBezTo>
                <a:cubicBezTo>
                  <a:pt x="7413" y="2439"/>
                  <a:pt x="7403" y="2439"/>
                  <a:pt x="7403" y="2439"/>
                </a:cubicBezTo>
                <a:cubicBezTo>
                  <a:pt x="7393" y="2439"/>
                  <a:pt x="7374" y="2439"/>
                  <a:pt x="7364" y="2439"/>
                </a:cubicBezTo>
                <a:cubicBezTo>
                  <a:pt x="7374" y="2460"/>
                  <a:pt x="7384" y="2460"/>
                  <a:pt x="7393" y="2460"/>
                </a:cubicBezTo>
                <a:cubicBezTo>
                  <a:pt x="7393" y="2480"/>
                  <a:pt x="7384" y="2480"/>
                  <a:pt x="7384" y="2480"/>
                </a:cubicBezTo>
                <a:cubicBezTo>
                  <a:pt x="7393" y="2480"/>
                  <a:pt x="7403" y="2480"/>
                  <a:pt x="7403" y="2480"/>
                </a:cubicBezTo>
                <a:cubicBezTo>
                  <a:pt x="7413" y="2501"/>
                  <a:pt x="7403" y="2501"/>
                  <a:pt x="7393" y="2501"/>
                </a:cubicBezTo>
                <a:cubicBezTo>
                  <a:pt x="7393" y="2501"/>
                  <a:pt x="7393" y="2522"/>
                  <a:pt x="7393" y="2522"/>
                </a:cubicBezTo>
                <a:cubicBezTo>
                  <a:pt x="7393" y="2522"/>
                  <a:pt x="7393" y="2542"/>
                  <a:pt x="7384" y="2542"/>
                </a:cubicBezTo>
                <a:cubicBezTo>
                  <a:pt x="7384" y="2563"/>
                  <a:pt x="7384" y="2563"/>
                  <a:pt x="7374" y="2563"/>
                </a:cubicBezTo>
                <a:cubicBezTo>
                  <a:pt x="7364" y="2584"/>
                  <a:pt x="7364" y="2584"/>
                  <a:pt x="7364" y="2584"/>
                </a:cubicBezTo>
                <a:cubicBezTo>
                  <a:pt x="7354" y="2584"/>
                  <a:pt x="7354" y="2584"/>
                  <a:pt x="7354" y="2584"/>
                </a:cubicBezTo>
                <a:cubicBezTo>
                  <a:pt x="7354" y="2584"/>
                  <a:pt x="7354" y="2584"/>
                  <a:pt x="7344" y="2604"/>
                </a:cubicBezTo>
                <a:cubicBezTo>
                  <a:pt x="7344" y="2604"/>
                  <a:pt x="7344" y="2604"/>
                  <a:pt x="7334" y="2604"/>
                </a:cubicBezTo>
                <a:cubicBezTo>
                  <a:pt x="7334" y="2604"/>
                  <a:pt x="7334" y="2604"/>
                  <a:pt x="7334" y="2604"/>
                </a:cubicBezTo>
                <a:cubicBezTo>
                  <a:pt x="7334" y="2604"/>
                  <a:pt x="7324" y="2604"/>
                  <a:pt x="7324" y="2604"/>
                </a:cubicBezTo>
                <a:cubicBezTo>
                  <a:pt x="7324" y="2625"/>
                  <a:pt x="7334" y="2646"/>
                  <a:pt x="7324" y="2646"/>
                </a:cubicBezTo>
                <a:cubicBezTo>
                  <a:pt x="7324" y="2646"/>
                  <a:pt x="7314" y="2646"/>
                  <a:pt x="7314" y="2646"/>
                </a:cubicBezTo>
                <a:cubicBezTo>
                  <a:pt x="7314" y="2666"/>
                  <a:pt x="7304" y="2666"/>
                  <a:pt x="7304" y="2666"/>
                </a:cubicBezTo>
                <a:cubicBezTo>
                  <a:pt x="7294" y="2646"/>
                  <a:pt x="7284" y="2646"/>
                  <a:pt x="7284" y="2666"/>
                </a:cubicBezTo>
                <a:cubicBezTo>
                  <a:pt x="7284" y="2666"/>
                  <a:pt x="7275" y="2666"/>
                  <a:pt x="7275" y="2687"/>
                </a:cubicBezTo>
                <a:cubicBezTo>
                  <a:pt x="7265" y="2687"/>
                  <a:pt x="7265" y="2687"/>
                  <a:pt x="7265" y="2687"/>
                </a:cubicBezTo>
                <a:cubicBezTo>
                  <a:pt x="7265" y="2687"/>
                  <a:pt x="7275" y="2687"/>
                  <a:pt x="7275" y="2708"/>
                </a:cubicBezTo>
                <a:cubicBezTo>
                  <a:pt x="7275" y="2708"/>
                  <a:pt x="7275" y="2728"/>
                  <a:pt x="7275" y="2728"/>
                </a:cubicBezTo>
                <a:cubicBezTo>
                  <a:pt x="7265" y="2728"/>
                  <a:pt x="7265" y="2749"/>
                  <a:pt x="7255" y="2749"/>
                </a:cubicBezTo>
                <a:cubicBezTo>
                  <a:pt x="7255" y="2749"/>
                  <a:pt x="7255" y="2770"/>
                  <a:pt x="7265" y="2770"/>
                </a:cubicBezTo>
                <a:cubicBezTo>
                  <a:pt x="7265" y="2790"/>
                  <a:pt x="7255" y="2790"/>
                  <a:pt x="7255" y="2790"/>
                </a:cubicBezTo>
                <a:cubicBezTo>
                  <a:pt x="7255" y="2811"/>
                  <a:pt x="7265" y="2811"/>
                  <a:pt x="7255" y="2811"/>
                </a:cubicBezTo>
                <a:cubicBezTo>
                  <a:pt x="7255" y="2832"/>
                  <a:pt x="7255" y="2832"/>
                  <a:pt x="7245" y="2832"/>
                </a:cubicBezTo>
                <a:cubicBezTo>
                  <a:pt x="7245" y="2852"/>
                  <a:pt x="7245" y="2852"/>
                  <a:pt x="7235" y="2852"/>
                </a:cubicBezTo>
                <a:cubicBezTo>
                  <a:pt x="7235" y="2873"/>
                  <a:pt x="7235" y="2873"/>
                  <a:pt x="7235" y="2873"/>
                </a:cubicBezTo>
                <a:cubicBezTo>
                  <a:pt x="7225" y="2873"/>
                  <a:pt x="7225" y="2873"/>
                  <a:pt x="7215" y="2894"/>
                </a:cubicBezTo>
                <a:cubicBezTo>
                  <a:pt x="7215" y="2894"/>
                  <a:pt x="7215" y="2914"/>
                  <a:pt x="7215" y="2935"/>
                </a:cubicBezTo>
                <a:cubicBezTo>
                  <a:pt x="7215" y="2935"/>
                  <a:pt x="7215" y="2914"/>
                  <a:pt x="7205" y="2914"/>
                </a:cubicBezTo>
                <a:cubicBezTo>
                  <a:pt x="7205" y="2935"/>
                  <a:pt x="7205" y="2956"/>
                  <a:pt x="7205" y="2956"/>
                </a:cubicBezTo>
                <a:cubicBezTo>
                  <a:pt x="7195" y="2956"/>
                  <a:pt x="7195" y="2956"/>
                  <a:pt x="7195" y="2956"/>
                </a:cubicBezTo>
                <a:cubicBezTo>
                  <a:pt x="7195" y="2956"/>
                  <a:pt x="7185" y="2976"/>
                  <a:pt x="7185" y="2976"/>
                </a:cubicBezTo>
                <a:cubicBezTo>
                  <a:pt x="7185" y="2976"/>
                  <a:pt x="7175" y="2976"/>
                  <a:pt x="7175" y="2997"/>
                </a:cubicBezTo>
                <a:cubicBezTo>
                  <a:pt x="7175" y="2997"/>
                  <a:pt x="7166" y="2997"/>
                  <a:pt x="7166" y="3018"/>
                </a:cubicBezTo>
                <a:cubicBezTo>
                  <a:pt x="7166" y="3018"/>
                  <a:pt x="7175" y="3018"/>
                  <a:pt x="7185" y="3018"/>
                </a:cubicBezTo>
                <a:cubicBezTo>
                  <a:pt x="7175" y="3018"/>
                  <a:pt x="7146" y="3038"/>
                  <a:pt x="7146" y="3038"/>
                </a:cubicBezTo>
                <a:cubicBezTo>
                  <a:pt x="7156" y="3038"/>
                  <a:pt x="7175" y="3059"/>
                  <a:pt x="7166" y="3080"/>
                </a:cubicBezTo>
                <a:cubicBezTo>
                  <a:pt x="7156" y="3080"/>
                  <a:pt x="7146" y="3080"/>
                  <a:pt x="7146" y="3080"/>
                </a:cubicBezTo>
                <a:cubicBezTo>
                  <a:pt x="7146" y="3080"/>
                  <a:pt x="7136" y="3100"/>
                  <a:pt x="7136" y="3100"/>
                </a:cubicBezTo>
                <a:cubicBezTo>
                  <a:pt x="7126" y="3100"/>
                  <a:pt x="7126" y="3100"/>
                  <a:pt x="7126" y="3080"/>
                </a:cubicBezTo>
                <a:cubicBezTo>
                  <a:pt x="7116" y="3100"/>
                  <a:pt x="7116" y="3121"/>
                  <a:pt x="7106" y="3100"/>
                </a:cubicBezTo>
                <a:cubicBezTo>
                  <a:pt x="7106" y="3100"/>
                  <a:pt x="7106" y="3100"/>
                  <a:pt x="7106" y="3100"/>
                </a:cubicBezTo>
                <a:cubicBezTo>
                  <a:pt x="7106" y="3100"/>
                  <a:pt x="7096" y="3121"/>
                  <a:pt x="7096" y="3100"/>
                </a:cubicBezTo>
                <a:cubicBezTo>
                  <a:pt x="7086" y="3100"/>
                  <a:pt x="7096" y="3059"/>
                  <a:pt x="7086" y="3059"/>
                </a:cubicBezTo>
                <a:cubicBezTo>
                  <a:pt x="7086" y="3059"/>
                  <a:pt x="7086" y="3080"/>
                  <a:pt x="7076" y="3080"/>
                </a:cubicBezTo>
                <a:cubicBezTo>
                  <a:pt x="7076" y="3100"/>
                  <a:pt x="7066" y="3080"/>
                  <a:pt x="7066" y="3080"/>
                </a:cubicBezTo>
                <a:cubicBezTo>
                  <a:pt x="7057" y="3059"/>
                  <a:pt x="7057" y="3080"/>
                  <a:pt x="7057" y="3080"/>
                </a:cubicBezTo>
                <a:cubicBezTo>
                  <a:pt x="7047" y="3080"/>
                  <a:pt x="7047" y="3059"/>
                  <a:pt x="7037" y="3059"/>
                </a:cubicBezTo>
                <a:cubicBezTo>
                  <a:pt x="7037" y="3059"/>
                  <a:pt x="7037" y="3059"/>
                  <a:pt x="7037" y="3038"/>
                </a:cubicBezTo>
                <a:cubicBezTo>
                  <a:pt x="7037" y="3038"/>
                  <a:pt x="7037" y="3038"/>
                  <a:pt x="7047" y="3018"/>
                </a:cubicBezTo>
                <a:cubicBezTo>
                  <a:pt x="7047" y="3018"/>
                  <a:pt x="7037" y="3018"/>
                  <a:pt x="7037" y="3018"/>
                </a:cubicBezTo>
                <a:cubicBezTo>
                  <a:pt x="7037" y="3018"/>
                  <a:pt x="7047" y="3018"/>
                  <a:pt x="7047" y="2997"/>
                </a:cubicBezTo>
                <a:cubicBezTo>
                  <a:pt x="7037" y="2976"/>
                  <a:pt x="7027" y="2976"/>
                  <a:pt x="7027" y="2976"/>
                </a:cubicBezTo>
                <a:cubicBezTo>
                  <a:pt x="7017" y="2976"/>
                  <a:pt x="7017" y="2976"/>
                  <a:pt x="7017" y="2976"/>
                </a:cubicBezTo>
                <a:cubicBezTo>
                  <a:pt x="7007" y="2976"/>
                  <a:pt x="7007" y="2956"/>
                  <a:pt x="7007" y="2956"/>
                </a:cubicBezTo>
                <a:cubicBezTo>
                  <a:pt x="6997" y="2935"/>
                  <a:pt x="6987" y="2956"/>
                  <a:pt x="6977" y="2956"/>
                </a:cubicBezTo>
                <a:cubicBezTo>
                  <a:pt x="6977" y="2976"/>
                  <a:pt x="6977" y="2976"/>
                  <a:pt x="6967" y="2976"/>
                </a:cubicBezTo>
                <a:cubicBezTo>
                  <a:pt x="6958" y="2976"/>
                  <a:pt x="6948" y="2976"/>
                  <a:pt x="6928" y="2976"/>
                </a:cubicBezTo>
                <a:cubicBezTo>
                  <a:pt x="6928" y="2976"/>
                  <a:pt x="6918" y="3018"/>
                  <a:pt x="6908" y="2997"/>
                </a:cubicBezTo>
                <a:cubicBezTo>
                  <a:pt x="6908" y="2997"/>
                  <a:pt x="6918" y="2976"/>
                  <a:pt x="6918" y="2956"/>
                </a:cubicBezTo>
                <a:cubicBezTo>
                  <a:pt x="6918" y="2956"/>
                  <a:pt x="6908" y="2956"/>
                  <a:pt x="6908" y="2956"/>
                </a:cubicBezTo>
                <a:cubicBezTo>
                  <a:pt x="6908" y="2956"/>
                  <a:pt x="6908" y="2935"/>
                  <a:pt x="6908" y="2935"/>
                </a:cubicBezTo>
                <a:cubicBezTo>
                  <a:pt x="6898" y="2935"/>
                  <a:pt x="6898" y="2914"/>
                  <a:pt x="6898" y="2894"/>
                </a:cubicBezTo>
                <a:cubicBezTo>
                  <a:pt x="6898" y="2873"/>
                  <a:pt x="6898" y="2894"/>
                  <a:pt x="6888" y="2873"/>
                </a:cubicBezTo>
                <a:cubicBezTo>
                  <a:pt x="6888" y="2873"/>
                  <a:pt x="6888" y="2873"/>
                  <a:pt x="6888" y="2852"/>
                </a:cubicBezTo>
                <a:cubicBezTo>
                  <a:pt x="6888" y="2852"/>
                  <a:pt x="6878" y="2852"/>
                  <a:pt x="6878" y="2852"/>
                </a:cubicBezTo>
                <a:cubicBezTo>
                  <a:pt x="6878" y="2832"/>
                  <a:pt x="6878" y="2832"/>
                  <a:pt x="6868" y="2832"/>
                </a:cubicBezTo>
                <a:cubicBezTo>
                  <a:pt x="6868" y="2811"/>
                  <a:pt x="6868" y="2811"/>
                  <a:pt x="6878" y="2811"/>
                </a:cubicBezTo>
                <a:cubicBezTo>
                  <a:pt x="6878" y="2811"/>
                  <a:pt x="6868" y="2790"/>
                  <a:pt x="6868" y="2790"/>
                </a:cubicBezTo>
                <a:cubicBezTo>
                  <a:pt x="6868" y="2790"/>
                  <a:pt x="6868" y="2770"/>
                  <a:pt x="6868" y="2770"/>
                </a:cubicBezTo>
                <a:cubicBezTo>
                  <a:pt x="6868" y="2728"/>
                  <a:pt x="6849" y="2770"/>
                  <a:pt x="6849" y="2749"/>
                </a:cubicBezTo>
                <a:cubicBezTo>
                  <a:pt x="6839" y="2749"/>
                  <a:pt x="6868" y="2728"/>
                  <a:pt x="6858" y="2708"/>
                </a:cubicBezTo>
                <a:cubicBezTo>
                  <a:pt x="6858" y="2708"/>
                  <a:pt x="6849" y="2708"/>
                  <a:pt x="6849" y="2687"/>
                </a:cubicBezTo>
                <a:cubicBezTo>
                  <a:pt x="6849" y="2687"/>
                  <a:pt x="6858" y="2666"/>
                  <a:pt x="6858" y="2646"/>
                </a:cubicBezTo>
                <a:cubicBezTo>
                  <a:pt x="6858" y="2646"/>
                  <a:pt x="6849" y="2646"/>
                  <a:pt x="6849" y="2646"/>
                </a:cubicBezTo>
                <a:cubicBezTo>
                  <a:pt x="6849" y="2646"/>
                  <a:pt x="6839" y="2646"/>
                  <a:pt x="6839" y="2646"/>
                </a:cubicBezTo>
                <a:cubicBezTo>
                  <a:pt x="6839" y="2646"/>
                  <a:pt x="6839" y="2646"/>
                  <a:pt x="6829" y="2646"/>
                </a:cubicBezTo>
                <a:cubicBezTo>
                  <a:pt x="6829" y="2625"/>
                  <a:pt x="6839" y="2625"/>
                  <a:pt x="6839" y="2625"/>
                </a:cubicBezTo>
                <a:cubicBezTo>
                  <a:pt x="6839" y="2604"/>
                  <a:pt x="6829" y="2625"/>
                  <a:pt x="6829" y="2604"/>
                </a:cubicBezTo>
                <a:cubicBezTo>
                  <a:pt x="6819" y="2604"/>
                  <a:pt x="6839" y="2584"/>
                  <a:pt x="6839" y="2584"/>
                </a:cubicBezTo>
                <a:cubicBezTo>
                  <a:pt x="6829" y="2563"/>
                  <a:pt x="6819" y="2563"/>
                  <a:pt x="6819" y="2563"/>
                </a:cubicBezTo>
                <a:cubicBezTo>
                  <a:pt x="6819" y="2542"/>
                  <a:pt x="6819" y="2542"/>
                  <a:pt x="6829" y="2522"/>
                </a:cubicBezTo>
                <a:cubicBezTo>
                  <a:pt x="6829" y="2522"/>
                  <a:pt x="6839" y="2501"/>
                  <a:pt x="6839" y="2501"/>
                </a:cubicBezTo>
                <a:cubicBezTo>
                  <a:pt x="6819" y="2480"/>
                  <a:pt x="6839" y="2460"/>
                  <a:pt x="6849" y="2460"/>
                </a:cubicBezTo>
                <a:cubicBezTo>
                  <a:pt x="6858" y="2439"/>
                  <a:pt x="6858" y="2439"/>
                  <a:pt x="6868" y="2418"/>
                </a:cubicBezTo>
                <a:cubicBezTo>
                  <a:pt x="6868" y="2418"/>
                  <a:pt x="6858" y="2418"/>
                  <a:pt x="6858" y="2418"/>
                </a:cubicBezTo>
                <a:cubicBezTo>
                  <a:pt x="6868" y="2418"/>
                  <a:pt x="6868" y="2377"/>
                  <a:pt x="6858" y="2377"/>
                </a:cubicBezTo>
                <a:cubicBezTo>
                  <a:pt x="6849" y="2377"/>
                  <a:pt x="6849" y="2377"/>
                  <a:pt x="6839" y="2377"/>
                </a:cubicBezTo>
                <a:cubicBezTo>
                  <a:pt x="6839" y="2377"/>
                  <a:pt x="6829" y="2398"/>
                  <a:pt x="6829" y="2398"/>
                </a:cubicBezTo>
                <a:cubicBezTo>
                  <a:pt x="6829" y="2398"/>
                  <a:pt x="6829" y="2398"/>
                  <a:pt x="6829" y="2377"/>
                </a:cubicBezTo>
                <a:cubicBezTo>
                  <a:pt x="6829" y="2377"/>
                  <a:pt x="6829" y="2398"/>
                  <a:pt x="6819" y="2377"/>
                </a:cubicBezTo>
                <a:cubicBezTo>
                  <a:pt x="6819" y="2377"/>
                  <a:pt x="6839" y="2377"/>
                  <a:pt x="6839" y="2356"/>
                </a:cubicBezTo>
                <a:cubicBezTo>
                  <a:pt x="6839" y="2356"/>
                  <a:pt x="6829" y="2356"/>
                  <a:pt x="6829" y="2336"/>
                </a:cubicBezTo>
                <a:cubicBezTo>
                  <a:pt x="6829" y="2336"/>
                  <a:pt x="6819" y="2336"/>
                  <a:pt x="6819" y="2315"/>
                </a:cubicBezTo>
                <a:cubicBezTo>
                  <a:pt x="6819" y="2315"/>
                  <a:pt x="6829" y="2315"/>
                  <a:pt x="6829" y="2294"/>
                </a:cubicBezTo>
                <a:cubicBezTo>
                  <a:pt x="6819" y="2294"/>
                  <a:pt x="6799" y="2315"/>
                  <a:pt x="6799" y="2294"/>
                </a:cubicBezTo>
                <a:cubicBezTo>
                  <a:pt x="6799" y="2294"/>
                  <a:pt x="6819" y="2294"/>
                  <a:pt x="6819" y="2274"/>
                </a:cubicBezTo>
                <a:cubicBezTo>
                  <a:pt x="6819" y="2253"/>
                  <a:pt x="6799" y="2253"/>
                  <a:pt x="6799" y="2253"/>
                </a:cubicBezTo>
                <a:cubicBezTo>
                  <a:pt x="6799" y="2253"/>
                  <a:pt x="6799" y="2253"/>
                  <a:pt x="6809" y="2232"/>
                </a:cubicBezTo>
                <a:cubicBezTo>
                  <a:pt x="6809" y="2232"/>
                  <a:pt x="6799" y="2232"/>
                  <a:pt x="6799" y="2232"/>
                </a:cubicBezTo>
                <a:cubicBezTo>
                  <a:pt x="6799" y="2212"/>
                  <a:pt x="6809" y="2212"/>
                  <a:pt x="6809" y="2191"/>
                </a:cubicBezTo>
                <a:cubicBezTo>
                  <a:pt x="6799" y="2191"/>
                  <a:pt x="6799" y="2191"/>
                  <a:pt x="6799" y="2191"/>
                </a:cubicBezTo>
                <a:cubicBezTo>
                  <a:pt x="6799" y="2170"/>
                  <a:pt x="6799" y="2170"/>
                  <a:pt x="6799" y="2150"/>
                </a:cubicBezTo>
                <a:cubicBezTo>
                  <a:pt x="6799" y="2150"/>
                  <a:pt x="6799" y="2150"/>
                  <a:pt x="6799" y="2129"/>
                </a:cubicBezTo>
                <a:cubicBezTo>
                  <a:pt x="6809" y="2129"/>
                  <a:pt x="6809" y="2129"/>
                  <a:pt x="6819" y="2129"/>
                </a:cubicBezTo>
                <a:cubicBezTo>
                  <a:pt x="6819" y="2129"/>
                  <a:pt x="6819" y="2129"/>
                  <a:pt x="6829" y="2108"/>
                </a:cubicBezTo>
                <a:cubicBezTo>
                  <a:pt x="6829" y="2108"/>
                  <a:pt x="6839" y="2108"/>
                  <a:pt x="6839" y="2088"/>
                </a:cubicBezTo>
                <a:cubicBezTo>
                  <a:pt x="6829" y="2088"/>
                  <a:pt x="6819" y="2108"/>
                  <a:pt x="6809" y="2088"/>
                </a:cubicBezTo>
                <a:cubicBezTo>
                  <a:pt x="6809" y="2067"/>
                  <a:pt x="6819" y="2088"/>
                  <a:pt x="6819" y="2067"/>
                </a:cubicBezTo>
                <a:cubicBezTo>
                  <a:pt x="6819" y="2067"/>
                  <a:pt x="6819" y="2067"/>
                  <a:pt x="6819" y="2046"/>
                </a:cubicBezTo>
                <a:cubicBezTo>
                  <a:pt x="6819" y="2046"/>
                  <a:pt x="6829" y="2046"/>
                  <a:pt x="6829" y="2026"/>
                </a:cubicBezTo>
                <a:cubicBezTo>
                  <a:pt x="6839" y="2026"/>
                  <a:pt x="6829" y="2005"/>
                  <a:pt x="6839" y="2005"/>
                </a:cubicBezTo>
                <a:cubicBezTo>
                  <a:pt x="6839" y="2005"/>
                  <a:pt x="6839" y="2005"/>
                  <a:pt x="6839" y="2005"/>
                </a:cubicBezTo>
                <a:cubicBezTo>
                  <a:pt x="6839" y="1984"/>
                  <a:pt x="6849" y="1984"/>
                  <a:pt x="6858" y="1964"/>
                </a:cubicBezTo>
                <a:cubicBezTo>
                  <a:pt x="6858" y="1964"/>
                  <a:pt x="6868" y="1964"/>
                  <a:pt x="6868" y="1943"/>
                </a:cubicBezTo>
                <a:cubicBezTo>
                  <a:pt x="6868" y="1943"/>
                  <a:pt x="6868" y="1943"/>
                  <a:pt x="6878" y="1943"/>
                </a:cubicBezTo>
                <a:cubicBezTo>
                  <a:pt x="6878" y="1922"/>
                  <a:pt x="6888" y="1922"/>
                  <a:pt x="6888" y="1922"/>
                </a:cubicBezTo>
                <a:cubicBezTo>
                  <a:pt x="6898" y="1902"/>
                  <a:pt x="6908" y="1881"/>
                  <a:pt x="6918" y="1902"/>
                </a:cubicBezTo>
                <a:cubicBezTo>
                  <a:pt x="6918" y="1902"/>
                  <a:pt x="6908" y="1922"/>
                  <a:pt x="6908" y="1922"/>
                </a:cubicBezTo>
                <a:cubicBezTo>
                  <a:pt x="6918" y="1922"/>
                  <a:pt x="6928" y="1922"/>
                  <a:pt x="6928" y="1922"/>
                </a:cubicBezTo>
                <a:cubicBezTo>
                  <a:pt x="6928" y="1902"/>
                  <a:pt x="6918" y="1902"/>
                  <a:pt x="6918" y="1902"/>
                </a:cubicBezTo>
                <a:cubicBezTo>
                  <a:pt x="6918" y="1881"/>
                  <a:pt x="6938" y="1881"/>
                  <a:pt x="6938" y="1881"/>
                </a:cubicBezTo>
                <a:cubicBezTo>
                  <a:pt x="6938" y="1881"/>
                  <a:pt x="6938" y="1881"/>
                  <a:pt x="6938" y="1881"/>
                </a:cubicBezTo>
                <a:cubicBezTo>
                  <a:pt x="6948" y="1881"/>
                  <a:pt x="6948" y="1881"/>
                  <a:pt x="6958" y="1881"/>
                </a:cubicBezTo>
                <a:cubicBezTo>
                  <a:pt x="6958" y="1902"/>
                  <a:pt x="6948" y="1922"/>
                  <a:pt x="6948" y="1943"/>
                </a:cubicBezTo>
                <a:cubicBezTo>
                  <a:pt x="6958" y="1922"/>
                  <a:pt x="6977" y="1922"/>
                  <a:pt x="6977" y="1902"/>
                </a:cubicBezTo>
                <a:cubicBezTo>
                  <a:pt x="6987" y="1902"/>
                  <a:pt x="6987" y="1902"/>
                  <a:pt x="6977" y="1881"/>
                </a:cubicBezTo>
                <a:cubicBezTo>
                  <a:pt x="6977" y="1881"/>
                  <a:pt x="6967" y="1860"/>
                  <a:pt x="6977" y="1860"/>
                </a:cubicBezTo>
                <a:cubicBezTo>
                  <a:pt x="6977" y="1860"/>
                  <a:pt x="6987" y="1881"/>
                  <a:pt x="6987" y="1881"/>
                </a:cubicBezTo>
                <a:cubicBezTo>
                  <a:pt x="6997" y="1881"/>
                  <a:pt x="6997" y="1881"/>
                  <a:pt x="7007" y="1881"/>
                </a:cubicBezTo>
                <a:cubicBezTo>
                  <a:pt x="7007" y="1881"/>
                  <a:pt x="7007" y="1881"/>
                  <a:pt x="7007" y="1881"/>
                </a:cubicBezTo>
                <a:cubicBezTo>
                  <a:pt x="7007" y="1860"/>
                  <a:pt x="7007" y="1860"/>
                  <a:pt x="7007" y="1860"/>
                </a:cubicBezTo>
                <a:cubicBezTo>
                  <a:pt x="7017" y="1840"/>
                  <a:pt x="7017" y="1860"/>
                  <a:pt x="7027" y="1840"/>
                </a:cubicBezTo>
                <a:cubicBezTo>
                  <a:pt x="7027" y="1819"/>
                  <a:pt x="7027" y="1819"/>
                  <a:pt x="7027" y="1798"/>
                </a:cubicBezTo>
                <a:cubicBezTo>
                  <a:pt x="7027" y="1798"/>
                  <a:pt x="7037" y="1798"/>
                  <a:pt x="7037" y="1798"/>
                </a:cubicBezTo>
                <a:cubicBezTo>
                  <a:pt x="7037" y="1798"/>
                  <a:pt x="7037" y="1798"/>
                  <a:pt x="7037" y="1778"/>
                </a:cubicBezTo>
                <a:cubicBezTo>
                  <a:pt x="7037" y="1778"/>
                  <a:pt x="7047" y="1778"/>
                  <a:pt x="7047" y="1778"/>
                </a:cubicBezTo>
                <a:cubicBezTo>
                  <a:pt x="7047" y="1778"/>
                  <a:pt x="7047" y="1778"/>
                  <a:pt x="7037" y="1778"/>
                </a:cubicBezTo>
                <a:cubicBezTo>
                  <a:pt x="7047" y="1757"/>
                  <a:pt x="7057" y="1757"/>
                  <a:pt x="7047" y="1757"/>
                </a:cubicBezTo>
                <a:cubicBezTo>
                  <a:pt x="7047" y="1736"/>
                  <a:pt x="7037" y="1736"/>
                  <a:pt x="7037" y="1736"/>
                </a:cubicBezTo>
                <a:cubicBezTo>
                  <a:pt x="7047" y="1716"/>
                  <a:pt x="7047" y="1716"/>
                  <a:pt x="7057" y="1716"/>
                </a:cubicBezTo>
                <a:cubicBezTo>
                  <a:pt x="7047" y="1695"/>
                  <a:pt x="7057" y="1695"/>
                  <a:pt x="7066" y="1695"/>
                </a:cubicBezTo>
                <a:cubicBezTo>
                  <a:pt x="7066" y="1695"/>
                  <a:pt x="7076" y="1674"/>
                  <a:pt x="7076" y="1674"/>
                </a:cubicBezTo>
                <a:cubicBezTo>
                  <a:pt x="7076" y="1674"/>
                  <a:pt x="7066" y="1674"/>
                  <a:pt x="7066" y="1674"/>
                </a:cubicBezTo>
                <a:cubicBezTo>
                  <a:pt x="7057" y="1674"/>
                  <a:pt x="7047" y="1674"/>
                  <a:pt x="7037" y="1674"/>
                </a:cubicBezTo>
                <a:cubicBezTo>
                  <a:pt x="7037" y="1674"/>
                  <a:pt x="7027" y="1654"/>
                  <a:pt x="7027" y="1654"/>
                </a:cubicBezTo>
                <a:cubicBezTo>
                  <a:pt x="7017" y="1654"/>
                  <a:pt x="7017" y="1674"/>
                  <a:pt x="7007" y="1674"/>
                </a:cubicBezTo>
                <a:cubicBezTo>
                  <a:pt x="7007" y="1674"/>
                  <a:pt x="7007" y="1654"/>
                  <a:pt x="7007" y="1654"/>
                </a:cubicBezTo>
                <a:cubicBezTo>
                  <a:pt x="6997" y="1654"/>
                  <a:pt x="6997" y="1654"/>
                  <a:pt x="6987" y="1633"/>
                </a:cubicBezTo>
                <a:cubicBezTo>
                  <a:pt x="6977" y="1633"/>
                  <a:pt x="6967" y="1592"/>
                  <a:pt x="6958" y="1612"/>
                </a:cubicBezTo>
                <a:cubicBezTo>
                  <a:pt x="6948" y="1612"/>
                  <a:pt x="6948" y="1612"/>
                  <a:pt x="6948" y="1633"/>
                </a:cubicBezTo>
                <a:cubicBezTo>
                  <a:pt x="6948" y="1654"/>
                  <a:pt x="6948" y="1633"/>
                  <a:pt x="6958" y="1654"/>
                </a:cubicBezTo>
                <a:cubicBezTo>
                  <a:pt x="6958" y="1654"/>
                  <a:pt x="6958" y="1654"/>
                  <a:pt x="6958" y="1654"/>
                </a:cubicBezTo>
                <a:cubicBezTo>
                  <a:pt x="6958" y="1654"/>
                  <a:pt x="6958" y="1654"/>
                  <a:pt x="6967" y="1654"/>
                </a:cubicBezTo>
                <a:cubicBezTo>
                  <a:pt x="6967" y="1674"/>
                  <a:pt x="6967" y="1654"/>
                  <a:pt x="6977" y="1674"/>
                </a:cubicBezTo>
                <a:cubicBezTo>
                  <a:pt x="6977" y="1674"/>
                  <a:pt x="6977" y="1674"/>
                  <a:pt x="6987" y="1674"/>
                </a:cubicBezTo>
                <a:cubicBezTo>
                  <a:pt x="6987" y="1674"/>
                  <a:pt x="6987" y="1674"/>
                  <a:pt x="6987" y="1674"/>
                </a:cubicBezTo>
                <a:cubicBezTo>
                  <a:pt x="6987" y="1674"/>
                  <a:pt x="6997" y="1695"/>
                  <a:pt x="6997" y="1695"/>
                </a:cubicBezTo>
                <a:cubicBezTo>
                  <a:pt x="6997" y="1695"/>
                  <a:pt x="7017" y="1674"/>
                  <a:pt x="7007" y="1695"/>
                </a:cubicBezTo>
                <a:cubicBezTo>
                  <a:pt x="7007" y="1716"/>
                  <a:pt x="6997" y="1736"/>
                  <a:pt x="6987" y="1736"/>
                </a:cubicBezTo>
                <a:cubicBezTo>
                  <a:pt x="6987" y="1736"/>
                  <a:pt x="6977" y="1736"/>
                  <a:pt x="6977" y="1736"/>
                </a:cubicBezTo>
                <a:cubicBezTo>
                  <a:pt x="6967" y="1736"/>
                  <a:pt x="6967" y="1736"/>
                  <a:pt x="6958" y="1736"/>
                </a:cubicBezTo>
                <a:cubicBezTo>
                  <a:pt x="6958" y="1736"/>
                  <a:pt x="6958" y="1736"/>
                  <a:pt x="6948" y="1736"/>
                </a:cubicBezTo>
                <a:cubicBezTo>
                  <a:pt x="6948" y="1757"/>
                  <a:pt x="6938" y="1757"/>
                  <a:pt x="6928" y="1757"/>
                </a:cubicBezTo>
                <a:cubicBezTo>
                  <a:pt x="6928" y="1757"/>
                  <a:pt x="6928" y="1757"/>
                  <a:pt x="6938" y="1757"/>
                </a:cubicBezTo>
                <a:cubicBezTo>
                  <a:pt x="6928" y="1757"/>
                  <a:pt x="6918" y="1757"/>
                  <a:pt x="6908" y="1757"/>
                </a:cubicBezTo>
                <a:cubicBezTo>
                  <a:pt x="6908" y="1736"/>
                  <a:pt x="6918" y="1736"/>
                  <a:pt x="6918" y="1716"/>
                </a:cubicBezTo>
                <a:cubicBezTo>
                  <a:pt x="6908" y="1716"/>
                  <a:pt x="6908" y="1736"/>
                  <a:pt x="6898" y="1736"/>
                </a:cubicBezTo>
                <a:cubicBezTo>
                  <a:pt x="6898" y="1757"/>
                  <a:pt x="6888" y="1757"/>
                  <a:pt x="6878" y="1757"/>
                </a:cubicBezTo>
                <a:cubicBezTo>
                  <a:pt x="6878" y="1736"/>
                  <a:pt x="6878" y="1736"/>
                  <a:pt x="6878" y="1736"/>
                </a:cubicBezTo>
                <a:cubicBezTo>
                  <a:pt x="6878" y="1736"/>
                  <a:pt x="6868" y="1736"/>
                  <a:pt x="6868" y="1736"/>
                </a:cubicBezTo>
                <a:cubicBezTo>
                  <a:pt x="6858" y="1716"/>
                  <a:pt x="6868" y="1716"/>
                  <a:pt x="6868" y="1716"/>
                </a:cubicBezTo>
                <a:cubicBezTo>
                  <a:pt x="6858" y="1716"/>
                  <a:pt x="6858" y="1716"/>
                  <a:pt x="6858" y="1716"/>
                </a:cubicBezTo>
                <a:cubicBezTo>
                  <a:pt x="6858" y="1695"/>
                  <a:pt x="6878" y="1674"/>
                  <a:pt x="6868" y="1674"/>
                </a:cubicBezTo>
                <a:cubicBezTo>
                  <a:pt x="6868" y="1674"/>
                  <a:pt x="6878" y="1654"/>
                  <a:pt x="6878" y="1633"/>
                </a:cubicBezTo>
                <a:cubicBezTo>
                  <a:pt x="6878" y="1633"/>
                  <a:pt x="6888" y="1612"/>
                  <a:pt x="6888" y="1612"/>
                </a:cubicBezTo>
                <a:cubicBezTo>
                  <a:pt x="6878" y="1612"/>
                  <a:pt x="6878" y="1612"/>
                  <a:pt x="6878" y="1592"/>
                </a:cubicBezTo>
                <a:cubicBezTo>
                  <a:pt x="6878" y="1592"/>
                  <a:pt x="6898" y="1592"/>
                  <a:pt x="6888" y="1612"/>
                </a:cubicBezTo>
                <a:cubicBezTo>
                  <a:pt x="6898" y="1612"/>
                  <a:pt x="6898" y="1612"/>
                  <a:pt x="6898" y="1612"/>
                </a:cubicBezTo>
                <a:cubicBezTo>
                  <a:pt x="6898" y="1612"/>
                  <a:pt x="6898" y="1612"/>
                  <a:pt x="6908" y="1612"/>
                </a:cubicBezTo>
                <a:cubicBezTo>
                  <a:pt x="6908" y="1633"/>
                  <a:pt x="6908" y="1612"/>
                  <a:pt x="6918" y="1633"/>
                </a:cubicBezTo>
                <a:cubicBezTo>
                  <a:pt x="6918" y="1633"/>
                  <a:pt x="6928" y="1612"/>
                  <a:pt x="6928" y="1592"/>
                </a:cubicBezTo>
                <a:cubicBezTo>
                  <a:pt x="6918" y="1592"/>
                  <a:pt x="6908" y="1592"/>
                  <a:pt x="6908" y="1571"/>
                </a:cubicBezTo>
                <a:cubicBezTo>
                  <a:pt x="6908" y="1571"/>
                  <a:pt x="6908" y="1571"/>
                  <a:pt x="6918" y="1571"/>
                </a:cubicBezTo>
                <a:cubicBezTo>
                  <a:pt x="6918" y="1550"/>
                  <a:pt x="6928" y="1550"/>
                  <a:pt x="6938" y="1550"/>
                </a:cubicBezTo>
                <a:cubicBezTo>
                  <a:pt x="6938" y="1550"/>
                  <a:pt x="6948" y="1550"/>
                  <a:pt x="6948" y="1550"/>
                </a:cubicBezTo>
                <a:cubicBezTo>
                  <a:pt x="6958" y="1550"/>
                  <a:pt x="6958" y="1550"/>
                  <a:pt x="6958" y="1550"/>
                </a:cubicBezTo>
                <a:cubicBezTo>
                  <a:pt x="6967" y="1550"/>
                  <a:pt x="6977" y="1550"/>
                  <a:pt x="6987" y="1550"/>
                </a:cubicBezTo>
                <a:cubicBezTo>
                  <a:pt x="6997" y="1550"/>
                  <a:pt x="6997" y="1550"/>
                  <a:pt x="6997" y="1571"/>
                </a:cubicBezTo>
                <a:cubicBezTo>
                  <a:pt x="7007" y="1571"/>
                  <a:pt x="7017" y="1592"/>
                  <a:pt x="7027" y="1592"/>
                </a:cubicBezTo>
                <a:cubicBezTo>
                  <a:pt x="7037" y="1592"/>
                  <a:pt x="7047" y="1592"/>
                  <a:pt x="7047" y="1612"/>
                </a:cubicBezTo>
                <a:cubicBezTo>
                  <a:pt x="7057" y="1612"/>
                  <a:pt x="7066" y="1592"/>
                  <a:pt x="7076" y="1592"/>
                </a:cubicBezTo>
                <a:cubicBezTo>
                  <a:pt x="7076" y="1592"/>
                  <a:pt x="7086" y="1592"/>
                  <a:pt x="7086" y="1592"/>
                </a:cubicBezTo>
                <a:cubicBezTo>
                  <a:pt x="7086" y="1571"/>
                  <a:pt x="7086" y="1571"/>
                  <a:pt x="7086" y="1550"/>
                </a:cubicBezTo>
                <a:cubicBezTo>
                  <a:pt x="7076" y="1550"/>
                  <a:pt x="7076" y="1550"/>
                  <a:pt x="7076" y="1550"/>
                </a:cubicBezTo>
                <a:cubicBezTo>
                  <a:pt x="7066" y="1530"/>
                  <a:pt x="7066" y="1530"/>
                  <a:pt x="7066" y="1530"/>
                </a:cubicBezTo>
                <a:cubicBezTo>
                  <a:pt x="7066" y="1530"/>
                  <a:pt x="7057" y="1530"/>
                  <a:pt x="7047" y="1530"/>
                </a:cubicBezTo>
                <a:cubicBezTo>
                  <a:pt x="7047" y="1509"/>
                  <a:pt x="7066" y="1488"/>
                  <a:pt x="7066" y="1468"/>
                </a:cubicBezTo>
                <a:cubicBezTo>
                  <a:pt x="7057" y="1468"/>
                  <a:pt x="7057" y="1488"/>
                  <a:pt x="7057" y="1488"/>
                </a:cubicBezTo>
                <a:cubicBezTo>
                  <a:pt x="7047" y="1488"/>
                  <a:pt x="7047" y="1509"/>
                  <a:pt x="7047" y="1509"/>
                </a:cubicBezTo>
                <a:cubicBezTo>
                  <a:pt x="7047" y="1509"/>
                  <a:pt x="7047" y="1509"/>
                  <a:pt x="7047" y="1509"/>
                </a:cubicBezTo>
                <a:cubicBezTo>
                  <a:pt x="7037" y="1509"/>
                  <a:pt x="7037" y="1509"/>
                  <a:pt x="7037" y="1509"/>
                </a:cubicBezTo>
                <a:cubicBezTo>
                  <a:pt x="7037" y="1509"/>
                  <a:pt x="7027" y="1509"/>
                  <a:pt x="7027" y="1509"/>
                </a:cubicBezTo>
                <a:cubicBezTo>
                  <a:pt x="7027" y="1509"/>
                  <a:pt x="7017" y="1509"/>
                  <a:pt x="7017" y="1509"/>
                </a:cubicBezTo>
                <a:cubicBezTo>
                  <a:pt x="7017" y="1509"/>
                  <a:pt x="7007" y="1509"/>
                  <a:pt x="7007" y="1509"/>
                </a:cubicBezTo>
                <a:cubicBezTo>
                  <a:pt x="7007" y="1509"/>
                  <a:pt x="7007" y="1509"/>
                  <a:pt x="7007" y="1509"/>
                </a:cubicBezTo>
                <a:cubicBezTo>
                  <a:pt x="7007" y="1488"/>
                  <a:pt x="7017" y="1488"/>
                  <a:pt x="7017" y="1488"/>
                </a:cubicBezTo>
                <a:cubicBezTo>
                  <a:pt x="7017" y="1468"/>
                  <a:pt x="7017" y="1468"/>
                  <a:pt x="7017" y="1447"/>
                </a:cubicBezTo>
                <a:cubicBezTo>
                  <a:pt x="7017" y="1447"/>
                  <a:pt x="7007" y="1447"/>
                  <a:pt x="7007" y="1447"/>
                </a:cubicBezTo>
                <a:cubicBezTo>
                  <a:pt x="7007" y="1447"/>
                  <a:pt x="7017" y="1426"/>
                  <a:pt x="7017" y="1426"/>
                </a:cubicBezTo>
                <a:cubicBezTo>
                  <a:pt x="7007" y="1426"/>
                  <a:pt x="7007" y="1426"/>
                  <a:pt x="6997" y="1426"/>
                </a:cubicBezTo>
                <a:cubicBezTo>
                  <a:pt x="6997" y="1426"/>
                  <a:pt x="6987" y="1426"/>
                  <a:pt x="6987" y="1426"/>
                </a:cubicBezTo>
                <a:cubicBezTo>
                  <a:pt x="6977" y="1426"/>
                  <a:pt x="6977" y="1447"/>
                  <a:pt x="6977" y="1447"/>
                </a:cubicBezTo>
                <a:cubicBezTo>
                  <a:pt x="6977" y="1447"/>
                  <a:pt x="6977" y="1488"/>
                  <a:pt x="6967" y="1488"/>
                </a:cubicBezTo>
                <a:cubicBezTo>
                  <a:pt x="6967" y="1509"/>
                  <a:pt x="6958" y="1509"/>
                  <a:pt x="6948" y="1509"/>
                </a:cubicBezTo>
                <a:cubicBezTo>
                  <a:pt x="6948" y="1488"/>
                  <a:pt x="6958" y="1488"/>
                  <a:pt x="6958" y="1488"/>
                </a:cubicBezTo>
                <a:cubicBezTo>
                  <a:pt x="6948" y="1468"/>
                  <a:pt x="6938" y="1468"/>
                  <a:pt x="6928" y="1468"/>
                </a:cubicBezTo>
                <a:cubicBezTo>
                  <a:pt x="6918" y="1468"/>
                  <a:pt x="6908" y="1468"/>
                  <a:pt x="6908" y="1468"/>
                </a:cubicBezTo>
                <a:cubicBezTo>
                  <a:pt x="6898" y="1468"/>
                  <a:pt x="6888" y="1468"/>
                  <a:pt x="6888" y="1468"/>
                </a:cubicBezTo>
                <a:cubicBezTo>
                  <a:pt x="6888" y="1447"/>
                  <a:pt x="6898" y="1447"/>
                  <a:pt x="6898" y="1447"/>
                </a:cubicBezTo>
                <a:cubicBezTo>
                  <a:pt x="6908" y="1426"/>
                  <a:pt x="6908" y="1426"/>
                  <a:pt x="6918" y="1406"/>
                </a:cubicBezTo>
                <a:cubicBezTo>
                  <a:pt x="6928" y="1406"/>
                  <a:pt x="6928" y="1385"/>
                  <a:pt x="6938" y="1385"/>
                </a:cubicBezTo>
                <a:cubicBezTo>
                  <a:pt x="6948" y="1385"/>
                  <a:pt x="6958" y="1406"/>
                  <a:pt x="6967" y="1385"/>
                </a:cubicBezTo>
                <a:cubicBezTo>
                  <a:pt x="6967" y="1385"/>
                  <a:pt x="6967" y="1385"/>
                  <a:pt x="6967" y="1364"/>
                </a:cubicBezTo>
                <a:cubicBezTo>
                  <a:pt x="6967" y="1364"/>
                  <a:pt x="6967" y="1364"/>
                  <a:pt x="6967" y="1364"/>
                </a:cubicBezTo>
                <a:cubicBezTo>
                  <a:pt x="6977" y="1344"/>
                  <a:pt x="6967" y="1344"/>
                  <a:pt x="6967" y="1344"/>
                </a:cubicBezTo>
                <a:cubicBezTo>
                  <a:pt x="6958" y="1344"/>
                  <a:pt x="6948" y="1364"/>
                  <a:pt x="6938" y="1364"/>
                </a:cubicBezTo>
                <a:cubicBezTo>
                  <a:pt x="6938" y="1344"/>
                  <a:pt x="6958" y="1344"/>
                  <a:pt x="6967" y="1323"/>
                </a:cubicBezTo>
                <a:cubicBezTo>
                  <a:pt x="6977" y="1323"/>
                  <a:pt x="6977" y="1323"/>
                  <a:pt x="6977" y="1302"/>
                </a:cubicBezTo>
                <a:cubicBezTo>
                  <a:pt x="6977" y="1302"/>
                  <a:pt x="6987" y="1282"/>
                  <a:pt x="6987" y="1261"/>
                </a:cubicBezTo>
                <a:cubicBezTo>
                  <a:pt x="6977" y="1261"/>
                  <a:pt x="6967" y="1282"/>
                  <a:pt x="6958" y="1261"/>
                </a:cubicBezTo>
                <a:cubicBezTo>
                  <a:pt x="6958" y="1261"/>
                  <a:pt x="6967" y="1261"/>
                  <a:pt x="6967" y="1240"/>
                </a:cubicBezTo>
                <a:cubicBezTo>
                  <a:pt x="6977" y="1240"/>
                  <a:pt x="6997" y="1240"/>
                  <a:pt x="6997" y="1220"/>
                </a:cubicBezTo>
                <a:cubicBezTo>
                  <a:pt x="6987" y="1199"/>
                  <a:pt x="6967" y="1220"/>
                  <a:pt x="6958" y="1220"/>
                </a:cubicBezTo>
                <a:cubicBezTo>
                  <a:pt x="6958" y="1199"/>
                  <a:pt x="6967" y="1199"/>
                  <a:pt x="6967" y="1178"/>
                </a:cubicBezTo>
                <a:cubicBezTo>
                  <a:pt x="6967" y="1178"/>
                  <a:pt x="6958" y="1178"/>
                  <a:pt x="6958" y="1178"/>
                </a:cubicBezTo>
                <a:cubicBezTo>
                  <a:pt x="6958" y="1158"/>
                  <a:pt x="6967" y="1158"/>
                  <a:pt x="6977" y="1158"/>
                </a:cubicBezTo>
                <a:cubicBezTo>
                  <a:pt x="6967" y="1137"/>
                  <a:pt x="6967" y="1137"/>
                  <a:pt x="6958" y="1137"/>
                </a:cubicBezTo>
                <a:cubicBezTo>
                  <a:pt x="6938" y="1137"/>
                  <a:pt x="6918" y="1158"/>
                  <a:pt x="6908" y="1137"/>
                </a:cubicBezTo>
                <a:cubicBezTo>
                  <a:pt x="6908" y="1137"/>
                  <a:pt x="6938" y="1116"/>
                  <a:pt x="6938" y="1116"/>
                </a:cubicBezTo>
                <a:cubicBezTo>
                  <a:pt x="6948" y="1096"/>
                  <a:pt x="6958" y="1096"/>
                  <a:pt x="6958" y="1096"/>
                </a:cubicBezTo>
                <a:cubicBezTo>
                  <a:pt x="6967" y="1075"/>
                  <a:pt x="6977" y="1075"/>
                  <a:pt x="6977" y="1075"/>
                </a:cubicBezTo>
                <a:cubicBezTo>
                  <a:pt x="6987" y="1075"/>
                  <a:pt x="6987" y="1054"/>
                  <a:pt x="6977" y="1054"/>
                </a:cubicBezTo>
                <a:cubicBezTo>
                  <a:pt x="6977" y="1033"/>
                  <a:pt x="6967" y="1033"/>
                  <a:pt x="6967" y="1033"/>
                </a:cubicBezTo>
                <a:cubicBezTo>
                  <a:pt x="6958" y="1033"/>
                  <a:pt x="6948" y="1033"/>
                  <a:pt x="6938" y="1033"/>
                </a:cubicBezTo>
                <a:cubicBezTo>
                  <a:pt x="6938" y="1033"/>
                  <a:pt x="6948" y="1033"/>
                  <a:pt x="6948" y="1013"/>
                </a:cubicBezTo>
                <a:cubicBezTo>
                  <a:pt x="6958" y="1013"/>
                  <a:pt x="6958" y="1013"/>
                  <a:pt x="6958" y="1013"/>
                </a:cubicBezTo>
                <a:cubicBezTo>
                  <a:pt x="6958" y="992"/>
                  <a:pt x="6948" y="992"/>
                  <a:pt x="6938" y="971"/>
                </a:cubicBezTo>
                <a:cubicBezTo>
                  <a:pt x="6938" y="971"/>
                  <a:pt x="6918" y="971"/>
                  <a:pt x="6918" y="951"/>
                </a:cubicBezTo>
                <a:cubicBezTo>
                  <a:pt x="6918" y="951"/>
                  <a:pt x="6928" y="951"/>
                  <a:pt x="6928" y="951"/>
                </a:cubicBezTo>
                <a:cubicBezTo>
                  <a:pt x="6938" y="930"/>
                  <a:pt x="6938" y="930"/>
                  <a:pt x="6938" y="930"/>
                </a:cubicBezTo>
                <a:cubicBezTo>
                  <a:pt x="6928" y="909"/>
                  <a:pt x="6918" y="909"/>
                  <a:pt x="6908" y="889"/>
                </a:cubicBezTo>
                <a:cubicBezTo>
                  <a:pt x="6898" y="889"/>
                  <a:pt x="6888" y="889"/>
                  <a:pt x="6888" y="889"/>
                </a:cubicBezTo>
                <a:cubicBezTo>
                  <a:pt x="6878" y="889"/>
                  <a:pt x="6868" y="889"/>
                  <a:pt x="6868" y="889"/>
                </a:cubicBezTo>
                <a:cubicBezTo>
                  <a:pt x="6868" y="868"/>
                  <a:pt x="6868" y="868"/>
                  <a:pt x="6858" y="868"/>
                </a:cubicBezTo>
                <a:cubicBezTo>
                  <a:pt x="6849" y="868"/>
                  <a:pt x="6849" y="868"/>
                  <a:pt x="6839" y="868"/>
                </a:cubicBezTo>
                <a:cubicBezTo>
                  <a:pt x="6829" y="868"/>
                  <a:pt x="6819" y="868"/>
                  <a:pt x="6809" y="868"/>
                </a:cubicBezTo>
                <a:cubicBezTo>
                  <a:pt x="6799" y="868"/>
                  <a:pt x="6789" y="847"/>
                  <a:pt x="6789" y="847"/>
                </a:cubicBezTo>
                <a:cubicBezTo>
                  <a:pt x="6769" y="847"/>
                  <a:pt x="6759" y="868"/>
                  <a:pt x="6749" y="868"/>
                </a:cubicBezTo>
                <a:cubicBezTo>
                  <a:pt x="6749" y="868"/>
                  <a:pt x="6740" y="889"/>
                  <a:pt x="6740" y="868"/>
                </a:cubicBezTo>
                <a:cubicBezTo>
                  <a:pt x="6730" y="868"/>
                  <a:pt x="6730" y="868"/>
                  <a:pt x="6730" y="868"/>
                </a:cubicBezTo>
                <a:cubicBezTo>
                  <a:pt x="6730" y="847"/>
                  <a:pt x="6720" y="868"/>
                  <a:pt x="6710" y="847"/>
                </a:cubicBezTo>
                <a:cubicBezTo>
                  <a:pt x="6710" y="847"/>
                  <a:pt x="6710" y="847"/>
                  <a:pt x="6700" y="847"/>
                </a:cubicBezTo>
                <a:cubicBezTo>
                  <a:pt x="6690" y="847"/>
                  <a:pt x="6680" y="847"/>
                  <a:pt x="6680" y="847"/>
                </a:cubicBezTo>
                <a:cubicBezTo>
                  <a:pt x="6670" y="847"/>
                  <a:pt x="6670" y="847"/>
                  <a:pt x="6670" y="847"/>
                </a:cubicBezTo>
                <a:cubicBezTo>
                  <a:pt x="6660" y="847"/>
                  <a:pt x="6650" y="847"/>
                  <a:pt x="6640" y="847"/>
                </a:cubicBezTo>
                <a:cubicBezTo>
                  <a:pt x="6640" y="868"/>
                  <a:pt x="6631" y="868"/>
                  <a:pt x="6621" y="868"/>
                </a:cubicBezTo>
                <a:cubicBezTo>
                  <a:pt x="6611" y="868"/>
                  <a:pt x="6611" y="889"/>
                  <a:pt x="6601" y="889"/>
                </a:cubicBezTo>
                <a:cubicBezTo>
                  <a:pt x="6591" y="889"/>
                  <a:pt x="6591" y="889"/>
                  <a:pt x="6581" y="889"/>
                </a:cubicBezTo>
                <a:cubicBezTo>
                  <a:pt x="6581" y="889"/>
                  <a:pt x="6581" y="889"/>
                  <a:pt x="6571" y="889"/>
                </a:cubicBezTo>
                <a:cubicBezTo>
                  <a:pt x="6571" y="889"/>
                  <a:pt x="6571" y="889"/>
                  <a:pt x="6561" y="889"/>
                </a:cubicBezTo>
                <a:cubicBezTo>
                  <a:pt x="6561" y="889"/>
                  <a:pt x="6551" y="889"/>
                  <a:pt x="6541" y="889"/>
                </a:cubicBezTo>
                <a:cubicBezTo>
                  <a:pt x="6541" y="889"/>
                  <a:pt x="6541" y="889"/>
                  <a:pt x="6531" y="889"/>
                </a:cubicBezTo>
                <a:cubicBezTo>
                  <a:pt x="6531" y="889"/>
                  <a:pt x="6522" y="889"/>
                  <a:pt x="6512" y="889"/>
                </a:cubicBezTo>
                <a:cubicBezTo>
                  <a:pt x="6512" y="889"/>
                  <a:pt x="6512" y="889"/>
                  <a:pt x="6512" y="868"/>
                </a:cubicBezTo>
                <a:cubicBezTo>
                  <a:pt x="6512" y="868"/>
                  <a:pt x="6512" y="868"/>
                  <a:pt x="6502" y="868"/>
                </a:cubicBezTo>
                <a:cubicBezTo>
                  <a:pt x="6502" y="868"/>
                  <a:pt x="6502" y="868"/>
                  <a:pt x="6492" y="868"/>
                </a:cubicBezTo>
                <a:cubicBezTo>
                  <a:pt x="6492" y="868"/>
                  <a:pt x="6492" y="868"/>
                  <a:pt x="6482" y="868"/>
                </a:cubicBezTo>
                <a:cubicBezTo>
                  <a:pt x="6482" y="847"/>
                  <a:pt x="6482" y="847"/>
                  <a:pt x="6482" y="847"/>
                </a:cubicBezTo>
                <a:cubicBezTo>
                  <a:pt x="6482" y="827"/>
                  <a:pt x="6472" y="847"/>
                  <a:pt x="6462" y="827"/>
                </a:cubicBezTo>
                <a:cubicBezTo>
                  <a:pt x="6462" y="827"/>
                  <a:pt x="6472" y="827"/>
                  <a:pt x="6482" y="827"/>
                </a:cubicBezTo>
                <a:cubicBezTo>
                  <a:pt x="6482" y="806"/>
                  <a:pt x="6492" y="806"/>
                  <a:pt x="6492" y="806"/>
                </a:cubicBezTo>
                <a:cubicBezTo>
                  <a:pt x="6492" y="785"/>
                  <a:pt x="6482" y="785"/>
                  <a:pt x="6472" y="785"/>
                </a:cubicBezTo>
                <a:cubicBezTo>
                  <a:pt x="6462" y="785"/>
                  <a:pt x="6462" y="785"/>
                  <a:pt x="6452" y="785"/>
                </a:cubicBezTo>
                <a:cubicBezTo>
                  <a:pt x="6452" y="785"/>
                  <a:pt x="6442" y="785"/>
                  <a:pt x="6442" y="765"/>
                </a:cubicBezTo>
                <a:cubicBezTo>
                  <a:pt x="6432" y="765"/>
                  <a:pt x="6422" y="765"/>
                  <a:pt x="6422" y="765"/>
                </a:cubicBezTo>
                <a:cubicBezTo>
                  <a:pt x="6413" y="744"/>
                  <a:pt x="6413" y="744"/>
                  <a:pt x="6413" y="723"/>
                </a:cubicBezTo>
                <a:cubicBezTo>
                  <a:pt x="6413" y="723"/>
                  <a:pt x="6403" y="723"/>
                  <a:pt x="6403" y="703"/>
                </a:cubicBezTo>
                <a:cubicBezTo>
                  <a:pt x="6393" y="682"/>
                  <a:pt x="6422" y="703"/>
                  <a:pt x="6432" y="703"/>
                </a:cubicBezTo>
                <a:cubicBezTo>
                  <a:pt x="6442" y="703"/>
                  <a:pt x="6452" y="703"/>
                  <a:pt x="6462" y="703"/>
                </a:cubicBezTo>
                <a:cubicBezTo>
                  <a:pt x="6472" y="703"/>
                  <a:pt x="6482" y="703"/>
                  <a:pt x="6492" y="703"/>
                </a:cubicBezTo>
                <a:cubicBezTo>
                  <a:pt x="6492" y="703"/>
                  <a:pt x="6502" y="703"/>
                  <a:pt x="6502" y="703"/>
                </a:cubicBezTo>
                <a:cubicBezTo>
                  <a:pt x="6512" y="703"/>
                  <a:pt x="6512" y="723"/>
                  <a:pt x="6522" y="723"/>
                </a:cubicBezTo>
                <a:cubicBezTo>
                  <a:pt x="6531" y="723"/>
                  <a:pt x="6541" y="723"/>
                  <a:pt x="6551" y="723"/>
                </a:cubicBezTo>
                <a:cubicBezTo>
                  <a:pt x="6551" y="723"/>
                  <a:pt x="6561" y="744"/>
                  <a:pt x="6571" y="723"/>
                </a:cubicBezTo>
                <a:cubicBezTo>
                  <a:pt x="6571" y="723"/>
                  <a:pt x="6581" y="723"/>
                  <a:pt x="6591" y="723"/>
                </a:cubicBezTo>
                <a:cubicBezTo>
                  <a:pt x="6591" y="723"/>
                  <a:pt x="6601" y="723"/>
                  <a:pt x="6611" y="723"/>
                </a:cubicBezTo>
                <a:cubicBezTo>
                  <a:pt x="6611" y="723"/>
                  <a:pt x="6621" y="723"/>
                  <a:pt x="6631" y="723"/>
                </a:cubicBezTo>
                <a:cubicBezTo>
                  <a:pt x="6640" y="723"/>
                  <a:pt x="6650" y="723"/>
                  <a:pt x="6660" y="703"/>
                </a:cubicBezTo>
                <a:cubicBezTo>
                  <a:pt x="6660" y="703"/>
                  <a:pt x="6670" y="682"/>
                  <a:pt x="6680" y="661"/>
                </a:cubicBezTo>
                <a:cubicBezTo>
                  <a:pt x="6670" y="661"/>
                  <a:pt x="6670" y="682"/>
                  <a:pt x="6670" y="682"/>
                </a:cubicBezTo>
                <a:cubicBezTo>
                  <a:pt x="6670" y="682"/>
                  <a:pt x="6660" y="682"/>
                  <a:pt x="6660" y="682"/>
                </a:cubicBezTo>
                <a:cubicBezTo>
                  <a:pt x="6650" y="682"/>
                  <a:pt x="6650" y="682"/>
                  <a:pt x="6640" y="682"/>
                </a:cubicBezTo>
                <a:cubicBezTo>
                  <a:pt x="6640" y="682"/>
                  <a:pt x="6631" y="703"/>
                  <a:pt x="6631" y="703"/>
                </a:cubicBezTo>
                <a:cubicBezTo>
                  <a:pt x="6631" y="703"/>
                  <a:pt x="6621" y="703"/>
                  <a:pt x="6621" y="703"/>
                </a:cubicBezTo>
                <a:cubicBezTo>
                  <a:pt x="6611" y="703"/>
                  <a:pt x="6611" y="703"/>
                  <a:pt x="6611" y="703"/>
                </a:cubicBezTo>
                <a:cubicBezTo>
                  <a:pt x="6611" y="703"/>
                  <a:pt x="6611" y="703"/>
                  <a:pt x="6611" y="703"/>
                </a:cubicBezTo>
                <a:cubicBezTo>
                  <a:pt x="6611" y="703"/>
                  <a:pt x="6611" y="703"/>
                  <a:pt x="6611" y="703"/>
                </a:cubicBezTo>
                <a:cubicBezTo>
                  <a:pt x="6601" y="703"/>
                  <a:pt x="6601" y="703"/>
                  <a:pt x="6601" y="703"/>
                </a:cubicBezTo>
                <a:cubicBezTo>
                  <a:pt x="6591" y="703"/>
                  <a:pt x="6591" y="703"/>
                  <a:pt x="6581" y="703"/>
                </a:cubicBezTo>
                <a:cubicBezTo>
                  <a:pt x="6581" y="703"/>
                  <a:pt x="6581" y="703"/>
                  <a:pt x="6581" y="703"/>
                </a:cubicBezTo>
                <a:cubicBezTo>
                  <a:pt x="6581" y="703"/>
                  <a:pt x="6581" y="703"/>
                  <a:pt x="6581" y="703"/>
                </a:cubicBezTo>
                <a:cubicBezTo>
                  <a:pt x="6581" y="703"/>
                  <a:pt x="6581" y="703"/>
                  <a:pt x="6571" y="703"/>
                </a:cubicBezTo>
                <a:cubicBezTo>
                  <a:pt x="6571" y="703"/>
                  <a:pt x="6571" y="703"/>
                  <a:pt x="6571" y="682"/>
                </a:cubicBezTo>
                <a:cubicBezTo>
                  <a:pt x="6571" y="682"/>
                  <a:pt x="6571" y="682"/>
                  <a:pt x="6571" y="703"/>
                </a:cubicBezTo>
                <a:cubicBezTo>
                  <a:pt x="6561" y="703"/>
                  <a:pt x="6561" y="682"/>
                  <a:pt x="6561" y="682"/>
                </a:cubicBezTo>
                <a:cubicBezTo>
                  <a:pt x="6551" y="682"/>
                  <a:pt x="6541" y="682"/>
                  <a:pt x="6531" y="682"/>
                </a:cubicBezTo>
                <a:cubicBezTo>
                  <a:pt x="6531" y="682"/>
                  <a:pt x="6531" y="682"/>
                  <a:pt x="6531" y="661"/>
                </a:cubicBezTo>
                <a:cubicBezTo>
                  <a:pt x="6531" y="661"/>
                  <a:pt x="6522" y="661"/>
                  <a:pt x="6522" y="661"/>
                </a:cubicBezTo>
                <a:cubicBezTo>
                  <a:pt x="6512" y="682"/>
                  <a:pt x="6512" y="682"/>
                  <a:pt x="6502" y="682"/>
                </a:cubicBezTo>
                <a:cubicBezTo>
                  <a:pt x="6502" y="661"/>
                  <a:pt x="6502" y="661"/>
                  <a:pt x="6502" y="661"/>
                </a:cubicBezTo>
                <a:cubicBezTo>
                  <a:pt x="6492" y="661"/>
                  <a:pt x="6482" y="661"/>
                  <a:pt x="6482" y="661"/>
                </a:cubicBezTo>
                <a:cubicBezTo>
                  <a:pt x="6472" y="661"/>
                  <a:pt x="6472" y="661"/>
                  <a:pt x="6472" y="661"/>
                </a:cubicBezTo>
                <a:cubicBezTo>
                  <a:pt x="6462" y="661"/>
                  <a:pt x="6462" y="661"/>
                  <a:pt x="6462" y="661"/>
                </a:cubicBezTo>
                <a:cubicBezTo>
                  <a:pt x="6452" y="661"/>
                  <a:pt x="6452" y="661"/>
                  <a:pt x="6452" y="661"/>
                </a:cubicBezTo>
                <a:cubicBezTo>
                  <a:pt x="6452" y="641"/>
                  <a:pt x="6452" y="641"/>
                  <a:pt x="6442" y="641"/>
                </a:cubicBezTo>
                <a:cubicBezTo>
                  <a:pt x="6442" y="641"/>
                  <a:pt x="6442" y="620"/>
                  <a:pt x="6432" y="620"/>
                </a:cubicBezTo>
                <a:cubicBezTo>
                  <a:pt x="6432" y="620"/>
                  <a:pt x="6422" y="620"/>
                  <a:pt x="6422" y="620"/>
                </a:cubicBezTo>
                <a:cubicBezTo>
                  <a:pt x="6422" y="620"/>
                  <a:pt x="6422" y="620"/>
                  <a:pt x="6422" y="620"/>
                </a:cubicBezTo>
                <a:cubicBezTo>
                  <a:pt x="6422" y="620"/>
                  <a:pt x="6422" y="620"/>
                  <a:pt x="6432" y="620"/>
                </a:cubicBezTo>
                <a:cubicBezTo>
                  <a:pt x="6432" y="599"/>
                  <a:pt x="6442" y="599"/>
                  <a:pt x="6442" y="599"/>
                </a:cubicBezTo>
                <a:cubicBezTo>
                  <a:pt x="6452" y="579"/>
                  <a:pt x="6452" y="579"/>
                  <a:pt x="6462" y="579"/>
                </a:cubicBezTo>
                <a:cubicBezTo>
                  <a:pt x="6462" y="579"/>
                  <a:pt x="6472" y="579"/>
                  <a:pt x="6472" y="579"/>
                </a:cubicBezTo>
                <a:cubicBezTo>
                  <a:pt x="6482" y="579"/>
                  <a:pt x="6482" y="579"/>
                  <a:pt x="6482" y="579"/>
                </a:cubicBezTo>
                <a:cubicBezTo>
                  <a:pt x="6492" y="579"/>
                  <a:pt x="6502" y="558"/>
                  <a:pt x="6512" y="558"/>
                </a:cubicBezTo>
                <a:cubicBezTo>
                  <a:pt x="6512" y="558"/>
                  <a:pt x="6512" y="558"/>
                  <a:pt x="6512" y="558"/>
                </a:cubicBezTo>
                <a:cubicBezTo>
                  <a:pt x="6522" y="558"/>
                  <a:pt x="6522" y="558"/>
                  <a:pt x="6531" y="558"/>
                </a:cubicBezTo>
                <a:cubicBezTo>
                  <a:pt x="6541" y="558"/>
                  <a:pt x="6541" y="558"/>
                  <a:pt x="6551" y="558"/>
                </a:cubicBezTo>
                <a:cubicBezTo>
                  <a:pt x="6561" y="558"/>
                  <a:pt x="6561" y="558"/>
                  <a:pt x="6571" y="558"/>
                </a:cubicBezTo>
                <a:cubicBezTo>
                  <a:pt x="6581" y="558"/>
                  <a:pt x="6581" y="558"/>
                  <a:pt x="6581" y="558"/>
                </a:cubicBezTo>
                <a:cubicBezTo>
                  <a:pt x="6581" y="558"/>
                  <a:pt x="6581" y="558"/>
                  <a:pt x="6581" y="558"/>
                </a:cubicBezTo>
                <a:cubicBezTo>
                  <a:pt x="6591" y="558"/>
                  <a:pt x="6591" y="537"/>
                  <a:pt x="6591" y="537"/>
                </a:cubicBezTo>
                <a:cubicBezTo>
                  <a:pt x="6601" y="537"/>
                  <a:pt x="6601" y="537"/>
                  <a:pt x="6601" y="537"/>
                </a:cubicBezTo>
                <a:cubicBezTo>
                  <a:pt x="6611" y="537"/>
                  <a:pt x="6611" y="537"/>
                  <a:pt x="6621" y="517"/>
                </a:cubicBezTo>
                <a:cubicBezTo>
                  <a:pt x="6621" y="517"/>
                  <a:pt x="6631" y="517"/>
                  <a:pt x="6631" y="517"/>
                </a:cubicBezTo>
                <a:cubicBezTo>
                  <a:pt x="6631" y="517"/>
                  <a:pt x="6631" y="517"/>
                  <a:pt x="6640" y="517"/>
                </a:cubicBezTo>
                <a:cubicBezTo>
                  <a:pt x="6640" y="517"/>
                  <a:pt x="6640" y="517"/>
                  <a:pt x="6640" y="517"/>
                </a:cubicBezTo>
                <a:cubicBezTo>
                  <a:pt x="6640" y="517"/>
                  <a:pt x="6650" y="517"/>
                  <a:pt x="6650" y="517"/>
                </a:cubicBezTo>
                <a:cubicBezTo>
                  <a:pt x="6650" y="537"/>
                  <a:pt x="6650" y="537"/>
                  <a:pt x="6660" y="537"/>
                </a:cubicBezTo>
                <a:cubicBezTo>
                  <a:pt x="6660" y="537"/>
                  <a:pt x="6660" y="537"/>
                  <a:pt x="6660" y="537"/>
                </a:cubicBezTo>
                <a:cubicBezTo>
                  <a:pt x="6660" y="537"/>
                  <a:pt x="6660" y="517"/>
                  <a:pt x="6670" y="517"/>
                </a:cubicBezTo>
                <a:cubicBezTo>
                  <a:pt x="6670" y="517"/>
                  <a:pt x="6670" y="517"/>
                  <a:pt x="6680" y="517"/>
                </a:cubicBezTo>
                <a:cubicBezTo>
                  <a:pt x="6680" y="517"/>
                  <a:pt x="6690" y="517"/>
                  <a:pt x="6700" y="517"/>
                </a:cubicBezTo>
                <a:cubicBezTo>
                  <a:pt x="6700" y="517"/>
                  <a:pt x="6710" y="496"/>
                  <a:pt x="6710" y="496"/>
                </a:cubicBezTo>
                <a:cubicBezTo>
                  <a:pt x="6720" y="496"/>
                  <a:pt x="6720" y="517"/>
                  <a:pt x="6730" y="517"/>
                </a:cubicBezTo>
                <a:cubicBezTo>
                  <a:pt x="6730" y="517"/>
                  <a:pt x="6730" y="496"/>
                  <a:pt x="6740" y="496"/>
                </a:cubicBezTo>
                <a:cubicBezTo>
                  <a:pt x="6740" y="496"/>
                  <a:pt x="6740" y="496"/>
                  <a:pt x="6749" y="496"/>
                </a:cubicBezTo>
                <a:cubicBezTo>
                  <a:pt x="6759" y="517"/>
                  <a:pt x="6759" y="496"/>
                  <a:pt x="6769" y="496"/>
                </a:cubicBezTo>
                <a:cubicBezTo>
                  <a:pt x="6779" y="496"/>
                  <a:pt x="6779" y="496"/>
                  <a:pt x="6789" y="496"/>
                </a:cubicBezTo>
                <a:cubicBezTo>
                  <a:pt x="6789" y="496"/>
                  <a:pt x="6799" y="496"/>
                  <a:pt x="6799" y="496"/>
                </a:cubicBezTo>
                <a:cubicBezTo>
                  <a:pt x="6799" y="517"/>
                  <a:pt x="6809" y="517"/>
                  <a:pt x="6809" y="517"/>
                </a:cubicBezTo>
                <a:cubicBezTo>
                  <a:pt x="6809" y="496"/>
                  <a:pt x="6809" y="496"/>
                  <a:pt x="6809" y="496"/>
                </a:cubicBezTo>
                <a:cubicBezTo>
                  <a:pt x="6809" y="496"/>
                  <a:pt x="6819" y="496"/>
                  <a:pt x="6819" y="496"/>
                </a:cubicBezTo>
                <a:cubicBezTo>
                  <a:pt x="6829" y="496"/>
                  <a:pt x="6829" y="496"/>
                  <a:pt x="6829" y="496"/>
                </a:cubicBezTo>
                <a:cubicBezTo>
                  <a:pt x="6829" y="496"/>
                  <a:pt x="6829" y="496"/>
                  <a:pt x="6839" y="475"/>
                </a:cubicBezTo>
                <a:cubicBezTo>
                  <a:pt x="6839" y="475"/>
                  <a:pt x="6839" y="475"/>
                  <a:pt x="6839" y="475"/>
                </a:cubicBezTo>
                <a:cubicBezTo>
                  <a:pt x="6839" y="475"/>
                  <a:pt x="6849" y="475"/>
                  <a:pt x="6849" y="475"/>
                </a:cubicBezTo>
                <a:cubicBezTo>
                  <a:pt x="6849" y="475"/>
                  <a:pt x="6849" y="475"/>
                  <a:pt x="6849" y="475"/>
                </a:cubicBezTo>
                <a:cubicBezTo>
                  <a:pt x="6849" y="455"/>
                  <a:pt x="6849" y="455"/>
                  <a:pt x="6849" y="455"/>
                </a:cubicBezTo>
                <a:cubicBezTo>
                  <a:pt x="6858" y="455"/>
                  <a:pt x="6858" y="455"/>
                  <a:pt x="6858" y="455"/>
                </a:cubicBezTo>
                <a:cubicBezTo>
                  <a:pt x="6858" y="455"/>
                  <a:pt x="6858" y="455"/>
                  <a:pt x="6858" y="455"/>
                </a:cubicBezTo>
                <a:cubicBezTo>
                  <a:pt x="6858" y="434"/>
                  <a:pt x="6858" y="434"/>
                  <a:pt x="6858" y="434"/>
                </a:cubicBezTo>
                <a:cubicBezTo>
                  <a:pt x="6868" y="434"/>
                  <a:pt x="6868" y="434"/>
                  <a:pt x="6868" y="434"/>
                </a:cubicBezTo>
                <a:cubicBezTo>
                  <a:pt x="6868" y="413"/>
                  <a:pt x="6868" y="413"/>
                  <a:pt x="6868" y="413"/>
                </a:cubicBezTo>
                <a:cubicBezTo>
                  <a:pt x="6868" y="413"/>
                  <a:pt x="6868" y="393"/>
                  <a:pt x="6868" y="393"/>
                </a:cubicBezTo>
                <a:cubicBezTo>
                  <a:pt x="6868" y="393"/>
                  <a:pt x="6868" y="393"/>
                  <a:pt x="6868" y="393"/>
                </a:cubicBezTo>
                <a:cubicBezTo>
                  <a:pt x="6858" y="393"/>
                  <a:pt x="6858" y="413"/>
                  <a:pt x="6849" y="413"/>
                </a:cubicBezTo>
                <a:cubicBezTo>
                  <a:pt x="6849" y="413"/>
                  <a:pt x="6849" y="413"/>
                  <a:pt x="6839" y="413"/>
                </a:cubicBezTo>
                <a:cubicBezTo>
                  <a:pt x="6839" y="413"/>
                  <a:pt x="6839" y="413"/>
                  <a:pt x="6829" y="413"/>
                </a:cubicBezTo>
                <a:cubicBezTo>
                  <a:pt x="6829" y="393"/>
                  <a:pt x="6819" y="413"/>
                  <a:pt x="6819" y="393"/>
                </a:cubicBezTo>
                <a:cubicBezTo>
                  <a:pt x="6819" y="393"/>
                  <a:pt x="6809" y="413"/>
                  <a:pt x="6799" y="413"/>
                </a:cubicBezTo>
                <a:cubicBezTo>
                  <a:pt x="6799" y="413"/>
                  <a:pt x="6799" y="413"/>
                  <a:pt x="6789" y="413"/>
                </a:cubicBezTo>
                <a:cubicBezTo>
                  <a:pt x="6789" y="413"/>
                  <a:pt x="6779" y="413"/>
                  <a:pt x="6779" y="413"/>
                </a:cubicBezTo>
                <a:cubicBezTo>
                  <a:pt x="6779" y="413"/>
                  <a:pt x="6779" y="413"/>
                  <a:pt x="6779" y="393"/>
                </a:cubicBezTo>
                <a:cubicBezTo>
                  <a:pt x="6779" y="393"/>
                  <a:pt x="6769" y="393"/>
                  <a:pt x="6769" y="393"/>
                </a:cubicBezTo>
                <a:cubicBezTo>
                  <a:pt x="6769" y="372"/>
                  <a:pt x="6789" y="372"/>
                  <a:pt x="6789" y="372"/>
                </a:cubicBezTo>
                <a:cubicBezTo>
                  <a:pt x="6789" y="372"/>
                  <a:pt x="6789" y="372"/>
                  <a:pt x="6799" y="372"/>
                </a:cubicBezTo>
                <a:cubicBezTo>
                  <a:pt x="6799" y="372"/>
                  <a:pt x="6799" y="372"/>
                  <a:pt x="6799" y="372"/>
                </a:cubicBezTo>
                <a:cubicBezTo>
                  <a:pt x="6799" y="372"/>
                  <a:pt x="6799" y="372"/>
                  <a:pt x="6809" y="351"/>
                </a:cubicBezTo>
                <a:cubicBezTo>
                  <a:pt x="6809" y="351"/>
                  <a:pt x="6809" y="351"/>
                  <a:pt x="6819" y="351"/>
                </a:cubicBezTo>
                <a:cubicBezTo>
                  <a:pt x="6829" y="351"/>
                  <a:pt x="6829" y="351"/>
                  <a:pt x="6839" y="351"/>
                </a:cubicBezTo>
                <a:cubicBezTo>
                  <a:pt x="6839" y="351"/>
                  <a:pt x="6849" y="351"/>
                  <a:pt x="6849" y="351"/>
                </a:cubicBezTo>
                <a:cubicBezTo>
                  <a:pt x="6858" y="351"/>
                  <a:pt x="6858" y="351"/>
                  <a:pt x="6868" y="331"/>
                </a:cubicBezTo>
                <a:cubicBezTo>
                  <a:pt x="6878" y="331"/>
                  <a:pt x="6888" y="310"/>
                  <a:pt x="6898" y="310"/>
                </a:cubicBezTo>
                <a:cubicBezTo>
                  <a:pt x="6908" y="310"/>
                  <a:pt x="6918" y="310"/>
                  <a:pt x="6928" y="289"/>
                </a:cubicBezTo>
                <a:cubicBezTo>
                  <a:pt x="6938" y="289"/>
                  <a:pt x="6948" y="289"/>
                  <a:pt x="6958" y="289"/>
                </a:cubicBezTo>
                <a:cubicBezTo>
                  <a:pt x="6958" y="289"/>
                  <a:pt x="6958" y="289"/>
                  <a:pt x="6967" y="289"/>
                </a:cubicBezTo>
                <a:cubicBezTo>
                  <a:pt x="6967" y="289"/>
                  <a:pt x="6967" y="289"/>
                  <a:pt x="6967" y="289"/>
                </a:cubicBezTo>
                <a:cubicBezTo>
                  <a:pt x="6967" y="289"/>
                  <a:pt x="6967" y="289"/>
                  <a:pt x="6967" y="289"/>
                </a:cubicBezTo>
                <a:cubicBezTo>
                  <a:pt x="6977" y="310"/>
                  <a:pt x="6977" y="289"/>
                  <a:pt x="6977" y="289"/>
                </a:cubicBezTo>
                <a:cubicBezTo>
                  <a:pt x="6987" y="289"/>
                  <a:pt x="6987" y="289"/>
                  <a:pt x="6997" y="289"/>
                </a:cubicBezTo>
                <a:cubicBezTo>
                  <a:pt x="6997" y="289"/>
                  <a:pt x="6997" y="289"/>
                  <a:pt x="6997" y="289"/>
                </a:cubicBezTo>
                <a:cubicBezTo>
                  <a:pt x="6997" y="289"/>
                  <a:pt x="7007" y="289"/>
                  <a:pt x="7007" y="289"/>
                </a:cubicBezTo>
                <a:cubicBezTo>
                  <a:pt x="7007" y="289"/>
                  <a:pt x="7007" y="289"/>
                  <a:pt x="7007" y="289"/>
                </a:cubicBezTo>
                <a:cubicBezTo>
                  <a:pt x="7007" y="269"/>
                  <a:pt x="7017" y="269"/>
                  <a:pt x="7017" y="269"/>
                </a:cubicBezTo>
                <a:cubicBezTo>
                  <a:pt x="7017" y="269"/>
                  <a:pt x="7027" y="269"/>
                  <a:pt x="7027" y="269"/>
                </a:cubicBezTo>
                <a:cubicBezTo>
                  <a:pt x="7037" y="248"/>
                  <a:pt x="7047" y="248"/>
                  <a:pt x="7047" y="269"/>
                </a:cubicBezTo>
                <a:cubicBezTo>
                  <a:pt x="7047" y="269"/>
                  <a:pt x="7057" y="269"/>
                  <a:pt x="7057" y="289"/>
                </a:cubicBezTo>
                <a:cubicBezTo>
                  <a:pt x="7057" y="289"/>
                  <a:pt x="7057" y="289"/>
                  <a:pt x="7057" y="289"/>
                </a:cubicBezTo>
                <a:cubicBezTo>
                  <a:pt x="7066" y="289"/>
                  <a:pt x="7066" y="289"/>
                  <a:pt x="7066" y="289"/>
                </a:cubicBezTo>
                <a:cubicBezTo>
                  <a:pt x="7066" y="289"/>
                  <a:pt x="7076" y="310"/>
                  <a:pt x="7076" y="310"/>
                </a:cubicBezTo>
                <a:cubicBezTo>
                  <a:pt x="7076" y="310"/>
                  <a:pt x="7076" y="310"/>
                  <a:pt x="7076" y="310"/>
                </a:cubicBezTo>
                <a:cubicBezTo>
                  <a:pt x="7086" y="310"/>
                  <a:pt x="7086" y="310"/>
                  <a:pt x="7086" y="289"/>
                </a:cubicBezTo>
                <a:cubicBezTo>
                  <a:pt x="7086" y="289"/>
                  <a:pt x="7096" y="289"/>
                  <a:pt x="7096" y="289"/>
                </a:cubicBezTo>
                <a:cubicBezTo>
                  <a:pt x="7096" y="289"/>
                  <a:pt x="7096" y="269"/>
                  <a:pt x="7096" y="269"/>
                </a:cubicBezTo>
                <a:cubicBezTo>
                  <a:pt x="7096" y="269"/>
                  <a:pt x="7096" y="269"/>
                  <a:pt x="7106" y="269"/>
                </a:cubicBezTo>
                <a:cubicBezTo>
                  <a:pt x="7106" y="269"/>
                  <a:pt x="7106" y="248"/>
                  <a:pt x="7106" y="248"/>
                </a:cubicBezTo>
                <a:cubicBezTo>
                  <a:pt x="7116" y="248"/>
                  <a:pt x="7126" y="248"/>
                  <a:pt x="7116" y="227"/>
                </a:cubicBezTo>
                <a:cubicBezTo>
                  <a:pt x="7116" y="227"/>
                  <a:pt x="7116" y="227"/>
                  <a:pt x="7126" y="227"/>
                </a:cubicBezTo>
                <a:cubicBezTo>
                  <a:pt x="7126" y="207"/>
                  <a:pt x="7126" y="207"/>
                  <a:pt x="7126" y="207"/>
                </a:cubicBezTo>
                <a:cubicBezTo>
                  <a:pt x="7136" y="207"/>
                  <a:pt x="7136" y="207"/>
                  <a:pt x="7136" y="207"/>
                </a:cubicBezTo>
                <a:cubicBezTo>
                  <a:pt x="7146" y="207"/>
                  <a:pt x="7146" y="207"/>
                  <a:pt x="7156" y="207"/>
                </a:cubicBezTo>
                <a:cubicBezTo>
                  <a:pt x="7166" y="207"/>
                  <a:pt x="7185" y="207"/>
                  <a:pt x="7195" y="207"/>
                </a:cubicBezTo>
                <a:cubicBezTo>
                  <a:pt x="7195" y="207"/>
                  <a:pt x="7205" y="207"/>
                  <a:pt x="7205" y="207"/>
                </a:cubicBezTo>
                <a:cubicBezTo>
                  <a:pt x="7205" y="207"/>
                  <a:pt x="7205" y="207"/>
                  <a:pt x="7205" y="207"/>
                </a:cubicBezTo>
                <a:cubicBezTo>
                  <a:pt x="7205" y="207"/>
                  <a:pt x="7215" y="207"/>
                  <a:pt x="7215" y="227"/>
                </a:cubicBezTo>
                <a:cubicBezTo>
                  <a:pt x="7215" y="227"/>
                  <a:pt x="7225" y="227"/>
                  <a:pt x="7225" y="227"/>
                </a:cubicBezTo>
                <a:cubicBezTo>
                  <a:pt x="7225" y="227"/>
                  <a:pt x="7225" y="227"/>
                  <a:pt x="7235" y="227"/>
                </a:cubicBezTo>
                <a:cubicBezTo>
                  <a:pt x="7235" y="227"/>
                  <a:pt x="7255" y="248"/>
                  <a:pt x="7255" y="227"/>
                </a:cubicBezTo>
                <a:cubicBezTo>
                  <a:pt x="7255" y="227"/>
                  <a:pt x="7245" y="227"/>
                  <a:pt x="7245" y="207"/>
                </a:cubicBezTo>
                <a:cubicBezTo>
                  <a:pt x="7235" y="207"/>
                  <a:pt x="7235" y="207"/>
                  <a:pt x="7225" y="207"/>
                </a:cubicBezTo>
                <a:cubicBezTo>
                  <a:pt x="7225" y="207"/>
                  <a:pt x="7225" y="207"/>
                  <a:pt x="7225" y="207"/>
                </a:cubicBezTo>
                <a:cubicBezTo>
                  <a:pt x="7225" y="186"/>
                  <a:pt x="7235" y="186"/>
                  <a:pt x="7235" y="186"/>
                </a:cubicBezTo>
                <a:cubicBezTo>
                  <a:pt x="7245" y="186"/>
                  <a:pt x="7245" y="186"/>
                  <a:pt x="7255" y="186"/>
                </a:cubicBezTo>
                <a:cubicBezTo>
                  <a:pt x="7255" y="186"/>
                  <a:pt x="7255" y="186"/>
                  <a:pt x="7255" y="186"/>
                </a:cubicBezTo>
                <a:cubicBezTo>
                  <a:pt x="7265" y="186"/>
                  <a:pt x="7265" y="186"/>
                  <a:pt x="7265" y="186"/>
                </a:cubicBezTo>
                <a:cubicBezTo>
                  <a:pt x="7275" y="186"/>
                  <a:pt x="7275" y="186"/>
                  <a:pt x="7275" y="186"/>
                </a:cubicBezTo>
                <a:cubicBezTo>
                  <a:pt x="7284" y="186"/>
                  <a:pt x="7284" y="186"/>
                  <a:pt x="7284" y="186"/>
                </a:cubicBezTo>
                <a:cubicBezTo>
                  <a:pt x="7294" y="186"/>
                  <a:pt x="7304" y="186"/>
                  <a:pt x="7314" y="186"/>
                </a:cubicBezTo>
                <a:cubicBezTo>
                  <a:pt x="7324" y="186"/>
                  <a:pt x="7324" y="186"/>
                  <a:pt x="7334" y="186"/>
                </a:cubicBezTo>
                <a:cubicBezTo>
                  <a:pt x="7334" y="186"/>
                  <a:pt x="7344" y="165"/>
                  <a:pt x="7344" y="165"/>
                </a:cubicBezTo>
                <a:cubicBezTo>
                  <a:pt x="7344" y="165"/>
                  <a:pt x="7334" y="165"/>
                  <a:pt x="7334" y="165"/>
                </a:cubicBezTo>
                <a:cubicBezTo>
                  <a:pt x="7344" y="165"/>
                  <a:pt x="7354" y="165"/>
                  <a:pt x="7364" y="165"/>
                </a:cubicBezTo>
                <a:cubicBezTo>
                  <a:pt x="7364" y="186"/>
                  <a:pt x="7374" y="186"/>
                  <a:pt x="7374" y="186"/>
                </a:cubicBezTo>
                <a:cubicBezTo>
                  <a:pt x="7374" y="186"/>
                  <a:pt x="7384" y="165"/>
                  <a:pt x="7384" y="165"/>
                </a:cubicBezTo>
                <a:cubicBezTo>
                  <a:pt x="7393" y="165"/>
                  <a:pt x="7393" y="165"/>
                  <a:pt x="7403" y="165"/>
                </a:cubicBezTo>
                <a:cubicBezTo>
                  <a:pt x="7403" y="165"/>
                  <a:pt x="7413" y="165"/>
                  <a:pt x="7413" y="165"/>
                </a:cubicBezTo>
                <a:cubicBezTo>
                  <a:pt x="7423" y="165"/>
                  <a:pt x="7433" y="165"/>
                  <a:pt x="7433" y="165"/>
                </a:cubicBezTo>
                <a:cubicBezTo>
                  <a:pt x="7443" y="165"/>
                  <a:pt x="7443" y="165"/>
                  <a:pt x="7443" y="165"/>
                </a:cubicBezTo>
                <a:cubicBezTo>
                  <a:pt x="7453" y="165"/>
                  <a:pt x="7453" y="165"/>
                  <a:pt x="7443" y="186"/>
                </a:cubicBezTo>
                <a:cubicBezTo>
                  <a:pt x="7443" y="186"/>
                  <a:pt x="7433" y="207"/>
                  <a:pt x="7433" y="227"/>
                </a:cubicBezTo>
                <a:cubicBezTo>
                  <a:pt x="7443" y="227"/>
                  <a:pt x="7443" y="227"/>
                  <a:pt x="7453" y="227"/>
                </a:cubicBezTo>
                <a:cubicBezTo>
                  <a:pt x="7453" y="207"/>
                  <a:pt x="7453" y="207"/>
                  <a:pt x="7463" y="207"/>
                </a:cubicBezTo>
                <a:cubicBezTo>
                  <a:pt x="7463" y="207"/>
                  <a:pt x="7473" y="207"/>
                  <a:pt x="7473" y="207"/>
                </a:cubicBezTo>
                <a:cubicBezTo>
                  <a:pt x="7473" y="207"/>
                  <a:pt x="7473" y="207"/>
                  <a:pt x="7473" y="207"/>
                </a:cubicBezTo>
                <a:cubicBezTo>
                  <a:pt x="7473" y="186"/>
                  <a:pt x="7463" y="186"/>
                  <a:pt x="7463" y="186"/>
                </a:cubicBezTo>
                <a:cubicBezTo>
                  <a:pt x="7463" y="186"/>
                  <a:pt x="7473" y="165"/>
                  <a:pt x="7463" y="165"/>
                </a:cubicBezTo>
                <a:cubicBezTo>
                  <a:pt x="7473" y="165"/>
                  <a:pt x="7473" y="165"/>
                  <a:pt x="7483" y="145"/>
                </a:cubicBezTo>
                <a:cubicBezTo>
                  <a:pt x="7483" y="145"/>
                  <a:pt x="7483" y="145"/>
                  <a:pt x="7483" y="165"/>
                </a:cubicBezTo>
                <a:cubicBezTo>
                  <a:pt x="7493" y="165"/>
                  <a:pt x="7502" y="145"/>
                  <a:pt x="7502" y="165"/>
                </a:cubicBezTo>
                <a:cubicBezTo>
                  <a:pt x="7502" y="165"/>
                  <a:pt x="7502" y="165"/>
                  <a:pt x="7502" y="165"/>
                </a:cubicBezTo>
                <a:cubicBezTo>
                  <a:pt x="7512" y="165"/>
                  <a:pt x="7512" y="165"/>
                  <a:pt x="7512" y="186"/>
                </a:cubicBezTo>
                <a:cubicBezTo>
                  <a:pt x="7522" y="186"/>
                  <a:pt x="7522" y="186"/>
                  <a:pt x="7522" y="186"/>
                </a:cubicBezTo>
                <a:cubicBezTo>
                  <a:pt x="7522" y="186"/>
                  <a:pt x="7522" y="186"/>
                  <a:pt x="7532" y="186"/>
                </a:cubicBezTo>
                <a:cubicBezTo>
                  <a:pt x="7532" y="186"/>
                  <a:pt x="7532" y="186"/>
                  <a:pt x="7542" y="207"/>
                </a:cubicBezTo>
                <a:cubicBezTo>
                  <a:pt x="7542" y="207"/>
                  <a:pt x="7542" y="207"/>
                  <a:pt x="7542" y="207"/>
                </a:cubicBezTo>
                <a:cubicBezTo>
                  <a:pt x="7542" y="207"/>
                  <a:pt x="7552" y="207"/>
                  <a:pt x="7552" y="207"/>
                </a:cubicBezTo>
                <a:cubicBezTo>
                  <a:pt x="7552" y="207"/>
                  <a:pt x="7552" y="207"/>
                  <a:pt x="7552" y="227"/>
                </a:cubicBezTo>
                <a:cubicBezTo>
                  <a:pt x="7552" y="227"/>
                  <a:pt x="7552" y="227"/>
                  <a:pt x="7562" y="227"/>
                </a:cubicBezTo>
                <a:cubicBezTo>
                  <a:pt x="7562" y="227"/>
                  <a:pt x="7572" y="227"/>
                  <a:pt x="7572" y="227"/>
                </a:cubicBezTo>
                <a:cubicBezTo>
                  <a:pt x="7572" y="227"/>
                  <a:pt x="7582" y="248"/>
                  <a:pt x="7582" y="248"/>
                </a:cubicBezTo>
                <a:cubicBezTo>
                  <a:pt x="7582" y="248"/>
                  <a:pt x="7592" y="248"/>
                  <a:pt x="7592" y="248"/>
                </a:cubicBezTo>
                <a:cubicBezTo>
                  <a:pt x="7592" y="248"/>
                  <a:pt x="7602" y="248"/>
                  <a:pt x="7602" y="248"/>
                </a:cubicBezTo>
                <a:cubicBezTo>
                  <a:pt x="7602" y="248"/>
                  <a:pt x="7602" y="227"/>
                  <a:pt x="7602" y="227"/>
                </a:cubicBezTo>
                <a:cubicBezTo>
                  <a:pt x="7602" y="227"/>
                  <a:pt x="7611" y="207"/>
                  <a:pt x="7611" y="207"/>
                </a:cubicBezTo>
                <a:cubicBezTo>
                  <a:pt x="7602" y="186"/>
                  <a:pt x="7592" y="207"/>
                  <a:pt x="7592" y="207"/>
                </a:cubicBezTo>
                <a:cubicBezTo>
                  <a:pt x="7592" y="207"/>
                  <a:pt x="7582" y="207"/>
                  <a:pt x="7582" y="207"/>
                </a:cubicBezTo>
                <a:cubicBezTo>
                  <a:pt x="7582" y="207"/>
                  <a:pt x="7582" y="186"/>
                  <a:pt x="7582" y="186"/>
                </a:cubicBezTo>
                <a:cubicBezTo>
                  <a:pt x="7582" y="186"/>
                  <a:pt x="7582" y="165"/>
                  <a:pt x="7582" y="165"/>
                </a:cubicBezTo>
                <a:cubicBezTo>
                  <a:pt x="7572" y="165"/>
                  <a:pt x="7562" y="165"/>
                  <a:pt x="7572" y="145"/>
                </a:cubicBezTo>
                <a:cubicBezTo>
                  <a:pt x="7572" y="145"/>
                  <a:pt x="7572" y="124"/>
                  <a:pt x="7582" y="124"/>
                </a:cubicBezTo>
                <a:cubicBezTo>
                  <a:pt x="7592" y="124"/>
                  <a:pt x="7592" y="124"/>
                  <a:pt x="7602" y="124"/>
                </a:cubicBezTo>
                <a:cubicBezTo>
                  <a:pt x="7602" y="124"/>
                  <a:pt x="7602" y="124"/>
                  <a:pt x="7611" y="145"/>
                </a:cubicBezTo>
                <a:cubicBezTo>
                  <a:pt x="7611" y="145"/>
                  <a:pt x="7611" y="145"/>
                  <a:pt x="7611" y="145"/>
                </a:cubicBezTo>
                <a:cubicBezTo>
                  <a:pt x="7621" y="145"/>
                  <a:pt x="7641" y="145"/>
                  <a:pt x="7651" y="145"/>
                </a:cubicBezTo>
                <a:cubicBezTo>
                  <a:pt x="7651" y="145"/>
                  <a:pt x="7671" y="145"/>
                  <a:pt x="7671" y="165"/>
                </a:cubicBezTo>
                <a:cubicBezTo>
                  <a:pt x="7671" y="165"/>
                  <a:pt x="7671" y="165"/>
                  <a:pt x="7681" y="165"/>
                </a:cubicBezTo>
                <a:cubicBezTo>
                  <a:pt x="7681" y="165"/>
                  <a:pt x="7681" y="165"/>
                  <a:pt x="7691" y="165"/>
                </a:cubicBezTo>
                <a:cubicBezTo>
                  <a:pt x="7681" y="165"/>
                  <a:pt x="7681" y="165"/>
                  <a:pt x="7681" y="186"/>
                </a:cubicBezTo>
                <a:cubicBezTo>
                  <a:pt x="7681" y="186"/>
                  <a:pt x="7691" y="186"/>
                  <a:pt x="7691" y="186"/>
                </a:cubicBezTo>
                <a:cubicBezTo>
                  <a:pt x="7701" y="186"/>
                  <a:pt x="7720" y="186"/>
                  <a:pt x="7730" y="186"/>
                </a:cubicBezTo>
                <a:cubicBezTo>
                  <a:pt x="7730" y="186"/>
                  <a:pt x="7740" y="207"/>
                  <a:pt x="7740" y="207"/>
                </a:cubicBezTo>
                <a:cubicBezTo>
                  <a:pt x="7750" y="207"/>
                  <a:pt x="7750" y="186"/>
                  <a:pt x="7750" y="207"/>
                </a:cubicBezTo>
                <a:cubicBezTo>
                  <a:pt x="7750" y="207"/>
                  <a:pt x="7750" y="207"/>
                  <a:pt x="7760" y="207"/>
                </a:cubicBezTo>
                <a:cubicBezTo>
                  <a:pt x="7760" y="207"/>
                  <a:pt x="7760" y="207"/>
                  <a:pt x="7770" y="207"/>
                </a:cubicBezTo>
                <a:cubicBezTo>
                  <a:pt x="7770" y="207"/>
                  <a:pt x="7770" y="207"/>
                  <a:pt x="7770" y="227"/>
                </a:cubicBezTo>
                <a:cubicBezTo>
                  <a:pt x="7780" y="248"/>
                  <a:pt x="7800" y="227"/>
                  <a:pt x="7810" y="227"/>
                </a:cubicBezTo>
                <a:cubicBezTo>
                  <a:pt x="7810" y="227"/>
                  <a:pt x="7810" y="207"/>
                  <a:pt x="7810" y="207"/>
                </a:cubicBezTo>
                <a:cubicBezTo>
                  <a:pt x="7810" y="207"/>
                  <a:pt x="7810" y="207"/>
                  <a:pt x="7810" y="207"/>
                </a:cubicBezTo>
                <a:cubicBezTo>
                  <a:pt x="7800" y="186"/>
                  <a:pt x="7800" y="186"/>
                  <a:pt x="7800" y="186"/>
                </a:cubicBezTo>
                <a:cubicBezTo>
                  <a:pt x="7790" y="186"/>
                  <a:pt x="7790" y="186"/>
                  <a:pt x="7780" y="186"/>
                </a:cubicBezTo>
                <a:cubicBezTo>
                  <a:pt x="7780" y="186"/>
                  <a:pt x="7770" y="186"/>
                  <a:pt x="7760" y="186"/>
                </a:cubicBezTo>
                <a:cubicBezTo>
                  <a:pt x="7760" y="186"/>
                  <a:pt x="7750" y="165"/>
                  <a:pt x="7750" y="165"/>
                </a:cubicBezTo>
                <a:cubicBezTo>
                  <a:pt x="7750" y="165"/>
                  <a:pt x="7740" y="165"/>
                  <a:pt x="7740" y="165"/>
                </a:cubicBezTo>
                <a:cubicBezTo>
                  <a:pt x="7740" y="165"/>
                  <a:pt x="7740" y="145"/>
                  <a:pt x="7740" y="145"/>
                </a:cubicBezTo>
                <a:cubicBezTo>
                  <a:pt x="7730" y="145"/>
                  <a:pt x="7720" y="165"/>
                  <a:pt x="7711" y="145"/>
                </a:cubicBezTo>
                <a:cubicBezTo>
                  <a:pt x="7711" y="145"/>
                  <a:pt x="7711" y="124"/>
                  <a:pt x="7711" y="124"/>
                </a:cubicBezTo>
                <a:cubicBezTo>
                  <a:pt x="7720" y="124"/>
                  <a:pt x="7730" y="124"/>
                  <a:pt x="7730" y="124"/>
                </a:cubicBezTo>
                <a:cubicBezTo>
                  <a:pt x="7730" y="124"/>
                  <a:pt x="7740" y="145"/>
                  <a:pt x="7740" y="145"/>
                </a:cubicBezTo>
                <a:cubicBezTo>
                  <a:pt x="7740" y="145"/>
                  <a:pt x="7740" y="124"/>
                  <a:pt x="7750" y="124"/>
                </a:cubicBezTo>
                <a:cubicBezTo>
                  <a:pt x="7750" y="124"/>
                  <a:pt x="7760" y="124"/>
                  <a:pt x="7760" y="124"/>
                </a:cubicBezTo>
                <a:cubicBezTo>
                  <a:pt x="7770" y="124"/>
                  <a:pt x="7770" y="124"/>
                  <a:pt x="7770" y="103"/>
                </a:cubicBezTo>
                <a:cubicBezTo>
                  <a:pt x="7770" y="103"/>
                  <a:pt x="7770" y="103"/>
                  <a:pt x="7770" y="103"/>
                </a:cubicBezTo>
                <a:cubicBezTo>
                  <a:pt x="7770" y="103"/>
                  <a:pt x="7770" y="103"/>
                  <a:pt x="7770" y="103"/>
                </a:cubicBezTo>
                <a:cubicBezTo>
                  <a:pt x="7780" y="103"/>
                  <a:pt x="7780" y="83"/>
                  <a:pt x="7780" y="83"/>
                </a:cubicBezTo>
                <a:cubicBezTo>
                  <a:pt x="7780" y="83"/>
                  <a:pt x="7790" y="83"/>
                  <a:pt x="7800" y="83"/>
                </a:cubicBezTo>
                <a:cubicBezTo>
                  <a:pt x="7800" y="83"/>
                  <a:pt x="7800" y="83"/>
                  <a:pt x="7810" y="83"/>
                </a:cubicBezTo>
                <a:cubicBezTo>
                  <a:pt x="7810" y="83"/>
                  <a:pt x="7810" y="83"/>
                  <a:pt x="7810" y="83"/>
                </a:cubicBezTo>
                <a:cubicBezTo>
                  <a:pt x="7820" y="83"/>
                  <a:pt x="7820" y="83"/>
                  <a:pt x="7820" y="83"/>
                </a:cubicBezTo>
                <a:cubicBezTo>
                  <a:pt x="7820" y="83"/>
                  <a:pt x="7820" y="83"/>
                  <a:pt x="7829" y="103"/>
                </a:cubicBezTo>
                <a:cubicBezTo>
                  <a:pt x="7829" y="103"/>
                  <a:pt x="7829" y="103"/>
                  <a:pt x="7829" y="103"/>
                </a:cubicBezTo>
                <a:cubicBezTo>
                  <a:pt x="7829" y="103"/>
                  <a:pt x="7839" y="103"/>
                  <a:pt x="7839" y="103"/>
                </a:cubicBezTo>
                <a:cubicBezTo>
                  <a:pt x="7839" y="103"/>
                  <a:pt x="7829" y="103"/>
                  <a:pt x="7829" y="83"/>
                </a:cubicBezTo>
                <a:cubicBezTo>
                  <a:pt x="7829" y="83"/>
                  <a:pt x="7839" y="83"/>
                  <a:pt x="7839" y="83"/>
                </a:cubicBezTo>
                <a:cubicBezTo>
                  <a:pt x="7839" y="83"/>
                  <a:pt x="7839" y="83"/>
                  <a:pt x="7849" y="83"/>
                </a:cubicBezTo>
                <a:cubicBezTo>
                  <a:pt x="7849" y="83"/>
                  <a:pt x="7849" y="83"/>
                  <a:pt x="7859" y="83"/>
                </a:cubicBezTo>
                <a:cubicBezTo>
                  <a:pt x="7869" y="83"/>
                  <a:pt x="7879" y="62"/>
                  <a:pt x="7889" y="62"/>
                </a:cubicBezTo>
                <a:cubicBezTo>
                  <a:pt x="7889" y="62"/>
                  <a:pt x="7899" y="62"/>
                  <a:pt x="7899" y="83"/>
                </a:cubicBezTo>
                <a:cubicBezTo>
                  <a:pt x="7909" y="83"/>
                  <a:pt x="7919" y="83"/>
                  <a:pt x="7919" y="83"/>
                </a:cubicBezTo>
                <a:cubicBezTo>
                  <a:pt x="7919" y="83"/>
                  <a:pt x="7919" y="83"/>
                  <a:pt x="7929" y="83"/>
                </a:cubicBezTo>
                <a:cubicBezTo>
                  <a:pt x="7929" y="83"/>
                  <a:pt x="7929" y="83"/>
                  <a:pt x="7938" y="83"/>
                </a:cubicBezTo>
                <a:cubicBezTo>
                  <a:pt x="7938" y="83"/>
                  <a:pt x="7938" y="83"/>
                  <a:pt x="7938" y="83"/>
                </a:cubicBezTo>
                <a:cubicBezTo>
                  <a:pt x="7938" y="83"/>
                  <a:pt x="7938" y="83"/>
                  <a:pt x="7938" y="83"/>
                </a:cubicBezTo>
                <a:cubicBezTo>
                  <a:pt x="7948" y="83"/>
                  <a:pt x="7948" y="83"/>
                  <a:pt x="7948" y="83"/>
                </a:cubicBezTo>
                <a:cubicBezTo>
                  <a:pt x="7948" y="83"/>
                  <a:pt x="7948" y="62"/>
                  <a:pt x="7958" y="62"/>
                </a:cubicBezTo>
                <a:cubicBezTo>
                  <a:pt x="7958" y="62"/>
                  <a:pt x="7958" y="62"/>
                  <a:pt x="7958" y="62"/>
                </a:cubicBezTo>
                <a:cubicBezTo>
                  <a:pt x="7968" y="62"/>
                  <a:pt x="7968" y="62"/>
                  <a:pt x="7968" y="62"/>
                </a:cubicBezTo>
                <a:cubicBezTo>
                  <a:pt x="7978" y="62"/>
                  <a:pt x="7978" y="62"/>
                  <a:pt x="7988" y="62"/>
                </a:cubicBezTo>
                <a:cubicBezTo>
                  <a:pt x="7988" y="83"/>
                  <a:pt x="7978" y="83"/>
                  <a:pt x="7978" y="83"/>
                </a:cubicBezTo>
                <a:cubicBezTo>
                  <a:pt x="7988" y="103"/>
                  <a:pt x="7988" y="103"/>
                  <a:pt x="7998" y="103"/>
                </a:cubicBezTo>
                <a:cubicBezTo>
                  <a:pt x="7998" y="103"/>
                  <a:pt x="7998" y="103"/>
                  <a:pt x="8008" y="103"/>
                </a:cubicBezTo>
                <a:cubicBezTo>
                  <a:pt x="8008" y="103"/>
                  <a:pt x="8008" y="103"/>
                  <a:pt x="8018" y="103"/>
                </a:cubicBezTo>
                <a:cubicBezTo>
                  <a:pt x="8018" y="103"/>
                  <a:pt x="8018" y="103"/>
                  <a:pt x="8018" y="103"/>
                </a:cubicBezTo>
                <a:cubicBezTo>
                  <a:pt x="8018" y="103"/>
                  <a:pt x="8018" y="103"/>
                  <a:pt x="8028" y="103"/>
                </a:cubicBezTo>
                <a:cubicBezTo>
                  <a:pt x="8028" y="103"/>
                  <a:pt x="8028" y="103"/>
                  <a:pt x="8028" y="103"/>
                </a:cubicBezTo>
                <a:cubicBezTo>
                  <a:pt x="8038" y="103"/>
                  <a:pt x="8047" y="103"/>
                  <a:pt x="8047" y="124"/>
                </a:cubicBezTo>
                <a:cubicBezTo>
                  <a:pt x="8047" y="124"/>
                  <a:pt x="8057" y="103"/>
                  <a:pt x="8057" y="103"/>
                </a:cubicBezTo>
                <a:cubicBezTo>
                  <a:pt x="8057" y="103"/>
                  <a:pt x="8057" y="103"/>
                  <a:pt x="8057" y="103"/>
                </a:cubicBezTo>
                <a:cubicBezTo>
                  <a:pt x="8067" y="103"/>
                  <a:pt x="8067" y="103"/>
                  <a:pt x="8077" y="103"/>
                </a:cubicBezTo>
                <a:cubicBezTo>
                  <a:pt x="8077" y="103"/>
                  <a:pt x="8077" y="124"/>
                  <a:pt x="8077" y="124"/>
                </a:cubicBezTo>
                <a:cubicBezTo>
                  <a:pt x="8077" y="124"/>
                  <a:pt x="8087" y="124"/>
                  <a:pt x="8097" y="124"/>
                </a:cubicBezTo>
                <a:cubicBezTo>
                  <a:pt x="8097" y="103"/>
                  <a:pt x="8097" y="103"/>
                  <a:pt x="8097" y="103"/>
                </a:cubicBezTo>
                <a:cubicBezTo>
                  <a:pt x="8097" y="103"/>
                  <a:pt x="8097" y="103"/>
                  <a:pt x="8097" y="103"/>
                </a:cubicBezTo>
                <a:cubicBezTo>
                  <a:pt x="8097" y="83"/>
                  <a:pt x="8097" y="83"/>
                  <a:pt x="8097" y="83"/>
                </a:cubicBezTo>
                <a:cubicBezTo>
                  <a:pt x="8097" y="83"/>
                  <a:pt x="8097" y="83"/>
                  <a:pt x="8097" y="83"/>
                </a:cubicBezTo>
                <a:cubicBezTo>
                  <a:pt x="8097" y="83"/>
                  <a:pt x="8097" y="83"/>
                  <a:pt x="8097" y="83"/>
                </a:cubicBezTo>
                <a:cubicBezTo>
                  <a:pt x="8097" y="62"/>
                  <a:pt x="8097" y="62"/>
                  <a:pt x="8097" y="62"/>
                </a:cubicBezTo>
                <a:cubicBezTo>
                  <a:pt x="8107" y="62"/>
                  <a:pt x="8107" y="62"/>
                  <a:pt x="8117" y="62"/>
                </a:cubicBezTo>
                <a:cubicBezTo>
                  <a:pt x="8117" y="62"/>
                  <a:pt x="8127" y="41"/>
                  <a:pt x="8127" y="62"/>
                </a:cubicBezTo>
                <a:cubicBezTo>
                  <a:pt x="8127" y="62"/>
                  <a:pt x="8127" y="62"/>
                  <a:pt x="8127" y="62"/>
                </a:cubicBezTo>
                <a:cubicBezTo>
                  <a:pt x="8127" y="62"/>
                  <a:pt x="8137" y="62"/>
                  <a:pt x="8137" y="62"/>
                </a:cubicBezTo>
                <a:cubicBezTo>
                  <a:pt x="8146" y="62"/>
                  <a:pt x="8146" y="62"/>
                  <a:pt x="8156" y="62"/>
                </a:cubicBezTo>
                <a:cubicBezTo>
                  <a:pt x="8156" y="62"/>
                  <a:pt x="8156" y="62"/>
                  <a:pt x="8156" y="62"/>
                </a:cubicBezTo>
                <a:cubicBezTo>
                  <a:pt x="8156" y="62"/>
                  <a:pt x="8166" y="62"/>
                  <a:pt x="8166" y="62"/>
                </a:cubicBezTo>
                <a:cubicBezTo>
                  <a:pt x="8166" y="62"/>
                  <a:pt x="8166" y="62"/>
                  <a:pt x="8166" y="62"/>
                </a:cubicBezTo>
                <a:cubicBezTo>
                  <a:pt x="8166" y="62"/>
                  <a:pt x="8176" y="62"/>
                  <a:pt x="8186" y="62"/>
                </a:cubicBezTo>
                <a:cubicBezTo>
                  <a:pt x="8186" y="62"/>
                  <a:pt x="8186" y="62"/>
                  <a:pt x="8186" y="62"/>
                </a:cubicBezTo>
                <a:cubicBezTo>
                  <a:pt x="8186" y="62"/>
                  <a:pt x="8186" y="62"/>
                  <a:pt x="8196" y="62"/>
                </a:cubicBezTo>
                <a:cubicBezTo>
                  <a:pt x="8196" y="62"/>
                  <a:pt x="8206" y="62"/>
                  <a:pt x="8206" y="62"/>
                </a:cubicBezTo>
                <a:cubicBezTo>
                  <a:pt x="8206" y="62"/>
                  <a:pt x="8206" y="62"/>
                  <a:pt x="8206" y="62"/>
                </a:cubicBezTo>
                <a:cubicBezTo>
                  <a:pt x="8216" y="62"/>
                  <a:pt x="8216" y="62"/>
                  <a:pt x="8216" y="62"/>
                </a:cubicBezTo>
                <a:cubicBezTo>
                  <a:pt x="8226" y="62"/>
                  <a:pt x="8236" y="41"/>
                  <a:pt x="8246" y="41"/>
                </a:cubicBezTo>
                <a:cubicBezTo>
                  <a:pt x="8246" y="41"/>
                  <a:pt x="8255" y="62"/>
                  <a:pt x="8255" y="62"/>
                </a:cubicBezTo>
                <a:cubicBezTo>
                  <a:pt x="8265" y="62"/>
                  <a:pt x="8275" y="41"/>
                  <a:pt x="8275" y="41"/>
                </a:cubicBezTo>
                <a:cubicBezTo>
                  <a:pt x="8285" y="41"/>
                  <a:pt x="8285" y="41"/>
                  <a:pt x="8295" y="41"/>
                </a:cubicBezTo>
                <a:cubicBezTo>
                  <a:pt x="8295" y="41"/>
                  <a:pt x="8295" y="41"/>
                  <a:pt x="8305" y="62"/>
                </a:cubicBezTo>
                <a:cubicBezTo>
                  <a:pt x="8305" y="62"/>
                  <a:pt x="8305" y="41"/>
                  <a:pt x="8315" y="41"/>
                </a:cubicBezTo>
                <a:cubicBezTo>
                  <a:pt x="8315" y="41"/>
                  <a:pt x="8325" y="21"/>
                  <a:pt x="8325" y="21"/>
                </a:cubicBezTo>
                <a:cubicBezTo>
                  <a:pt x="8325" y="21"/>
                  <a:pt x="8325" y="21"/>
                  <a:pt x="8335" y="21"/>
                </a:cubicBezTo>
                <a:cubicBezTo>
                  <a:pt x="8335" y="21"/>
                  <a:pt x="8335" y="21"/>
                  <a:pt x="8335" y="21"/>
                </a:cubicBezTo>
                <a:cubicBezTo>
                  <a:pt x="8335" y="21"/>
                  <a:pt x="8335" y="21"/>
                  <a:pt x="8335" y="21"/>
                </a:cubicBezTo>
                <a:cubicBezTo>
                  <a:pt x="8345" y="21"/>
                  <a:pt x="8345" y="0"/>
                  <a:pt x="8355" y="0"/>
                </a:cubicBezTo>
                <a:cubicBezTo>
                  <a:pt x="8355" y="0"/>
                  <a:pt x="8355" y="0"/>
                  <a:pt x="8364" y="21"/>
                </a:cubicBezTo>
                <a:cubicBezTo>
                  <a:pt x="8364" y="21"/>
                  <a:pt x="8364" y="21"/>
                  <a:pt x="8364" y="21"/>
                </a:cubicBezTo>
                <a:cubicBezTo>
                  <a:pt x="8374" y="21"/>
                  <a:pt x="8374" y="21"/>
                  <a:pt x="8374" y="21"/>
                </a:cubicBezTo>
                <a:cubicBezTo>
                  <a:pt x="8374" y="21"/>
                  <a:pt x="8374" y="41"/>
                  <a:pt x="8374" y="41"/>
                </a:cubicBezTo>
                <a:cubicBezTo>
                  <a:pt x="8374" y="41"/>
                  <a:pt x="8384" y="41"/>
                  <a:pt x="8384" y="41"/>
                </a:cubicBezTo>
                <a:cubicBezTo>
                  <a:pt x="8384" y="41"/>
                  <a:pt x="8384" y="41"/>
                  <a:pt x="8384" y="41"/>
                </a:cubicBezTo>
                <a:cubicBezTo>
                  <a:pt x="8384" y="41"/>
                  <a:pt x="8394" y="41"/>
                  <a:pt x="8394" y="41"/>
                </a:cubicBezTo>
                <a:cubicBezTo>
                  <a:pt x="8394" y="41"/>
                  <a:pt x="8404" y="41"/>
                  <a:pt x="8414" y="41"/>
                </a:cubicBezTo>
                <a:cubicBezTo>
                  <a:pt x="8414" y="41"/>
                  <a:pt x="8414" y="41"/>
                  <a:pt x="8424" y="41"/>
                </a:cubicBezTo>
                <a:cubicBezTo>
                  <a:pt x="8424" y="41"/>
                  <a:pt x="8424" y="41"/>
                  <a:pt x="8434" y="41"/>
                </a:cubicBezTo>
                <a:cubicBezTo>
                  <a:pt x="8434" y="41"/>
                  <a:pt x="8444" y="41"/>
                  <a:pt x="8454" y="41"/>
                </a:cubicBezTo>
                <a:cubicBezTo>
                  <a:pt x="8454" y="41"/>
                  <a:pt x="8464" y="41"/>
                  <a:pt x="8464" y="41"/>
                </a:cubicBezTo>
                <a:cubicBezTo>
                  <a:pt x="8473" y="41"/>
                  <a:pt x="8483" y="41"/>
                  <a:pt x="8493" y="41"/>
                </a:cubicBezTo>
                <a:cubicBezTo>
                  <a:pt x="8503" y="41"/>
                  <a:pt x="8513" y="41"/>
                  <a:pt x="8523" y="41"/>
                </a:cubicBezTo>
                <a:cubicBezTo>
                  <a:pt x="8523" y="41"/>
                  <a:pt x="8533" y="41"/>
                  <a:pt x="8543" y="41"/>
                </a:cubicBezTo>
                <a:cubicBezTo>
                  <a:pt x="8543" y="41"/>
                  <a:pt x="8543" y="41"/>
                  <a:pt x="8543" y="41"/>
                </a:cubicBezTo>
                <a:cubicBezTo>
                  <a:pt x="8553" y="62"/>
                  <a:pt x="8563" y="62"/>
                  <a:pt x="8563" y="62"/>
                </a:cubicBezTo>
                <a:cubicBezTo>
                  <a:pt x="8573" y="62"/>
                  <a:pt x="8582" y="41"/>
                  <a:pt x="8582" y="41"/>
                </a:cubicBezTo>
                <a:cubicBezTo>
                  <a:pt x="8592" y="41"/>
                  <a:pt x="8592" y="41"/>
                  <a:pt x="8602" y="62"/>
                </a:cubicBezTo>
                <a:cubicBezTo>
                  <a:pt x="8602" y="62"/>
                  <a:pt x="8602" y="62"/>
                  <a:pt x="8602" y="62"/>
                </a:cubicBezTo>
                <a:cubicBezTo>
                  <a:pt x="8602" y="62"/>
                  <a:pt x="8612" y="62"/>
                  <a:pt x="8612" y="62"/>
                </a:cubicBezTo>
                <a:cubicBezTo>
                  <a:pt x="8612" y="62"/>
                  <a:pt x="8612" y="62"/>
                  <a:pt x="8622" y="62"/>
                </a:cubicBezTo>
                <a:cubicBezTo>
                  <a:pt x="8622" y="62"/>
                  <a:pt x="8632" y="62"/>
                  <a:pt x="8632" y="62"/>
                </a:cubicBezTo>
                <a:cubicBezTo>
                  <a:pt x="8632" y="83"/>
                  <a:pt x="8632" y="83"/>
                  <a:pt x="8632" y="83"/>
                </a:cubicBezTo>
                <a:cubicBezTo>
                  <a:pt x="8642" y="83"/>
                  <a:pt x="8642" y="83"/>
                  <a:pt x="8652" y="83"/>
                </a:cubicBezTo>
                <a:cubicBezTo>
                  <a:pt x="8652" y="83"/>
                  <a:pt x="8662" y="83"/>
                  <a:pt x="8662" y="103"/>
                </a:cubicBezTo>
                <a:cubicBezTo>
                  <a:pt x="8662" y="103"/>
                  <a:pt x="8652" y="103"/>
                  <a:pt x="8652" y="103"/>
                </a:cubicBezTo>
                <a:cubicBezTo>
                  <a:pt x="8662" y="124"/>
                  <a:pt x="8662" y="124"/>
                  <a:pt x="8662" y="124"/>
                </a:cubicBezTo>
                <a:cubicBezTo>
                  <a:pt x="8672" y="124"/>
                  <a:pt x="8672" y="124"/>
                  <a:pt x="8682" y="124"/>
                </a:cubicBezTo>
                <a:cubicBezTo>
                  <a:pt x="8682" y="124"/>
                  <a:pt x="8691" y="124"/>
                  <a:pt x="8691" y="124"/>
                </a:cubicBezTo>
                <a:cubicBezTo>
                  <a:pt x="8701" y="124"/>
                  <a:pt x="8711" y="124"/>
                  <a:pt x="8721" y="124"/>
                </a:cubicBezTo>
                <a:cubicBezTo>
                  <a:pt x="8721" y="124"/>
                  <a:pt x="8731" y="124"/>
                  <a:pt x="8741" y="124"/>
                </a:cubicBezTo>
                <a:cubicBezTo>
                  <a:pt x="8751" y="124"/>
                  <a:pt x="8761" y="103"/>
                  <a:pt x="8781" y="103"/>
                </a:cubicBezTo>
                <a:cubicBezTo>
                  <a:pt x="8781" y="103"/>
                  <a:pt x="8791" y="103"/>
                  <a:pt x="8791" y="124"/>
                </a:cubicBezTo>
                <a:cubicBezTo>
                  <a:pt x="8791" y="124"/>
                  <a:pt x="8791" y="124"/>
                  <a:pt x="8791" y="124"/>
                </a:cubicBezTo>
                <a:cubicBezTo>
                  <a:pt x="8781" y="145"/>
                  <a:pt x="8771" y="124"/>
                  <a:pt x="8771" y="145"/>
                </a:cubicBezTo>
                <a:cubicBezTo>
                  <a:pt x="8771" y="145"/>
                  <a:pt x="8761" y="145"/>
                  <a:pt x="8761" y="165"/>
                </a:cubicBezTo>
                <a:cubicBezTo>
                  <a:pt x="8761" y="165"/>
                  <a:pt x="8761" y="165"/>
                  <a:pt x="8751" y="165"/>
                </a:cubicBezTo>
                <a:cubicBezTo>
                  <a:pt x="8751" y="165"/>
                  <a:pt x="8741" y="165"/>
                  <a:pt x="8741" y="165"/>
                </a:cubicBezTo>
                <a:cubicBezTo>
                  <a:pt x="8741" y="165"/>
                  <a:pt x="8731" y="165"/>
                  <a:pt x="8721" y="165"/>
                </a:cubicBezTo>
                <a:cubicBezTo>
                  <a:pt x="8711" y="165"/>
                  <a:pt x="8711" y="165"/>
                  <a:pt x="8701" y="165"/>
                </a:cubicBezTo>
                <a:cubicBezTo>
                  <a:pt x="8691" y="165"/>
                  <a:pt x="8691" y="165"/>
                  <a:pt x="8691" y="165"/>
                </a:cubicBezTo>
                <a:cubicBezTo>
                  <a:pt x="8682" y="165"/>
                  <a:pt x="8682" y="165"/>
                  <a:pt x="8672" y="165"/>
                </a:cubicBezTo>
                <a:cubicBezTo>
                  <a:pt x="8662" y="165"/>
                  <a:pt x="8652" y="165"/>
                  <a:pt x="8632" y="165"/>
                </a:cubicBezTo>
                <a:cubicBezTo>
                  <a:pt x="8622" y="165"/>
                  <a:pt x="8602" y="186"/>
                  <a:pt x="8592" y="186"/>
                </a:cubicBezTo>
                <a:cubicBezTo>
                  <a:pt x="8582" y="186"/>
                  <a:pt x="8582" y="186"/>
                  <a:pt x="8582" y="186"/>
                </a:cubicBezTo>
                <a:cubicBezTo>
                  <a:pt x="8582" y="186"/>
                  <a:pt x="8573" y="186"/>
                  <a:pt x="8573" y="186"/>
                </a:cubicBezTo>
                <a:cubicBezTo>
                  <a:pt x="8573" y="207"/>
                  <a:pt x="8582" y="207"/>
                  <a:pt x="8582" y="207"/>
                </a:cubicBezTo>
                <a:cubicBezTo>
                  <a:pt x="8592" y="207"/>
                  <a:pt x="8592" y="207"/>
                  <a:pt x="8602" y="207"/>
                </a:cubicBezTo>
                <a:cubicBezTo>
                  <a:pt x="8612" y="207"/>
                  <a:pt x="8612" y="207"/>
                  <a:pt x="8622" y="207"/>
                </a:cubicBezTo>
                <a:cubicBezTo>
                  <a:pt x="8622" y="207"/>
                  <a:pt x="8622" y="207"/>
                  <a:pt x="8622" y="207"/>
                </a:cubicBezTo>
                <a:cubicBezTo>
                  <a:pt x="8622" y="207"/>
                  <a:pt x="8622" y="207"/>
                  <a:pt x="8622" y="207"/>
                </a:cubicBezTo>
                <a:cubicBezTo>
                  <a:pt x="8622" y="227"/>
                  <a:pt x="8622" y="227"/>
                  <a:pt x="8622" y="227"/>
                </a:cubicBezTo>
                <a:cubicBezTo>
                  <a:pt x="8612" y="227"/>
                  <a:pt x="8612" y="227"/>
                  <a:pt x="8612" y="227"/>
                </a:cubicBezTo>
                <a:cubicBezTo>
                  <a:pt x="8622" y="227"/>
                  <a:pt x="8622" y="227"/>
                  <a:pt x="8632" y="227"/>
                </a:cubicBezTo>
                <a:cubicBezTo>
                  <a:pt x="8642" y="227"/>
                  <a:pt x="8642" y="227"/>
                  <a:pt x="8652" y="227"/>
                </a:cubicBezTo>
                <a:cubicBezTo>
                  <a:pt x="8652" y="227"/>
                  <a:pt x="8662" y="207"/>
                  <a:pt x="8672" y="207"/>
                </a:cubicBezTo>
                <a:cubicBezTo>
                  <a:pt x="8672" y="207"/>
                  <a:pt x="8672" y="186"/>
                  <a:pt x="8682" y="186"/>
                </a:cubicBezTo>
                <a:cubicBezTo>
                  <a:pt x="8682" y="186"/>
                  <a:pt x="8691" y="186"/>
                  <a:pt x="8701" y="186"/>
                </a:cubicBezTo>
                <a:cubicBezTo>
                  <a:pt x="8701" y="186"/>
                  <a:pt x="8701" y="186"/>
                  <a:pt x="8711" y="186"/>
                </a:cubicBezTo>
                <a:cubicBezTo>
                  <a:pt x="8711" y="186"/>
                  <a:pt x="8721" y="207"/>
                  <a:pt x="8721" y="207"/>
                </a:cubicBezTo>
                <a:cubicBezTo>
                  <a:pt x="8731" y="207"/>
                  <a:pt x="8731" y="186"/>
                  <a:pt x="8741" y="207"/>
                </a:cubicBezTo>
                <a:cubicBezTo>
                  <a:pt x="8741" y="207"/>
                  <a:pt x="8741" y="207"/>
                  <a:pt x="8741" y="207"/>
                </a:cubicBezTo>
                <a:cubicBezTo>
                  <a:pt x="8741" y="227"/>
                  <a:pt x="8741" y="227"/>
                  <a:pt x="8741" y="227"/>
                </a:cubicBezTo>
                <a:cubicBezTo>
                  <a:pt x="8741" y="227"/>
                  <a:pt x="8731" y="227"/>
                  <a:pt x="8731" y="248"/>
                </a:cubicBezTo>
                <a:cubicBezTo>
                  <a:pt x="8721" y="248"/>
                  <a:pt x="8721" y="248"/>
                  <a:pt x="8711" y="269"/>
                </a:cubicBezTo>
                <a:cubicBezTo>
                  <a:pt x="8711" y="269"/>
                  <a:pt x="8701" y="269"/>
                  <a:pt x="8691" y="269"/>
                </a:cubicBezTo>
                <a:cubicBezTo>
                  <a:pt x="8691" y="269"/>
                  <a:pt x="8691" y="269"/>
                  <a:pt x="8682" y="269"/>
                </a:cubicBezTo>
                <a:cubicBezTo>
                  <a:pt x="8682" y="269"/>
                  <a:pt x="8672" y="289"/>
                  <a:pt x="8662" y="289"/>
                </a:cubicBezTo>
                <a:cubicBezTo>
                  <a:pt x="8662" y="289"/>
                  <a:pt x="8662" y="289"/>
                  <a:pt x="8662" y="289"/>
                </a:cubicBezTo>
                <a:cubicBezTo>
                  <a:pt x="8662" y="289"/>
                  <a:pt x="8652" y="310"/>
                  <a:pt x="8642" y="310"/>
                </a:cubicBezTo>
                <a:cubicBezTo>
                  <a:pt x="8642" y="310"/>
                  <a:pt x="8652" y="310"/>
                  <a:pt x="8652" y="310"/>
                </a:cubicBezTo>
                <a:cubicBezTo>
                  <a:pt x="8642" y="310"/>
                  <a:pt x="8642" y="310"/>
                  <a:pt x="8642" y="310"/>
                </a:cubicBezTo>
                <a:cubicBezTo>
                  <a:pt x="8632" y="310"/>
                  <a:pt x="8632" y="331"/>
                  <a:pt x="8622" y="331"/>
                </a:cubicBezTo>
                <a:cubicBezTo>
                  <a:pt x="8622" y="331"/>
                  <a:pt x="8612" y="351"/>
                  <a:pt x="8612" y="351"/>
                </a:cubicBezTo>
                <a:cubicBezTo>
                  <a:pt x="8602" y="351"/>
                  <a:pt x="8602" y="351"/>
                  <a:pt x="8602" y="372"/>
                </a:cubicBezTo>
                <a:cubicBezTo>
                  <a:pt x="8602" y="372"/>
                  <a:pt x="8602" y="372"/>
                  <a:pt x="8612" y="372"/>
                </a:cubicBezTo>
                <a:cubicBezTo>
                  <a:pt x="8612" y="372"/>
                  <a:pt x="8612" y="351"/>
                  <a:pt x="8622" y="351"/>
                </a:cubicBezTo>
                <a:cubicBezTo>
                  <a:pt x="8622" y="351"/>
                  <a:pt x="8622" y="351"/>
                  <a:pt x="8632" y="351"/>
                </a:cubicBezTo>
                <a:cubicBezTo>
                  <a:pt x="8632" y="351"/>
                  <a:pt x="8632" y="351"/>
                  <a:pt x="8632" y="351"/>
                </a:cubicBezTo>
                <a:cubicBezTo>
                  <a:pt x="8642" y="331"/>
                  <a:pt x="8652" y="331"/>
                  <a:pt x="8662" y="331"/>
                </a:cubicBezTo>
                <a:cubicBezTo>
                  <a:pt x="8662" y="331"/>
                  <a:pt x="8662" y="310"/>
                  <a:pt x="8672" y="310"/>
                </a:cubicBezTo>
                <a:cubicBezTo>
                  <a:pt x="8672" y="310"/>
                  <a:pt x="8672" y="310"/>
                  <a:pt x="8682" y="310"/>
                </a:cubicBezTo>
                <a:cubicBezTo>
                  <a:pt x="8682" y="310"/>
                  <a:pt x="8691" y="289"/>
                  <a:pt x="8691" y="289"/>
                </a:cubicBezTo>
                <a:cubicBezTo>
                  <a:pt x="8701" y="289"/>
                  <a:pt x="8711" y="289"/>
                  <a:pt x="8721" y="289"/>
                </a:cubicBezTo>
                <a:cubicBezTo>
                  <a:pt x="8721" y="289"/>
                  <a:pt x="8731" y="289"/>
                  <a:pt x="8731" y="289"/>
                </a:cubicBezTo>
                <a:cubicBezTo>
                  <a:pt x="8741" y="289"/>
                  <a:pt x="8741" y="289"/>
                  <a:pt x="8741" y="269"/>
                </a:cubicBezTo>
                <a:cubicBezTo>
                  <a:pt x="8741" y="269"/>
                  <a:pt x="8751" y="269"/>
                  <a:pt x="8751" y="269"/>
                </a:cubicBezTo>
                <a:cubicBezTo>
                  <a:pt x="8761" y="269"/>
                  <a:pt x="8761" y="248"/>
                  <a:pt x="8761" y="248"/>
                </a:cubicBezTo>
                <a:cubicBezTo>
                  <a:pt x="8771" y="248"/>
                  <a:pt x="8781" y="248"/>
                  <a:pt x="8791" y="248"/>
                </a:cubicBezTo>
                <a:cubicBezTo>
                  <a:pt x="8791" y="248"/>
                  <a:pt x="8791" y="248"/>
                  <a:pt x="8800" y="227"/>
                </a:cubicBezTo>
                <a:cubicBezTo>
                  <a:pt x="8800" y="227"/>
                  <a:pt x="8800" y="227"/>
                  <a:pt x="8800" y="227"/>
                </a:cubicBezTo>
                <a:cubicBezTo>
                  <a:pt x="8810" y="227"/>
                  <a:pt x="8810" y="227"/>
                  <a:pt x="8810" y="227"/>
                </a:cubicBezTo>
                <a:cubicBezTo>
                  <a:pt x="8820" y="227"/>
                  <a:pt x="8820" y="227"/>
                  <a:pt x="8830" y="227"/>
                </a:cubicBezTo>
                <a:cubicBezTo>
                  <a:pt x="8830" y="227"/>
                  <a:pt x="8840" y="227"/>
                  <a:pt x="8840" y="227"/>
                </a:cubicBezTo>
                <a:cubicBezTo>
                  <a:pt x="8840" y="227"/>
                  <a:pt x="8840" y="227"/>
                  <a:pt x="8840" y="227"/>
                </a:cubicBezTo>
                <a:cubicBezTo>
                  <a:pt x="8840" y="227"/>
                  <a:pt x="8840" y="227"/>
                  <a:pt x="8850" y="248"/>
                </a:cubicBezTo>
                <a:cubicBezTo>
                  <a:pt x="8850" y="248"/>
                  <a:pt x="8860" y="248"/>
                  <a:pt x="8870" y="248"/>
                </a:cubicBezTo>
                <a:cubicBezTo>
                  <a:pt x="8870" y="248"/>
                  <a:pt x="8880" y="248"/>
                  <a:pt x="8880" y="248"/>
                </a:cubicBezTo>
                <a:cubicBezTo>
                  <a:pt x="8880" y="248"/>
                  <a:pt x="8880" y="248"/>
                  <a:pt x="8880" y="269"/>
                </a:cubicBezTo>
                <a:cubicBezTo>
                  <a:pt x="8880" y="269"/>
                  <a:pt x="8890" y="269"/>
                  <a:pt x="8890" y="269"/>
                </a:cubicBezTo>
                <a:cubicBezTo>
                  <a:pt x="8900" y="269"/>
                  <a:pt x="8909" y="248"/>
                  <a:pt x="8919" y="248"/>
                </a:cubicBezTo>
                <a:cubicBezTo>
                  <a:pt x="8919" y="248"/>
                  <a:pt x="8919" y="248"/>
                  <a:pt x="8919" y="227"/>
                </a:cubicBezTo>
                <a:cubicBezTo>
                  <a:pt x="8919" y="227"/>
                  <a:pt x="8919" y="227"/>
                  <a:pt x="8919" y="227"/>
                </a:cubicBezTo>
                <a:cubicBezTo>
                  <a:pt x="8919" y="227"/>
                  <a:pt x="8919" y="227"/>
                  <a:pt x="8919" y="207"/>
                </a:cubicBezTo>
                <a:cubicBezTo>
                  <a:pt x="8929" y="207"/>
                  <a:pt x="8929" y="207"/>
                  <a:pt x="8939" y="207"/>
                </a:cubicBezTo>
                <a:cubicBezTo>
                  <a:pt x="8939" y="207"/>
                  <a:pt x="8939" y="207"/>
                  <a:pt x="8939" y="207"/>
                </a:cubicBezTo>
                <a:cubicBezTo>
                  <a:pt x="8949" y="207"/>
                  <a:pt x="8949" y="207"/>
                  <a:pt x="8949" y="207"/>
                </a:cubicBezTo>
                <a:cubicBezTo>
                  <a:pt x="8959" y="207"/>
                  <a:pt x="8979" y="207"/>
                  <a:pt x="8999" y="207"/>
                </a:cubicBezTo>
                <a:cubicBezTo>
                  <a:pt x="8999" y="207"/>
                  <a:pt x="9009" y="207"/>
                  <a:pt x="9009" y="207"/>
                </a:cubicBezTo>
                <a:cubicBezTo>
                  <a:pt x="9018" y="207"/>
                  <a:pt x="9018" y="207"/>
                  <a:pt x="9018" y="207"/>
                </a:cubicBezTo>
                <a:cubicBezTo>
                  <a:pt x="9028" y="207"/>
                  <a:pt x="9038" y="207"/>
                  <a:pt x="9038" y="207"/>
                </a:cubicBezTo>
                <a:cubicBezTo>
                  <a:pt x="9058" y="207"/>
                  <a:pt x="9068" y="207"/>
                  <a:pt x="9078" y="207"/>
                </a:cubicBezTo>
                <a:cubicBezTo>
                  <a:pt x="9078" y="207"/>
                  <a:pt x="9078" y="207"/>
                  <a:pt x="9068" y="207"/>
                </a:cubicBezTo>
                <a:cubicBezTo>
                  <a:pt x="9078" y="227"/>
                  <a:pt x="9088" y="207"/>
                  <a:pt x="9088" y="207"/>
                </a:cubicBezTo>
                <a:cubicBezTo>
                  <a:pt x="9088" y="207"/>
                  <a:pt x="9088" y="207"/>
                  <a:pt x="9098" y="207"/>
                </a:cubicBezTo>
                <a:cubicBezTo>
                  <a:pt x="9098" y="207"/>
                  <a:pt x="9108" y="207"/>
                  <a:pt x="9118" y="207"/>
                </a:cubicBezTo>
                <a:cubicBezTo>
                  <a:pt x="9118" y="207"/>
                  <a:pt x="9118" y="207"/>
                  <a:pt x="9127" y="207"/>
                </a:cubicBezTo>
                <a:cubicBezTo>
                  <a:pt x="9127" y="207"/>
                  <a:pt x="9127" y="207"/>
                  <a:pt x="9127" y="207"/>
                </a:cubicBezTo>
                <a:cubicBezTo>
                  <a:pt x="9137" y="207"/>
                  <a:pt x="9137" y="227"/>
                  <a:pt x="9137" y="227"/>
                </a:cubicBezTo>
                <a:cubicBezTo>
                  <a:pt x="9137" y="227"/>
                  <a:pt x="9137" y="227"/>
                  <a:pt x="9137" y="227"/>
                </a:cubicBezTo>
                <a:cubicBezTo>
                  <a:pt x="9137" y="227"/>
                  <a:pt x="9147" y="227"/>
                  <a:pt x="9147" y="227"/>
                </a:cubicBezTo>
                <a:cubicBezTo>
                  <a:pt x="9147" y="227"/>
                  <a:pt x="9157" y="248"/>
                  <a:pt x="9167" y="248"/>
                </a:cubicBezTo>
                <a:cubicBezTo>
                  <a:pt x="9167" y="248"/>
                  <a:pt x="9157" y="248"/>
                  <a:pt x="9157" y="248"/>
                </a:cubicBezTo>
                <a:cubicBezTo>
                  <a:pt x="9157" y="248"/>
                  <a:pt x="9157" y="248"/>
                  <a:pt x="9157" y="248"/>
                </a:cubicBezTo>
                <a:cubicBezTo>
                  <a:pt x="9157" y="248"/>
                  <a:pt x="9147" y="248"/>
                  <a:pt x="9147" y="248"/>
                </a:cubicBezTo>
                <a:cubicBezTo>
                  <a:pt x="9147" y="269"/>
                  <a:pt x="9127" y="248"/>
                  <a:pt x="9127" y="269"/>
                </a:cubicBezTo>
                <a:cubicBezTo>
                  <a:pt x="9127" y="269"/>
                  <a:pt x="9127" y="269"/>
                  <a:pt x="9118" y="269"/>
                </a:cubicBezTo>
                <a:cubicBezTo>
                  <a:pt x="9118" y="269"/>
                  <a:pt x="9108" y="269"/>
                  <a:pt x="9108" y="269"/>
                </a:cubicBezTo>
                <a:cubicBezTo>
                  <a:pt x="9108" y="269"/>
                  <a:pt x="9098" y="289"/>
                  <a:pt x="9098" y="289"/>
                </a:cubicBezTo>
                <a:cubicBezTo>
                  <a:pt x="9098" y="289"/>
                  <a:pt x="9098" y="289"/>
                  <a:pt x="9088" y="289"/>
                </a:cubicBezTo>
                <a:cubicBezTo>
                  <a:pt x="9088" y="289"/>
                  <a:pt x="9078" y="289"/>
                  <a:pt x="9078" y="289"/>
                </a:cubicBezTo>
                <a:cubicBezTo>
                  <a:pt x="9068" y="289"/>
                  <a:pt x="9068" y="289"/>
                  <a:pt x="9058" y="289"/>
                </a:cubicBezTo>
                <a:cubicBezTo>
                  <a:pt x="9058" y="289"/>
                  <a:pt x="9048" y="289"/>
                  <a:pt x="9048" y="289"/>
                </a:cubicBezTo>
                <a:cubicBezTo>
                  <a:pt x="9048" y="289"/>
                  <a:pt x="9048" y="289"/>
                  <a:pt x="9038" y="289"/>
                </a:cubicBezTo>
                <a:cubicBezTo>
                  <a:pt x="9038" y="289"/>
                  <a:pt x="9048" y="289"/>
                  <a:pt x="9038" y="289"/>
                </a:cubicBezTo>
                <a:cubicBezTo>
                  <a:pt x="9038" y="289"/>
                  <a:pt x="9038" y="289"/>
                  <a:pt x="9038" y="310"/>
                </a:cubicBezTo>
                <a:cubicBezTo>
                  <a:pt x="9038" y="310"/>
                  <a:pt x="9058" y="310"/>
                  <a:pt x="9058" y="331"/>
                </a:cubicBezTo>
                <a:cubicBezTo>
                  <a:pt x="9058" y="331"/>
                  <a:pt x="9048" y="331"/>
                  <a:pt x="9048" y="331"/>
                </a:cubicBezTo>
                <a:cubicBezTo>
                  <a:pt x="9048" y="331"/>
                  <a:pt x="9048" y="331"/>
                  <a:pt x="9038" y="331"/>
                </a:cubicBezTo>
                <a:cubicBezTo>
                  <a:pt x="9038" y="331"/>
                  <a:pt x="9028" y="331"/>
                  <a:pt x="9028" y="331"/>
                </a:cubicBezTo>
                <a:cubicBezTo>
                  <a:pt x="9018" y="331"/>
                  <a:pt x="9009" y="331"/>
                  <a:pt x="9009" y="331"/>
                </a:cubicBezTo>
                <a:cubicBezTo>
                  <a:pt x="8999" y="331"/>
                  <a:pt x="8999" y="331"/>
                  <a:pt x="8989" y="331"/>
                </a:cubicBezTo>
                <a:cubicBezTo>
                  <a:pt x="8989" y="331"/>
                  <a:pt x="8989" y="331"/>
                  <a:pt x="8979" y="331"/>
                </a:cubicBezTo>
                <a:cubicBezTo>
                  <a:pt x="8979" y="331"/>
                  <a:pt x="8979" y="331"/>
                  <a:pt x="8979" y="331"/>
                </a:cubicBezTo>
                <a:cubicBezTo>
                  <a:pt x="8979" y="331"/>
                  <a:pt x="8979" y="331"/>
                  <a:pt x="8979" y="331"/>
                </a:cubicBezTo>
                <a:cubicBezTo>
                  <a:pt x="8979" y="351"/>
                  <a:pt x="8969" y="351"/>
                  <a:pt x="8969" y="351"/>
                </a:cubicBezTo>
                <a:cubicBezTo>
                  <a:pt x="8969" y="351"/>
                  <a:pt x="8969" y="351"/>
                  <a:pt x="8969" y="351"/>
                </a:cubicBezTo>
                <a:cubicBezTo>
                  <a:pt x="8969" y="372"/>
                  <a:pt x="8959" y="351"/>
                  <a:pt x="8959" y="372"/>
                </a:cubicBezTo>
                <a:cubicBezTo>
                  <a:pt x="8959" y="372"/>
                  <a:pt x="8959" y="372"/>
                  <a:pt x="8959" y="372"/>
                </a:cubicBezTo>
                <a:cubicBezTo>
                  <a:pt x="8959" y="372"/>
                  <a:pt x="8959" y="372"/>
                  <a:pt x="8959" y="372"/>
                </a:cubicBezTo>
                <a:cubicBezTo>
                  <a:pt x="8959" y="372"/>
                  <a:pt x="8959" y="372"/>
                  <a:pt x="8959" y="372"/>
                </a:cubicBezTo>
                <a:cubicBezTo>
                  <a:pt x="8949" y="372"/>
                  <a:pt x="8949" y="372"/>
                  <a:pt x="8949" y="393"/>
                </a:cubicBezTo>
                <a:cubicBezTo>
                  <a:pt x="8949" y="393"/>
                  <a:pt x="8949" y="393"/>
                  <a:pt x="8939" y="393"/>
                </a:cubicBezTo>
                <a:cubicBezTo>
                  <a:pt x="8939" y="393"/>
                  <a:pt x="8939" y="393"/>
                  <a:pt x="8929" y="393"/>
                </a:cubicBezTo>
                <a:cubicBezTo>
                  <a:pt x="8929" y="393"/>
                  <a:pt x="8919" y="372"/>
                  <a:pt x="8919" y="393"/>
                </a:cubicBezTo>
                <a:cubicBezTo>
                  <a:pt x="8919" y="393"/>
                  <a:pt x="8919" y="393"/>
                  <a:pt x="8919" y="393"/>
                </a:cubicBezTo>
                <a:cubicBezTo>
                  <a:pt x="8919" y="393"/>
                  <a:pt x="8919" y="393"/>
                  <a:pt x="8919" y="413"/>
                </a:cubicBezTo>
                <a:cubicBezTo>
                  <a:pt x="8909" y="413"/>
                  <a:pt x="8909" y="413"/>
                  <a:pt x="8909" y="413"/>
                </a:cubicBezTo>
                <a:cubicBezTo>
                  <a:pt x="8909" y="413"/>
                  <a:pt x="8909" y="413"/>
                  <a:pt x="8900" y="413"/>
                </a:cubicBezTo>
                <a:cubicBezTo>
                  <a:pt x="8900" y="413"/>
                  <a:pt x="8900" y="413"/>
                  <a:pt x="8900" y="413"/>
                </a:cubicBezTo>
                <a:cubicBezTo>
                  <a:pt x="8900" y="393"/>
                  <a:pt x="8890" y="393"/>
                  <a:pt x="8890" y="413"/>
                </a:cubicBezTo>
                <a:cubicBezTo>
                  <a:pt x="8890" y="413"/>
                  <a:pt x="8890" y="413"/>
                  <a:pt x="8890" y="413"/>
                </a:cubicBezTo>
                <a:cubicBezTo>
                  <a:pt x="8880" y="413"/>
                  <a:pt x="8880" y="434"/>
                  <a:pt x="8880" y="434"/>
                </a:cubicBezTo>
                <a:cubicBezTo>
                  <a:pt x="8880" y="434"/>
                  <a:pt x="8870" y="434"/>
                  <a:pt x="8870" y="434"/>
                </a:cubicBezTo>
                <a:cubicBezTo>
                  <a:pt x="8870" y="434"/>
                  <a:pt x="8860" y="455"/>
                  <a:pt x="8860" y="455"/>
                </a:cubicBezTo>
                <a:cubicBezTo>
                  <a:pt x="8850" y="455"/>
                  <a:pt x="8850" y="434"/>
                  <a:pt x="8850" y="434"/>
                </a:cubicBezTo>
                <a:cubicBezTo>
                  <a:pt x="8840" y="434"/>
                  <a:pt x="8840" y="434"/>
                  <a:pt x="8840" y="434"/>
                </a:cubicBezTo>
                <a:cubicBezTo>
                  <a:pt x="8830" y="434"/>
                  <a:pt x="8830" y="434"/>
                  <a:pt x="8830" y="434"/>
                </a:cubicBezTo>
                <a:cubicBezTo>
                  <a:pt x="8820" y="434"/>
                  <a:pt x="8820" y="434"/>
                  <a:pt x="8820" y="434"/>
                </a:cubicBezTo>
                <a:cubicBezTo>
                  <a:pt x="8810" y="434"/>
                  <a:pt x="8810" y="455"/>
                  <a:pt x="8810" y="455"/>
                </a:cubicBezTo>
                <a:cubicBezTo>
                  <a:pt x="8800" y="455"/>
                  <a:pt x="8800" y="455"/>
                  <a:pt x="8800" y="455"/>
                </a:cubicBezTo>
                <a:cubicBezTo>
                  <a:pt x="8800" y="455"/>
                  <a:pt x="8791" y="475"/>
                  <a:pt x="8791" y="475"/>
                </a:cubicBezTo>
                <a:cubicBezTo>
                  <a:pt x="8791" y="475"/>
                  <a:pt x="8800" y="475"/>
                  <a:pt x="8800" y="475"/>
                </a:cubicBezTo>
                <a:cubicBezTo>
                  <a:pt x="8800" y="475"/>
                  <a:pt x="8810" y="496"/>
                  <a:pt x="8810" y="496"/>
                </a:cubicBezTo>
                <a:cubicBezTo>
                  <a:pt x="8810" y="517"/>
                  <a:pt x="8791" y="517"/>
                  <a:pt x="8781" y="517"/>
                </a:cubicBezTo>
                <a:cubicBezTo>
                  <a:pt x="8781" y="517"/>
                  <a:pt x="8781" y="517"/>
                  <a:pt x="8781" y="517"/>
                </a:cubicBezTo>
                <a:cubicBezTo>
                  <a:pt x="8781" y="517"/>
                  <a:pt x="8781" y="537"/>
                  <a:pt x="8781" y="537"/>
                </a:cubicBezTo>
                <a:cubicBezTo>
                  <a:pt x="8781" y="537"/>
                  <a:pt x="8800" y="537"/>
                  <a:pt x="8800" y="558"/>
                </a:cubicBezTo>
                <a:cubicBezTo>
                  <a:pt x="8800" y="558"/>
                  <a:pt x="8781" y="558"/>
                  <a:pt x="8781" y="558"/>
                </a:cubicBezTo>
                <a:cubicBezTo>
                  <a:pt x="8771" y="558"/>
                  <a:pt x="8771" y="558"/>
                  <a:pt x="8761" y="558"/>
                </a:cubicBezTo>
                <a:cubicBezTo>
                  <a:pt x="8761" y="558"/>
                  <a:pt x="8751" y="558"/>
                  <a:pt x="8751" y="558"/>
                </a:cubicBezTo>
                <a:cubicBezTo>
                  <a:pt x="8751" y="537"/>
                  <a:pt x="8751" y="537"/>
                  <a:pt x="8751" y="537"/>
                </a:cubicBezTo>
                <a:cubicBezTo>
                  <a:pt x="8741" y="537"/>
                  <a:pt x="8731" y="537"/>
                  <a:pt x="8731" y="537"/>
                </a:cubicBezTo>
                <a:cubicBezTo>
                  <a:pt x="8731" y="537"/>
                  <a:pt x="8731" y="558"/>
                  <a:pt x="8731" y="558"/>
                </a:cubicBezTo>
                <a:cubicBezTo>
                  <a:pt x="8721" y="558"/>
                  <a:pt x="8721" y="558"/>
                  <a:pt x="8721" y="558"/>
                </a:cubicBezTo>
                <a:cubicBezTo>
                  <a:pt x="8721" y="558"/>
                  <a:pt x="8711" y="558"/>
                  <a:pt x="8711" y="579"/>
                </a:cubicBezTo>
                <a:cubicBezTo>
                  <a:pt x="8711" y="579"/>
                  <a:pt x="8711" y="579"/>
                  <a:pt x="8721" y="579"/>
                </a:cubicBezTo>
                <a:cubicBezTo>
                  <a:pt x="8711" y="579"/>
                  <a:pt x="8701" y="579"/>
                  <a:pt x="8701" y="599"/>
                </a:cubicBezTo>
                <a:cubicBezTo>
                  <a:pt x="8711" y="599"/>
                  <a:pt x="8711" y="599"/>
                  <a:pt x="8711" y="599"/>
                </a:cubicBezTo>
                <a:cubicBezTo>
                  <a:pt x="8711" y="599"/>
                  <a:pt x="8691" y="620"/>
                  <a:pt x="8691" y="620"/>
                </a:cubicBezTo>
                <a:cubicBezTo>
                  <a:pt x="8682" y="641"/>
                  <a:pt x="8662" y="641"/>
                  <a:pt x="8652" y="661"/>
                </a:cubicBezTo>
                <a:cubicBezTo>
                  <a:pt x="8652" y="682"/>
                  <a:pt x="8662" y="661"/>
                  <a:pt x="8662" y="661"/>
                </a:cubicBezTo>
                <a:cubicBezTo>
                  <a:pt x="8672" y="661"/>
                  <a:pt x="8682" y="661"/>
                  <a:pt x="8682" y="661"/>
                </a:cubicBezTo>
                <a:cubicBezTo>
                  <a:pt x="8691" y="661"/>
                  <a:pt x="8701" y="641"/>
                  <a:pt x="8711" y="641"/>
                </a:cubicBezTo>
                <a:cubicBezTo>
                  <a:pt x="8721" y="641"/>
                  <a:pt x="8721" y="641"/>
                  <a:pt x="8731" y="641"/>
                </a:cubicBezTo>
                <a:cubicBezTo>
                  <a:pt x="8731" y="641"/>
                  <a:pt x="8741" y="641"/>
                  <a:pt x="8741" y="641"/>
                </a:cubicBezTo>
                <a:cubicBezTo>
                  <a:pt x="8751" y="641"/>
                  <a:pt x="8761" y="641"/>
                  <a:pt x="8761" y="641"/>
                </a:cubicBezTo>
                <a:cubicBezTo>
                  <a:pt x="8771" y="641"/>
                  <a:pt x="8781" y="641"/>
                  <a:pt x="8781" y="641"/>
                </a:cubicBezTo>
                <a:cubicBezTo>
                  <a:pt x="8781" y="661"/>
                  <a:pt x="8771" y="661"/>
                  <a:pt x="8761" y="661"/>
                </a:cubicBezTo>
                <a:cubicBezTo>
                  <a:pt x="8751" y="661"/>
                  <a:pt x="8731" y="682"/>
                  <a:pt x="8731" y="703"/>
                </a:cubicBezTo>
                <a:cubicBezTo>
                  <a:pt x="8741" y="703"/>
                  <a:pt x="8741" y="703"/>
                  <a:pt x="8751" y="703"/>
                </a:cubicBezTo>
                <a:cubicBezTo>
                  <a:pt x="8761" y="703"/>
                  <a:pt x="8761" y="703"/>
                  <a:pt x="8761" y="703"/>
                </a:cubicBezTo>
                <a:cubicBezTo>
                  <a:pt x="8771" y="703"/>
                  <a:pt x="8771" y="703"/>
                  <a:pt x="8771" y="703"/>
                </a:cubicBezTo>
                <a:cubicBezTo>
                  <a:pt x="8781" y="703"/>
                  <a:pt x="8781" y="682"/>
                  <a:pt x="8791" y="703"/>
                </a:cubicBezTo>
                <a:cubicBezTo>
                  <a:pt x="8791" y="703"/>
                  <a:pt x="8791" y="703"/>
                  <a:pt x="8791" y="703"/>
                </a:cubicBezTo>
                <a:cubicBezTo>
                  <a:pt x="8800" y="703"/>
                  <a:pt x="8800" y="703"/>
                  <a:pt x="8810" y="703"/>
                </a:cubicBezTo>
                <a:cubicBezTo>
                  <a:pt x="8820" y="703"/>
                  <a:pt x="8810" y="723"/>
                  <a:pt x="8810" y="723"/>
                </a:cubicBezTo>
                <a:cubicBezTo>
                  <a:pt x="8810" y="744"/>
                  <a:pt x="8820" y="744"/>
                  <a:pt x="8820" y="744"/>
                </a:cubicBezTo>
                <a:cubicBezTo>
                  <a:pt x="8820" y="744"/>
                  <a:pt x="8820" y="765"/>
                  <a:pt x="8820" y="765"/>
                </a:cubicBezTo>
                <a:cubicBezTo>
                  <a:pt x="8810" y="765"/>
                  <a:pt x="8800" y="785"/>
                  <a:pt x="8800" y="785"/>
                </a:cubicBezTo>
                <a:cubicBezTo>
                  <a:pt x="8791" y="785"/>
                  <a:pt x="8791" y="806"/>
                  <a:pt x="8781" y="806"/>
                </a:cubicBezTo>
                <a:cubicBezTo>
                  <a:pt x="8791" y="806"/>
                  <a:pt x="8791" y="806"/>
                  <a:pt x="8791" y="827"/>
                </a:cubicBezTo>
                <a:cubicBezTo>
                  <a:pt x="8781" y="827"/>
                  <a:pt x="8781" y="847"/>
                  <a:pt x="8781" y="847"/>
                </a:cubicBezTo>
                <a:cubicBezTo>
                  <a:pt x="8781" y="868"/>
                  <a:pt x="8781" y="909"/>
                  <a:pt x="8761" y="909"/>
                </a:cubicBezTo>
                <a:cubicBezTo>
                  <a:pt x="8771" y="909"/>
                  <a:pt x="8771" y="889"/>
                  <a:pt x="8761" y="868"/>
                </a:cubicBezTo>
                <a:cubicBezTo>
                  <a:pt x="8761" y="868"/>
                  <a:pt x="8761" y="847"/>
                  <a:pt x="8761" y="847"/>
                </a:cubicBezTo>
                <a:cubicBezTo>
                  <a:pt x="8761" y="827"/>
                  <a:pt x="8761" y="827"/>
                  <a:pt x="8761" y="827"/>
                </a:cubicBezTo>
                <a:cubicBezTo>
                  <a:pt x="8761" y="827"/>
                  <a:pt x="8771" y="827"/>
                  <a:pt x="8771" y="806"/>
                </a:cubicBezTo>
                <a:cubicBezTo>
                  <a:pt x="8771" y="806"/>
                  <a:pt x="8751" y="785"/>
                  <a:pt x="8751" y="785"/>
                </a:cubicBezTo>
                <a:cubicBezTo>
                  <a:pt x="8751" y="785"/>
                  <a:pt x="8741" y="785"/>
                  <a:pt x="8741" y="785"/>
                </a:cubicBezTo>
                <a:cubicBezTo>
                  <a:pt x="8741" y="765"/>
                  <a:pt x="8741" y="765"/>
                  <a:pt x="8741" y="744"/>
                </a:cubicBezTo>
                <a:cubicBezTo>
                  <a:pt x="8741" y="744"/>
                  <a:pt x="8731" y="744"/>
                  <a:pt x="8731" y="744"/>
                </a:cubicBezTo>
                <a:cubicBezTo>
                  <a:pt x="8731" y="744"/>
                  <a:pt x="8721" y="744"/>
                  <a:pt x="8721" y="744"/>
                </a:cubicBezTo>
                <a:cubicBezTo>
                  <a:pt x="8711" y="744"/>
                  <a:pt x="8701" y="744"/>
                  <a:pt x="8691" y="744"/>
                </a:cubicBezTo>
                <a:cubicBezTo>
                  <a:pt x="8691" y="765"/>
                  <a:pt x="8682" y="765"/>
                  <a:pt x="8682" y="765"/>
                </a:cubicBezTo>
                <a:cubicBezTo>
                  <a:pt x="8662" y="765"/>
                  <a:pt x="8652" y="785"/>
                  <a:pt x="8642" y="806"/>
                </a:cubicBezTo>
                <a:cubicBezTo>
                  <a:pt x="8642" y="806"/>
                  <a:pt x="8652" y="806"/>
                  <a:pt x="8652" y="806"/>
                </a:cubicBezTo>
                <a:cubicBezTo>
                  <a:pt x="8652" y="806"/>
                  <a:pt x="8642" y="827"/>
                  <a:pt x="8642" y="827"/>
                </a:cubicBezTo>
                <a:cubicBezTo>
                  <a:pt x="8642" y="847"/>
                  <a:pt x="8652" y="847"/>
                  <a:pt x="8662" y="847"/>
                </a:cubicBezTo>
                <a:cubicBezTo>
                  <a:pt x="8662" y="847"/>
                  <a:pt x="8672" y="847"/>
                  <a:pt x="8672" y="847"/>
                </a:cubicBezTo>
                <a:cubicBezTo>
                  <a:pt x="8682" y="847"/>
                  <a:pt x="8691" y="847"/>
                  <a:pt x="8701" y="847"/>
                </a:cubicBezTo>
                <a:cubicBezTo>
                  <a:pt x="8701" y="868"/>
                  <a:pt x="8711" y="868"/>
                  <a:pt x="8711" y="868"/>
                </a:cubicBezTo>
                <a:cubicBezTo>
                  <a:pt x="8721" y="868"/>
                  <a:pt x="8721" y="868"/>
                  <a:pt x="8731" y="868"/>
                </a:cubicBezTo>
                <a:cubicBezTo>
                  <a:pt x="8731" y="868"/>
                  <a:pt x="8731" y="868"/>
                  <a:pt x="8731" y="868"/>
                </a:cubicBezTo>
                <a:cubicBezTo>
                  <a:pt x="8731" y="889"/>
                  <a:pt x="8731" y="889"/>
                  <a:pt x="8731" y="889"/>
                </a:cubicBezTo>
                <a:cubicBezTo>
                  <a:pt x="8721" y="909"/>
                  <a:pt x="8721" y="909"/>
                  <a:pt x="8721" y="909"/>
                </a:cubicBezTo>
                <a:cubicBezTo>
                  <a:pt x="8721" y="909"/>
                  <a:pt x="8721" y="909"/>
                  <a:pt x="8721" y="930"/>
                </a:cubicBezTo>
                <a:cubicBezTo>
                  <a:pt x="8721" y="930"/>
                  <a:pt x="8721" y="930"/>
                  <a:pt x="8721" y="951"/>
                </a:cubicBezTo>
                <a:cubicBezTo>
                  <a:pt x="8721" y="951"/>
                  <a:pt x="8721" y="971"/>
                  <a:pt x="8721" y="992"/>
                </a:cubicBezTo>
                <a:cubicBezTo>
                  <a:pt x="8711" y="992"/>
                  <a:pt x="8701" y="992"/>
                  <a:pt x="8701" y="992"/>
                </a:cubicBezTo>
                <a:cubicBezTo>
                  <a:pt x="8701" y="992"/>
                  <a:pt x="8701" y="971"/>
                  <a:pt x="8701" y="951"/>
                </a:cubicBezTo>
                <a:cubicBezTo>
                  <a:pt x="8701" y="951"/>
                  <a:pt x="8691" y="951"/>
                  <a:pt x="8691" y="951"/>
                </a:cubicBezTo>
                <a:cubicBezTo>
                  <a:pt x="8682" y="951"/>
                  <a:pt x="8682" y="951"/>
                  <a:pt x="8682" y="951"/>
                </a:cubicBezTo>
                <a:cubicBezTo>
                  <a:pt x="8672" y="951"/>
                  <a:pt x="8662" y="951"/>
                  <a:pt x="8662" y="971"/>
                </a:cubicBezTo>
                <a:cubicBezTo>
                  <a:pt x="8652" y="971"/>
                  <a:pt x="8652" y="971"/>
                  <a:pt x="8652" y="992"/>
                </a:cubicBezTo>
                <a:cubicBezTo>
                  <a:pt x="8652" y="992"/>
                  <a:pt x="8662" y="992"/>
                  <a:pt x="8662" y="992"/>
                </a:cubicBezTo>
                <a:cubicBezTo>
                  <a:pt x="8662" y="1013"/>
                  <a:pt x="8662" y="1013"/>
                  <a:pt x="8662" y="1033"/>
                </a:cubicBezTo>
                <a:cubicBezTo>
                  <a:pt x="8662" y="1013"/>
                  <a:pt x="8682" y="992"/>
                  <a:pt x="8691" y="1013"/>
                </a:cubicBezTo>
                <a:cubicBezTo>
                  <a:pt x="8691" y="1013"/>
                  <a:pt x="8691" y="1013"/>
                  <a:pt x="8691" y="1033"/>
                </a:cubicBezTo>
                <a:cubicBezTo>
                  <a:pt x="8691" y="1033"/>
                  <a:pt x="8691" y="1033"/>
                  <a:pt x="8691" y="1033"/>
                </a:cubicBezTo>
                <a:cubicBezTo>
                  <a:pt x="8691" y="1054"/>
                  <a:pt x="8691" y="1054"/>
                  <a:pt x="8691" y="1054"/>
                </a:cubicBezTo>
                <a:cubicBezTo>
                  <a:pt x="8691" y="1054"/>
                  <a:pt x="8701" y="1054"/>
                  <a:pt x="8701" y="1054"/>
                </a:cubicBezTo>
                <a:cubicBezTo>
                  <a:pt x="8701" y="1054"/>
                  <a:pt x="8701" y="1075"/>
                  <a:pt x="8701" y="1075"/>
                </a:cubicBezTo>
                <a:cubicBezTo>
                  <a:pt x="8711" y="1075"/>
                  <a:pt x="8721" y="1075"/>
                  <a:pt x="8721" y="1096"/>
                </a:cubicBezTo>
                <a:cubicBezTo>
                  <a:pt x="8721" y="1116"/>
                  <a:pt x="8701" y="1116"/>
                  <a:pt x="8701" y="1096"/>
                </a:cubicBezTo>
                <a:cubicBezTo>
                  <a:pt x="8701" y="1096"/>
                  <a:pt x="8691" y="1116"/>
                  <a:pt x="8691" y="1116"/>
                </a:cubicBezTo>
                <a:cubicBezTo>
                  <a:pt x="8682" y="1116"/>
                  <a:pt x="8682" y="1137"/>
                  <a:pt x="8672" y="1116"/>
                </a:cubicBezTo>
                <a:cubicBezTo>
                  <a:pt x="8672" y="1096"/>
                  <a:pt x="8652" y="1096"/>
                  <a:pt x="8652" y="1096"/>
                </a:cubicBezTo>
                <a:cubicBezTo>
                  <a:pt x="8652" y="1096"/>
                  <a:pt x="8652" y="1096"/>
                  <a:pt x="8652" y="1096"/>
                </a:cubicBezTo>
                <a:cubicBezTo>
                  <a:pt x="8652" y="1116"/>
                  <a:pt x="8652" y="1116"/>
                  <a:pt x="8652" y="1116"/>
                </a:cubicBezTo>
                <a:cubicBezTo>
                  <a:pt x="8652" y="1116"/>
                  <a:pt x="8612" y="1116"/>
                  <a:pt x="8622" y="1137"/>
                </a:cubicBezTo>
                <a:cubicBezTo>
                  <a:pt x="8632" y="1158"/>
                  <a:pt x="8642" y="1137"/>
                  <a:pt x="8642" y="1158"/>
                </a:cubicBezTo>
                <a:cubicBezTo>
                  <a:pt x="8642" y="1158"/>
                  <a:pt x="8642" y="1158"/>
                  <a:pt x="8642" y="1178"/>
                </a:cubicBezTo>
                <a:cubicBezTo>
                  <a:pt x="8642" y="1178"/>
                  <a:pt x="8642" y="1178"/>
                  <a:pt x="8642" y="1178"/>
                </a:cubicBezTo>
                <a:cubicBezTo>
                  <a:pt x="8652" y="1199"/>
                  <a:pt x="8632" y="1220"/>
                  <a:pt x="8622" y="1220"/>
                </a:cubicBezTo>
                <a:cubicBezTo>
                  <a:pt x="8612" y="1220"/>
                  <a:pt x="8612" y="1220"/>
                  <a:pt x="8602" y="1220"/>
                </a:cubicBezTo>
                <a:cubicBezTo>
                  <a:pt x="8602" y="1220"/>
                  <a:pt x="8592" y="1220"/>
                  <a:pt x="8582" y="1220"/>
                </a:cubicBezTo>
                <a:cubicBezTo>
                  <a:pt x="8582" y="1220"/>
                  <a:pt x="8582" y="1220"/>
                  <a:pt x="8592" y="1220"/>
                </a:cubicBezTo>
                <a:cubicBezTo>
                  <a:pt x="8582" y="1220"/>
                  <a:pt x="8573" y="1220"/>
                  <a:pt x="8573" y="1220"/>
                </a:cubicBezTo>
                <a:cubicBezTo>
                  <a:pt x="8573" y="1220"/>
                  <a:pt x="8563" y="1220"/>
                  <a:pt x="8563" y="1240"/>
                </a:cubicBezTo>
                <a:cubicBezTo>
                  <a:pt x="8563" y="1240"/>
                  <a:pt x="8563" y="1240"/>
                  <a:pt x="8553" y="1240"/>
                </a:cubicBezTo>
                <a:cubicBezTo>
                  <a:pt x="8553" y="1240"/>
                  <a:pt x="8543" y="1261"/>
                  <a:pt x="8543" y="1240"/>
                </a:cubicBezTo>
                <a:cubicBezTo>
                  <a:pt x="8533" y="1220"/>
                  <a:pt x="8543" y="1220"/>
                  <a:pt x="8533" y="1220"/>
                </a:cubicBezTo>
                <a:cubicBezTo>
                  <a:pt x="8523" y="1220"/>
                  <a:pt x="8493" y="1220"/>
                  <a:pt x="8503" y="1240"/>
                </a:cubicBezTo>
                <a:cubicBezTo>
                  <a:pt x="8513" y="1261"/>
                  <a:pt x="8543" y="1240"/>
                  <a:pt x="8543" y="1261"/>
                </a:cubicBezTo>
                <a:cubicBezTo>
                  <a:pt x="8553" y="1261"/>
                  <a:pt x="8553" y="1282"/>
                  <a:pt x="8543" y="1282"/>
                </a:cubicBezTo>
                <a:cubicBezTo>
                  <a:pt x="8543" y="1302"/>
                  <a:pt x="8543" y="1323"/>
                  <a:pt x="8543" y="1323"/>
                </a:cubicBezTo>
                <a:cubicBezTo>
                  <a:pt x="8543" y="1344"/>
                  <a:pt x="8543" y="1344"/>
                  <a:pt x="8543" y="1344"/>
                </a:cubicBezTo>
                <a:cubicBezTo>
                  <a:pt x="8543" y="1364"/>
                  <a:pt x="8533" y="1364"/>
                  <a:pt x="8533" y="1364"/>
                </a:cubicBezTo>
                <a:cubicBezTo>
                  <a:pt x="8523" y="1385"/>
                  <a:pt x="8503" y="1385"/>
                  <a:pt x="8493" y="1385"/>
                </a:cubicBezTo>
                <a:cubicBezTo>
                  <a:pt x="8483" y="1364"/>
                  <a:pt x="8473" y="1364"/>
                  <a:pt x="8473" y="1344"/>
                </a:cubicBezTo>
                <a:cubicBezTo>
                  <a:pt x="8464" y="1344"/>
                  <a:pt x="8464" y="1344"/>
                  <a:pt x="8454" y="1344"/>
                </a:cubicBezTo>
                <a:cubicBezTo>
                  <a:pt x="8444" y="1344"/>
                  <a:pt x="8444" y="1344"/>
                  <a:pt x="8434" y="1344"/>
                </a:cubicBezTo>
                <a:cubicBezTo>
                  <a:pt x="8424" y="1323"/>
                  <a:pt x="8424" y="1323"/>
                  <a:pt x="8434" y="1302"/>
                </a:cubicBezTo>
                <a:cubicBezTo>
                  <a:pt x="8434" y="1302"/>
                  <a:pt x="8424" y="1282"/>
                  <a:pt x="8424" y="1282"/>
                </a:cubicBezTo>
                <a:cubicBezTo>
                  <a:pt x="8434" y="1282"/>
                  <a:pt x="8424" y="1282"/>
                  <a:pt x="8434" y="1282"/>
                </a:cubicBezTo>
                <a:cubicBezTo>
                  <a:pt x="8434" y="1282"/>
                  <a:pt x="8444" y="1282"/>
                  <a:pt x="8454" y="1282"/>
                </a:cubicBezTo>
                <a:cubicBezTo>
                  <a:pt x="8454" y="1282"/>
                  <a:pt x="8454" y="1282"/>
                  <a:pt x="8464" y="1282"/>
                </a:cubicBezTo>
                <a:cubicBezTo>
                  <a:pt x="8473" y="1282"/>
                  <a:pt x="8483" y="1282"/>
                  <a:pt x="8493" y="1282"/>
                </a:cubicBezTo>
                <a:cubicBezTo>
                  <a:pt x="8493" y="1282"/>
                  <a:pt x="8493" y="1261"/>
                  <a:pt x="8483" y="1261"/>
                </a:cubicBezTo>
                <a:cubicBezTo>
                  <a:pt x="8483" y="1261"/>
                  <a:pt x="8473" y="1261"/>
                  <a:pt x="8473" y="1261"/>
                </a:cubicBezTo>
                <a:cubicBezTo>
                  <a:pt x="8464" y="1240"/>
                  <a:pt x="8464" y="1240"/>
                  <a:pt x="8464" y="1220"/>
                </a:cubicBezTo>
                <a:cubicBezTo>
                  <a:pt x="8454" y="1220"/>
                  <a:pt x="8454" y="1220"/>
                  <a:pt x="8444" y="1220"/>
                </a:cubicBezTo>
                <a:cubicBezTo>
                  <a:pt x="8444" y="1220"/>
                  <a:pt x="8434" y="1220"/>
                  <a:pt x="8424" y="1220"/>
                </a:cubicBezTo>
                <a:cubicBezTo>
                  <a:pt x="8424" y="1220"/>
                  <a:pt x="8414" y="1220"/>
                  <a:pt x="8414" y="1220"/>
                </a:cubicBezTo>
                <a:cubicBezTo>
                  <a:pt x="8414" y="1220"/>
                  <a:pt x="8414" y="1220"/>
                  <a:pt x="8404" y="1220"/>
                </a:cubicBezTo>
                <a:cubicBezTo>
                  <a:pt x="8404" y="1220"/>
                  <a:pt x="8394" y="1220"/>
                  <a:pt x="8384" y="1220"/>
                </a:cubicBezTo>
                <a:cubicBezTo>
                  <a:pt x="8384" y="1220"/>
                  <a:pt x="8364" y="1220"/>
                  <a:pt x="8364" y="1240"/>
                </a:cubicBezTo>
                <a:cubicBezTo>
                  <a:pt x="8364" y="1240"/>
                  <a:pt x="8374" y="1240"/>
                  <a:pt x="8384" y="1240"/>
                </a:cubicBezTo>
                <a:cubicBezTo>
                  <a:pt x="8384" y="1240"/>
                  <a:pt x="8394" y="1240"/>
                  <a:pt x="8394" y="1240"/>
                </a:cubicBezTo>
                <a:cubicBezTo>
                  <a:pt x="8394" y="1261"/>
                  <a:pt x="8394" y="1261"/>
                  <a:pt x="8394" y="1261"/>
                </a:cubicBezTo>
                <a:cubicBezTo>
                  <a:pt x="8394" y="1282"/>
                  <a:pt x="8394" y="1282"/>
                  <a:pt x="8394" y="1282"/>
                </a:cubicBezTo>
                <a:cubicBezTo>
                  <a:pt x="8404" y="1282"/>
                  <a:pt x="8394" y="1282"/>
                  <a:pt x="8394" y="1302"/>
                </a:cubicBezTo>
                <a:cubicBezTo>
                  <a:pt x="8404" y="1302"/>
                  <a:pt x="8404" y="1302"/>
                  <a:pt x="8404" y="1323"/>
                </a:cubicBezTo>
                <a:cubicBezTo>
                  <a:pt x="8404" y="1323"/>
                  <a:pt x="8404" y="1323"/>
                  <a:pt x="8404" y="1323"/>
                </a:cubicBezTo>
                <a:cubicBezTo>
                  <a:pt x="8414" y="1344"/>
                  <a:pt x="8424" y="1344"/>
                  <a:pt x="8424" y="1344"/>
                </a:cubicBezTo>
                <a:cubicBezTo>
                  <a:pt x="8424" y="1364"/>
                  <a:pt x="8424" y="1364"/>
                  <a:pt x="8434" y="1364"/>
                </a:cubicBezTo>
                <a:cubicBezTo>
                  <a:pt x="8434" y="1364"/>
                  <a:pt x="8434" y="1364"/>
                  <a:pt x="8444" y="1364"/>
                </a:cubicBezTo>
                <a:cubicBezTo>
                  <a:pt x="8444" y="1364"/>
                  <a:pt x="8444" y="1364"/>
                  <a:pt x="8444" y="1364"/>
                </a:cubicBezTo>
                <a:cubicBezTo>
                  <a:pt x="8454" y="1364"/>
                  <a:pt x="8454" y="1364"/>
                  <a:pt x="8464" y="1385"/>
                </a:cubicBezTo>
                <a:cubicBezTo>
                  <a:pt x="8464" y="1385"/>
                  <a:pt x="8473" y="1385"/>
                  <a:pt x="8473" y="1385"/>
                </a:cubicBezTo>
                <a:cubicBezTo>
                  <a:pt x="8473" y="1385"/>
                  <a:pt x="8473" y="1385"/>
                  <a:pt x="8473" y="1385"/>
                </a:cubicBezTo>
                <a:cubicBezTo>
                  <a:pt x="8473" y="1385"/>
                  <a:pt x="8483" y="1385"/>
                  <a:pt x="8483" y="1385"/>
                </a:cubicBezTo>
                <a:cubicBezTo>
                  <a:pt x="8483" y="1406"/>
                  <a:pt x="8493" y="1385"/>
                  <a:pt x="8503" y="1406"/>
                </a:cubicBezTo>
                <a:cubicBezTo>
                  <a:pt x="8503" y="1406"/>
                  <a:pt x="8503" y="1406"/>
                  <a:pt x="8513" y="1406"/>
                </a:cubicBezTo>
                <a:cubicBezTo>
                  <a:pt x="8513" y="1406"/>
                  <a:pt x="8513" y="1406"/>
                  <a:pt x="8523" y="1426"/>
                </a:cubicBezTo>
                <a:cubicBezTo>
                  <a:pt x="8523" y="1426"/>
                  <a:pt x="8513" y="1426"/>
                  <a:pt x="8523" y="1447"/>
                </a:cubicBezTo>
                <a:cubicBezTo>
                  <a:pt x="8523" y="1447"/>
                  <a:pt x="8523" y="1447"/>
                  <a:pt x="8533" y="1447"/>
                </a:cubicBezTo>
                <a:cubicBezTo>
                  <a:pt x="8533" y="1468"/>
                  <a:pt x="8523" y="1468"/>
                  <a:pt x="8523" y="1468"/>
                </a:cubicBezTo>
                <a:cubicBezTo>
                  <a:pt x="8523" y="1468"/>
                  <a:pt x="8523" y="1468"/>
                  <a:pt x="8523" y="1488"/>
                </a:cubicBezTo>
                <a:cubicBezTo>
                  <a:pt x="8523" y="1488"/>
                  <a:pt x="8523" y="1488"/>
                  <a:pt x="8523" y="1488"/>
                </a:cubicBezTo>
                <a:cubicBezTo>
                  <a:pt x="8523" y="1509"/>
                  <a:pt x="8523" y="1509"/>
                  <a:pt x="8523" y="1509"/>
                </a:cubicBezTo>
                <a:cubicBezTo>
                  <a:pt x="8523" y="1509"/>
                  <a:pt x="8533" y="1530"/>
                  <a:pt x="8523" y="1530"/>
                </a:cubicBezTo>
                <a:cubicBezTo>
                  <a:pt x="8533" y="1550"/>
                  <a:pt x="8523" y="1550"/>
                  <a:pt x="8523" y="1571"/>
                </a:cubicBezTo>
                <a:cubicBezTo>
                  <a:pt x="8523" y="1592"/>
                  <a:pt x="8533" y="1592"/>
                  <a:pt x="8523" y="1612"/>
                </a:cubicBezTo>
                <a:cubicBezTo>
                  <a:pt x="8523" y="1612"/>
                  <a:pt x="8513" y="1592"/>
                  <a:pt x="8503" y="1592"/>
                </a:cubicBezTo>
                <a:cubicBezTo>
                  <a:pt x="8503" y="1592"/>
                  <a:pt x="8493" y="1592"/>
                  <a:pt x="8493" y="1592"/>
                </a:cubicBezTo>
                <a:cubicBezTo>
                  <a:pt x="8483" y="1592"/>
                  <a:pt x="8483" y="1592"/>
                  <a:pt x="8483" y="1592"/>
                </a:cubicBezTo>
                <a:cubicBezTo>
                  <a:pt x="8483" y="1571"/>
                  <a:pt x="8473" y="1571"/>
                  <a:pt x="8473" y="1592"/>
                </a:cubicBezTo>
                <a:cubicBezTo>
                  <a:pt x="8473" y="1592"/>
                  <a:pt x="8464" y="1592"/>
                  <a:pt x="8464" y="1592"/>
                </a:cubicBezTo>
                <a:cubicBezTo>
                  <a:pt x="8454" y="1592"/>
                  <a:pt x="8454" y="1592"/>
                  <a:pt x="8454" y="1592"/>
                </a:cubicBezTo>
                <a:cubicBezTo>
                  <a:pt x="8444" y="1592"/>
                  <a:pt x="8444" y="1592"/>
                  <a:pt x="8444" y="1592"/>
                </a:cubicBezTo>
                <a:cubicBezTo>
                  <a:pt x="8434" y="1592"/>
                  <a:pt x="8434" y="1612"/>
                  <a:pt x="8424" y="1612"/>
                </a:cubicBezTo>
                <a:cubicBezTo>
                  <a:pt x="8424" y="1592"/>
                  <a:pt x="8414" y="1571"/>
                  <a:pt x="8414" y="1571"/>
                </a:cubicBezTo>
                <a:cubicBezTo>
                  <a:pt x="8404" y="1550"/>
                  <a:pt x="8404" y="1530"/>
                  <a:pt x="8394" y="1530"/>
                </a:cubicBezTo>
                <a:cubicBezTo>
                  <a:pt x="8394" y="1509"/>
                  <a:pt x="8394" y="1509"/>
                  <a:pt x="8394" y="1509"/>
                </a:cubicBezTo>
                <a:cubicBezTo>
                  <a:pt x="8384" y="1509"/>
                  <a:pt x="8374" y="1509"/>
                  <a:pt x="8374" y="1509"/>
                </a:cubicBezTo>
                <a:cubicBezTo>
                  <a:pt x="8364" y="1488"/>
                  <a:pt x="8364" y="1488"/>
                  <a:pt x="8364" y="1488"/>
                </a:cubicBezTo>
                <a:cubicBezTo>
                  <a:pt x="8355" y="1488"/>
                  <a:pt x="8345" y="1488"/>
                  <a:pt x="8325" y="1488"/>
                </a:cubicBezTo>
                <a:cubicBezTo>
                  <a:pt x="8325" y="1509"/>
                  <a:pt x="8325" y="1530"/>
                  <a:pt x="8325" y="1530"/>
                </a:cubicBezTo>
                <a:cubicBezTo>
                  <a:pt x="8325" y="1530"/>
                  <a:pt x="8335" y="1530"/>
                  <a:pt x="8335" y="1530"/>
                </a:cubicBezTo>
                <a:cubicBezTo>
                  <a:pt x="8335" y="1550"/>
                  <a:pt x="8325" y="1571"/>
                  <a:pt x="8325" y="1571"/>
                </a:cubicBezTo>
                <a:cubicBezTo>
                  <a:pt x="8315" y="1571"/>
                  <a:pt x="8315" y="1571"/>
                  <a:pt x="8315" y="1571"/>
                </a:cubicBezTo>
                <a:cubicBezTo>
                  <a:pt x="8305" y="1571"/>
                  <a:pt x="8305" y="1592"/>
                  <a:pt x="8295" y="1592"/>
                </a:cubicBezTo>
                <a:cubicBezTo>
                  <a:pt x="8285" y="1592"/>
                  <a:pt x="8285" y="1592"/>
                  <a:pt x="8275" y="1612"/>
                </a:cubicBezTo>
                <a:cubicBezTo>
                  <a:pt x="8265" y="1612"/>
                  <a:pt x="8255" y="1633"/>
                  <a:pt x="8255" y="1633"/>
                </a:cubicBezTo>
                <a:cubicBezTo>
                  <a:pt x="8265" y="1633"/>
                  <a:pt x="8265" y="1633"/>
                  <a:pt x="8265" y="1633"/>
                </a:cubicBezTo>
                <a:cubicBezTo>
                  <a:pt x="8275" y="1633"/>
                  <a:pt x="8275" y="1633"/>
                  <a:pt x="8275" y="1654"/>
                </a:cubicBezTo>
                <a:cubicBezTo>
                  <a:pt x="8285" y="1654"/>
                  <a:pt x="8295" y="1654"/>
                  <a:pt x="8305" y="1633"/>
                </a:cubicBezTo>
                <a:cubicBezTo>
                  <a:pt x="8295" y="1633"/>
                  <a:pt x="8315" y="1612"/>
                  <a:pt x="8315" y="1612"/>
                </a:cubicBezTo>
                <a:cubicBezTo>
                  <a:pt x="8325" y="1612"/>
                  <a:pt x="8335" y="1612"/>
                  <a:pt x="8345" y="1612"/>
                </a:cubicBezTo>
                <a:cubicBezTo>
                  <a:pt x="8345" y="1612"/>
                  <a:pt x="8355" y="1612"/>
                  <a:pt x="8355" y="1612"/>
                </a:cubicBezTo>
                <a:cubicBezTo>
                  <a:pt x="8364" y="1612"/>
                  <a:pt x="8364" y="1612"/>
                  <a:pt x="8364" y="1612"/>
                </a:cubicBezTo>
                <a:cubicBezTo>
                  <a:pt x="8374" y="1612"/>
                  <a:pt x="8374" y="1633"/>
                  <a:pt x="8374" y="1633"/>
                </a:cubicBezTo>
                <a:cubicBezTo>
                  <a:pt x="8384" y="1633"/>
                  <a:pt x="8394" y="1633"/>
                  <a:pt x="8404" y="1633"/>
                </a:cubicBezTo>
                <a:cubicBezTo>
                  <a:pt x="8414" y="1633"/>
                  <a:pt x="8424" y="1633"/>
                  <a:pt x="8434" y="1633"/>
                </a:cubicBezTo>
                <a:cubicBezTo>
                  <a:pt x="8434" y="1633"/>
                  <a:pt x="8444" y="1633"/>
                  <a:pt x="8444" y="1633"/>
                </a:cubicBezTo>
                <a:cubicBezTo>
                  <a:pt x="8444" y="1633"/>
                  <a:pt x="8444" y="1633"/>
                  <a:pt x="8454" y="1612"/>
                </a:cubicBezTo>
                <a:cubicBezTo>
                  <a:pt x="8454" y="1612"/>
                  <a:pt x="8464" y="1612"/>
                  <a:pt x="8464" y="1612"/>
                </a:cubicBezTo>
                <a:cubicBezTo>
                  <a:pt x="8473" y="1612"/>
                  <a:pt x="8493" y="1612"/>
                  <a:pt x="8503" y="1612"/>
                </a:cubicBezTo>
                <a:cubicBezTo>
                  <a:pt x="8503" y="1633"/>
                  <a:pt x="8493" y="1633"/>
                  <a:pt x="8483" y="1633"/>
                </a:cubicBezTo>
                <a:cubicBezTo>
                  <a:pt x="8483" y="1654"/>
                  <a:pt x="8473" y="1654"/>
                  <a:pt x="8473" y="1654"/>
                </a:cubicBezTo>
                <a:cubicBezTo>
                  <a:pt x="8464" y="1654"/>
                  <a:pt x="8454" y="1674"/>
                  <a:pt x="8444" y="1674"/>
                </a:cubicBezTo>
                <a:cubicBezTo>
                  <a:pt x="8444" y="1674"/>
                  <a:pt x="8444" y="1674"/>
                  <a:pt x="8434" y="1674"/>
                </a:cubicBezTo>
                <a:cubicBezTo>
                  <a:pt x="8434" y="1695"/>
                  <a:pt x="8434" y="1695"/>
                  <a:pt x="8424" y="1695"/>
                </a:cubicBezTo>
                <a:cubicBezTo>
                  <a:pt x="8424" y="1695"/>
                  <a:pt x="8414" y="1695"/>
                  <a:pt x="8404" y="1716"/>
                </a:cubicBezTo>
                <a:cubicBezTo>
                  <a:pt x="8404" y="1716"/>
                  <a:pt x="8394" y="1716"/>
                  <a:pt x="8394" y="1716"/>
                </a:cubicBezTo>
                <a:cubicBezTo>
                  <a:pt x="8394" y="1716"/>
                  <a:pt x="8384" y="1716"/>
                  <a:pt x="8384" y="1716"/>
                </a:cubicBezTo>
                <a:cubicBezTo>
                  <a:pt x="8384" y="1716"/>
                  <a:pt x="8374" y="1736"/>
                  <a:pt x="8374" y="1736"/>
                </a:cubicBezTo>
                <a:cubicBezTo>
                  <a:pt x="8374" y="1736"/>
                  <a:pt x="8374" y="1736"/>
                  <a:pt x="8364" y="1736"/>
                </a:cubicBezTo>
                <a:cubicBezTo>
                  <a:pt x="8364" y="1716"/>
                  <a:pt x="8364" y="1736"/>
                  <a:pt x="8355" y="1736"/>
                </a:cubicBezTo>
                <a:cubicBezTo>
                  <a:pt x="8345" y="1757"/>
                  <a:pt x="8335" y="1757"/>
                  <a:pt x="8325" y="1757"/>
                </a:cubicBezTo>
                <a:cubicBezTo>
                  <a:pt x="8325" y="1778"/>
                  <a:pt x="8325" y="1778"/>
                  <a:pt x="8315" y="1778"/>
                </a:cubicBezTo>
                <a:cubicBezTo>
                  <a:pt x="8305" y="1778"/>
                  <a:pt x="8305" y="1778"/>
                  <a:pt x="8305" y="1798"/>
                </a:cubicBezTo>
                <a:cubicBezTo>
                  <a:pt x="8295" y="1798"/>
                  <a:pt x="8285" y="1819"/>
                  <a:pt x="8275" y="1819"/>
                </a:cubicBezTo>
                <a:cubicBezTo>
                  <a:pt x="8265" y="1840"/>
                  <a:pt x="8265" y="1840"/>
                  <a:pt x="8255" y="1840"/>
                </a:cubicBezTo>
                <a:cubicBezTo>
                  <a:pt x="8255" y="1860"/>
                  <a:pt x="8246" y="1860"/>
                  <a:pt x="8246" y="1860"/>
                </a:cubicBezTo>
                <a:cubicBezTo>
                  <a:pt x="8246" y="1860"/>
                  <a:pt x="8236" y="1860"/>
                  <a:pt x="8236" y="1860"/>
                </a:cubicBezTo>
                <a:cubicBezTo>
                  <a:pt x="8236" y="1860"/>
                  <a:pt x="8226" y="1860"/>
                  <a:pt x="8226" y="1860"/>
                </a:cubicBezTo>
                <a:close/>
                <a:moveTo>
                  <a:pt x="10098" y="455"/>
                </a:moveTo>
                <a:cubicBezTo>
                  <a:pt x="10098" y="455"/>
                  <a:pt x="10108" y="455"/>
                  <a:pt x="10108" y="455"/>
                </a:cubicBezTo>
                <a:cubicBezTo>
                  <a:pt x="10118" y="434"/>
                  <a:pt x="10118" y="434"/>
                  <a:pt x="10128" y="434"/>
                </a:cubicBezTo>
                <a:cubicBezTo>
                  <a:pt x="10138" y="434"/>
                  <a:pt x="10148" y="434"/>
                  <a:pt x="10148" y="434"/>
                </a:cubicBezTo>
                <a:cubicBezTo>
                  <a:pt x="10168" y="434"/>
                  <a:pt x="10178" y="434"/>
                  <a:pt x="10188" y="434"/>
                </a:cubicBezTo>
                <a:cubicBezTo>
                  <a:pt x="10198" y="434"/>
                  <a:pt x="10207" y="455"/>
                  <a:pt x="10217" y="455"/>
                </a:cubicBezTo>
                <a:cubicBezTo>
                  <a:pt x="10227" y="475"/>
                  <a:pt x="10237" y="475"/>
                  <a:pt x="10247" y="455"/>
                </a:cubicBezTo>
                <a:cubicBezTo>
                  <a:pt x="10257" y="455"/>
                  <a:pt x="10267" y="434"/>
                  <a:pt x="10287" y="434"/>
                </a:cubicBezTo>
                <a:cubicBezTo>
                  <a:pt x="10287" y="434"/>
                  <a:pt x="10297" y="455"/>
                  <a:pt x="10297" y="455"/>
                </a:cubicBezTo>
                <a:cubicBezTo>
                  <a:pt x="10306" y="475"/>
                  <a:pt x="10306" y="496"/>
                  <a:pt x="10316" y="496"/>
                </a:cubicBezTo>
                <a:cubicBezTo>
                  <a:pt x="10316" y="517"/>
                  <a:pt x="10336" y="537"/>
                  <a:pt x="10346" y="517"/>
                </a:cubicBezTo>
                <a:cubicBezTo>
                  <a:pt x="10346" y="496"/>
                  <a:pt x="10336" y="475"/>
                  <a:pt x="10326" y="455"/>
                </a:cubicBezTo>
                <a:cubicBezTo>
                  <a:pt x="10326" y="455"/>
                  <a:pt x="10316" y="455"/>
                  <a:pt x="10316" y="434"/>
                </a:cubicBezTo>
                <a:cubicBezTo>
                  <a:pt x="10316" y="434"/>
                  <a:pt x="10326" y="413"/>
                  <a:pt x="10336" y="413"/>
                </a:cubicBezTo>
                <a:cubicBezTo>
                  <a:pt x="10336" y="413"/>
                  <a:pt x="10346" y="413"/>
                  <a:pt x="10346" y="413"/>
                </a:cubicBezTo>
                <a:cubicBezTo>
                  <a:pt x="10356" y="413"/>
                  <a:pt x="10356" y="413"/>
                  <a:pt x="10356" y="413"/>
                </a:cubicBezTo>
                <a:cubicBezTo>
                  <a:pt x="10366" y="413"/>
                  <a:pt x="10366" y="413"/>
                  <a:pt x="10376" y="413"/>
                </a:cubicBezTo>
                <a:cubicBezTo>
                  <a:pt x="10376" y="434"/>
                  <a:pt x="10376" y="434"/>
                  <a:pt x="10376" y="434"/>
                </a:cubicBezTo>
                <a:cubicBezTo>
                  <a:pt x="10376" y="434"/>
                  <a:pt x="10386" y="434"/>
                  <a:pt x="10386" y="434"/>
                </a:cubicBezTo>
                <a:cubicBezTo>
                  <a:pt x="10386" y="434"/>
                  <a:pt x="10386" y="434"/>
                  <a:pt x="10396" y="434"/>
                </a:cubicBezTo>
                <a:cubicBezTo>
                  <a:pt x="10396" y="434"/>
                  <a:pt x="10396" y="434"/>
                  <a:pt x="10396" y="434"/>
                </a:cubicBezTo>
                <a:cubicBezTo>
                  <a:pt x="10396" y="455"/>
                  <a:pt x="10396" y="455"/>
                  <a:pt x="10396" y="455"/>
                </a:cubicBezTo>
                <a:cubicBezTo>
                  <a:pt x="10386" y="455"/>
                  <a:pt x="10386" y="455"/>
                  <a:pt x="10386" y="475"/>
                </a:cubicBezTo>
                <a:cubicBezTo>
                  <a:pt x="10386" y="475"/>
                  <a:pt x="10386" y="475"/>
                  <a:pt x="10396" y="475"/>
                </a:cubicBezTo>
                <a:cubicBezTo>
                  <a:pt x="10396" y="496"/>
                  <a:pt x="10396" y="475"/>
                  <a:pt x="10406" y="475"/>
                </a:cubicBezTo>
                <a:cubicBezTo>
                  <a:pt x="10415" y="455"/>
                  <a:pt x="10425" y="455"/>
                  <a:pt x="10435" y="455"/>
                </a:cubicBezTo>
                <a:cubicBezTo>
                  <a:pt x="10445" y="475"/>
                  <a:pt x="10445" y="475"/>
                  <a:pt x="10445" y="496"/>
                </a:cubicBezTo>
                <a:cubicBezTo>
                  <a:pt x="10455" y="517"/>
                  <a:pt x="10455" y="517"/>
                  <a:pt x="10465" y="517"/>
                </a:cubicBezTo>
                <a:cubicBezTo>
                  <a:pt x="10475" y="517"/>
                  <a:pt x="10485" y="517"/>
                  <a:pt x="10495" y="517"/>
                </a:cubicBezTo>
                <a:cubicBezTo>
                  <a:pt x="10495" y="517"/>
                  <a:pt x="10505" y="517"/>
                  <a:pt x="10515" y="537"/>
                </a:cubicBezTo>
                <a:cubicBezTo>
                  <a:pt x="10524" y="537"/>
                  <a:pt x="10524" y="537"/>
                  <a:pt x="10534" y="537"/>
                </a:cubicBezTo>
                <a:cubicBezTo>
                  <a:pt x="10534" y="537"/>
                  <a:pt x="10544" y="537"/>
                  <a:pt x="10544" y="537"/>
                </a:cubicBezTo>
                <a:cubicBezTo>
                  <a:pt x="10554" y="537"/>
                  <a:pt x="10554" y="537"/>
                  <a:pt x="10564" y="537"/>
                </a:cubicBezTo>
                <a:cubicBezTo>
                  <a:pt x="10574" y="558"/>
                  <a:pt x="10564" y="558"/>
                  <a:pt x="10564" y="579"/>
                </a:cubicBezTo>
                <a:cubicBezTo>
                  <a:pt x="10574" y="579"/>
                  <a:pt x="10574" y="579"/>
                  <a:pt x="10584" y="579"/>
                </a:cubicBezTo>
                <a:cubicBezTo>
                  <a:pt x="10584" y="579"/>
                  <a:pt x="10594" y="579"/>
                  <a:pt x="10594" y="579"/>
                </a:cubicBezTo>
                <a:cubicBezTo>
                  <a:pt x="10604" y="579"/>
                  <a:pt x="10604" y="579"/>
                  <a:pt x="10604" y="599"/>
                </a:cubicBezTo>
                <a:cubicBezTo>
                  <a:pt x="10614" y="620"/>
                  <a:pt x="10624" y="599"/>
                  <a:pt x="10633" y="620"/>
                </a:cubicBezTo>
                <a:cubicBezTo>
                  <a:pt x="10633" y="620"/>
                  <a:pt x="10643" y="620"/>
                  <a:pt x="10653" y="620"/>
                </a:cubicBezTo>
                <a:cubicBezTo>
                  <a:pt x="10653" y="620"/>
                  <a:pt x="10653" y="620"/>
                  <a:pt x="10653" y="620"/>
                </a:cubicBezTo>
                <a:cubicBezTo>
                  <a:pt x="10653" y="620"/>
                  <a:pt x="10653" y="641"/>
                  <a:pt x="10653" y="641"/>
                </a:cubicBezTo>
                <a:cubicBezTo>
                  <a:pt x="10653" y="641"/>
                  <a:pt x="10653" y="641"/>
                  <a:pt x="10663" y="641"/>
                </a:cubicBezTo>
                <a:cubicBezTo>
                  <a:pt x="10673" y="661"/>
                  <a:pt x="10683" y="661"/>
                  <a:pt x="10693" y="661"/>
                </a:cubicBezTo>
                <a:cubicBezTo>
                  <a:pt x="10703" y="661"/>
                  <a:pt x="10703" y="661"/>
                  <a:pt x="10713" y="661"/>
                </a:cubicBezTo>
                <a:cubicBezTo>
                  <a:pt x="10723" y="661"/>
                  <a:pt x="10723" y="661"/>
                  <a:pt x="10733" y="661"/>
                </a:cubicBezTo>
                <a:cubicBezTo>
                  <a:pt x="10733" y="661"/>
                  <a:pt x="10723" y="682"/>
                  <a:pt x="10723" y="682"/>
                </a:cubicBezTo>
                <a:cubicBezTo>
                  <a:pt x="10723" y="682"/>
                  <a:pt x="10713" y="682"/>
                  <a:pt x="10703" y="682"/>
                </a:cubicBezTo>
                <a:cubicBezTo>
                  <a:pt x="10703" y="682"/>
                  <a:pt x="10703" y="682"/>
                  <a:pt x="10693" y="703"/>
                </a:cubicBezTo>
                <a:cubicBezTo>
                  <a:pt x="10693" y="703"/>
                  <a:pt x="10693" y="703"/>
                  <a:pt x="10693" y="703"/>
                </a:cubicBezTo>
                <a:cubicBezTo>
                  <a:pt x="10683" y="703"/>
                  <a:pt x="10683" y="703"/>
                  <a:pt x="10673" y="723"/>
                </a:cubicBezTo>
                <a:cubicBezTo>
                  <a:pt x="10673" y="723"/>
                  <a:pt x="10663" y="723"/>
                  <a:pt x="10653" y="723"/>
                </a:cubicBezTo>
                <a:cubicBezTo>
                  <a:pt x="10643" y="723"/>
                  <a:pt x="10633" y="723"/>
                  <a:pt x="10624" y="723"/>
                </a:cubicBezTo>
                <a:cubicBezTo>
                  <a:pt x="10624" y="723"/>
                  <a:pt x="10633" y="723"/>
                  <a:pt x="10633" y="703"/>
                </a:cubicBezTo>
                <a:cubicBezTo>
                  <a:pt x="10633" y="703"/>
                  <a:pt x="10624" y="703"/>
                  <a:pt x="10624" y="703"/>
                </a:cubicBezTo>
                <a:cubicBezTo>
                  <a:pt x="10614" y="703"/>
                  <a:pt x="10604" y="703"/>
                  <a:pt x="10594" y="703"/>
                </a:cubicBezTo>
                <a:cubicBezTo>
                  <a:pt x="10594" y="703"/>
                  <a:pt x="10584" y="703"/>
                  <a:pt x="10574" y="703"/>
                </a:cubicBezTo>
                <a:cubicBezTo>
                  <a:pt x="10564" y="703"/>
                  <a:pt x="10554" y="703"/>
                  <a:pt x="10554" y="703"/>
                </a:cubicBezTo>
                <a:cubicBezTo>
                  <a:pt x="10534" y="703"/>
                  <a:pt x="10564" y="682"/>
                  <a:pt x="10564" y="661"/>
                </a:cubicBezTo>
                <a:cubicBezTo>
                  <a:pt x="10574" y="661"/>
                  <a:pt x="10574" y="641"/>
                  <a:pt x="10564" y="620"/>
                </a:cubicBezTo>
                <a:cubicBezTo>
                  <a:pt x="10564" y="620"/>
                  <a:pt x="10544" y="620"/>
                  <a:pt x="10544" y="599"/>
                </a:cubicBezTo>
                <a:cubicBezTo>
                  <a:pt x="10534" y="599"/>
                  <a:pt x="10534" y="599"/>
                  <a:pt x="10534" y="599"/>
                </a:cubicBezTo>
                <a:cubicBezTo>
                  <a:pt x="10524" y="579"/>
                  <a:pt x="10515" y="579"/>
                  <a:pt x="10505" y="579"/>
                </a:cubicBezTo>
                <a:cubicBezTo>
                  <a:pt x="10495" y="579"/>
                  <a:pt x="10485" y="579"/>
                  <a:pt x="10465" y="579"/>
                </a:cubicBezTo>
                <a:cubicBezTo>
                  <a:pt x="10465" y="599"/>
                  <a:pt x="10465" y="599"/>
                  <a:pt x="10455" y="599"/>
                </a:cubicBezTo>
                <a:cubicBezTo>
                  <a:pt x="10455" y="620"/>
                  <a:pt x="10455" y="620"/>
                  <a:pt x="10455" y="641"/>
                </a:cubicBezTo>
                <a:cubicBezTo>
                  <a:pt x="10455" y="641"/>
                  <a:pt x="10445" y="641"/>
                  <a:pt x="10445" y="641"/>
                </a:cubicBezTo>
                <a:cubicBezTo>
                  <a:pt x="10435" y="641"/>
                  <a:pt x="10435" y="641"/>
                  <a:pt x="10435" y="641"/>
                </a:cubicBezTo>
                <a:cubicBezTo>
                  <a:pt x="10435" y="661"/>
                  <a:pt x="10435" y="703"/>
                  <a:pt x="10425" y="703"/>
                </a:cubicBezTo>
                <a:cubicBezTo>
                  <a:pt x="10415" y="703"/>
                  <a:pt x="10415" y="682"/>
                  <a:pt x="10406" y="703"/>
                </a:cubicBezTo>
                <a:cubicBezTo>
                  <a:pt x="10406" y="703"/>
                  <a:pt x="10396" y="723"/>
                  <a:pt x="10396" y="723"/>
                </a:cubicBezTo>
                <a:cubicBezTo>
                  <a:pt x="10396" y="765"/>
                  <a:pt x="10386" y="785"/>
                  <a:pt x="10376" y="806"/>
                </a:cubicBezTo>
                <a:cubicBezTo>
                  <a:pt x="10366" y="827"/>
                  <a:pt x="10346" y="827"/>
                  <a:pt x="10336" y="806"/>
                </a:cubicBezTo>
                <a:cubicBezTo>
                  <a:pt x="10336" y="806"/>
                  <a:pt x="10326" y="765"/>
                  <a:pt x="10316" y="765"/>
                </a:cubicBezTo>
                <a:cubicBezTo>
                  <a:pt x="10316" y="765"/>
                  <a:pt x="10306" y="765"/>
                  <a:pt x="10306" y="765"/>
                </a:cubicBezTo>
                <a:cubicBezTo>
                  <a:pt x="10297" y="765"/>
                  <a:pt x="10297" y="765"/>
                  <a:pt x="10287" y="765"/>
                </a:cubicBezTo>
                <a:cubicBezTo>
                  <a:pt x="10277" y="765"/>
                  <a:pt x="10267" y="765"/>
                  <a:pt x="10247" y="744"/>
                </a:cubicBezTo>
                <a:cubicBezTo>
                  <a:pt x="10237" y="744"/>
                  <a:pt x="10217" y="723"/>
                  <a:pt x="10217" y="703"/>
                </a:cubicBezTo>
                <a:cubicBezTo>
                  <a:pt x="10217" y="682"/>
                  <a:pt x="10227" y="641"/>
                  <a:pt x="10247" y="641"/>
                </a:cubicBezTo>
                <a:cubicBezTo>
                  <a:pt x="10247" y="641"/>
                  <a:pt x="10257" y="641"/>
                  <a:pt x="10257" y="641"/>
                </a:cubicBezTo>
                <a:cubicBezTo>
                  <a:pt x="10267" y="641"/>
                  <a:pt x="10267" y="641"/>
                  <a:pt x="10277" y="641"/>
                </a:cubicBezTo>
                <a:cubicBezTo>
                  <a:pt x="10277" y="620"/>
                  <a:pt x="10277" y="641"/>
                  <a:pt x="10287" y="620"/>
                </a:cubicBezTo>
                <a:cubicBezTo>
                  <a:pt x="10287" y="620"/>
                  <a:pt x="10287" y="620"/>
                  <a:pt x="10297" y="620"/>
                </a:cubicBezTo>
                <a:cubicBezTo>
                  <a:pt x="10297" y="620"/>
                  <a:pt x="10297" y="620"/>
                  <a:pt x="10297" y="620"/>
                </a:cubicBezTo>
                <a:cubicBezTo>
                  <a:pt x="10306" y="620"/>
                  <a:pt x="10306" y="599"/>
                  <a:pt x="10316" y="599"/>
                </a:cubicBezTo>
                <a:cubicBezTo>
                  <a:pt x="10316" y="599"/>
                  <a:pt x="10336" y="599"/>
                  <a:pt x="10326" y="579"/>
                </a:cubicBezTo>
                <a:cubicBezTo>
                  <a:pt x="10316" y="579"/>
                  <a:pt x="10316" y="579"/>
                  <a:pt x="10316" y="579"/>
                </a:cubicBezTo>
                <a:cubicBezTo>
                  <a:pt x="10306" y="579"/>
                  <a:pt x="10306" y="579"/>
                  <a:pt x="10297" y="558"/>
                </a:cubicBezTo>
                <a:cubicBezTo>
                  <a:pt x="10287" y="558"/>
                  <a:pt x="10287" y="558"/>
                  <a:pt x="10277" y="558"/>
                </a:cubicBezTo>
                <a:cubicBezTo>
                  <a:pt x="10267" y="558"/>
                  <a:pt x="10257" y="599"/>
                  <a:pt x="10247" y="599"/>
                </a:cubicBezTo>
                <a:cubicBezTo>
                  <a:pt x="10237" y="620"/>
                  <a:pt x="10227" y="641"/>
                  <a:pt x="10207" y="641"/>
                </a:cubicBezTo>
                <a:cubicBezTo>
                  <a:pt x="10198" y="641"/>
                  <a:pt x="10188" y="641"/>
                  <a:pt x="10178" y="620"/>
                </a:cubicBezTo>
                <a:cubicBezTo>
                  <a:pt x="10178" y="620"/>
                  <a:pt x="10178" y="599"/>
                  <a:pt x="10168" y="599"/>
                </a:cubicBezTo>
                <a:cubicBezTo>
                  <a:pt x="10168" y="599"/>
                  <a:pt x="10158" y="579"/>
                  <a:pt x="10158" y="579"/>
                </a:cubicBezTo>
                <a:cubicBezTo>
                  <a:pt x="10148" y="579"/>
                  <a:pt x="10138" y="579"/>
                  <a:pt x="10128" y="558"/>
                </a:cubicBezTo>
                <a:cubicBezTo>
                  <a:pt x="10128" y="558"/>
                  <a:pt x="10128" y="537"/>
                  <a:pt x="10128" y="537"/>
                </a:cubicBezTo>
                <a:cubicBezTo>
                  <a:pt x="10128" y="517"/>
                  <a:pt x="10128" y="517"/>
                  <a:pt x="10128" y="496"/>
                </a:cubicBezTo>
                <a:cubicBezTo>
                  <a:pt x="10118" y="496"/>
                  <a:pt x="10118" y="496"/>
                  <a:pt x="10108" y="475"/>
                </a:cubicBezTo>
                <a:cubicBezTo>
                  <a:pt x="10108" y="475"/>
                  <a:pt x="10098" y="475"/>
                  <a:pt x="10098" y="455"/>
                </a:cubicBezTo>
                <a:close/>
                <a:moveTo>
                  <a:pt x="10415" y="413"/>
                </a:moveTo>
                <a:cubicBezTo>
                  <a:pt x="10406" y="413"/>
                  <a:pt x="10415" y="393"/>
                  <a:pt x="10415" y="393"/>
                </a:cubicBezTo>
                <a:cubicBezTo>
                  <a:pt x="10425" y="393"/>
                  <a:pt x="10435" y="393"/>
                  <a:pt x="10435" y="393"/>
                </a:cubicBezTo>
                <a:cubicBezTo>
                  <a:pt x="10445" y="393"/>
                  <a:pt x="10445" y="393"/>
                  <a:pt x="10455" y="372"/>
                </a:cubicBezTo>
                <a:cubicBezTo>
                  <a:pt x="10455" y="372"/>
                  <a:pt x="10465" y="351"/>
                  <a:pt x="10475" y="351"/>
                </a:cubicBezTo>
                <a:cubicBezTo>
                  <a:pt x="10485" y="351"/>
                  <a:pt x="10485" y="351"/>
                  <a:pt x="10495" y="351"/>
                </a:cubicBezTo>
                <a:cubicBezTo>
                  <a:pt x="10495" y="372"/>
                  <a:pt x="10505" y="372"/>
                  <a:pt x="10505" y="372"/>
                </a:cubicBezTo>
                <a:cubicBezTo>
                  <a:pt x="10505" y="372"/>
                  <a:pt x="10515" y="393"/>
                  <a:pt x="10515" y="393"/>
                </a:cubicBezTo>
                <a:cubicBezTo>
                  <a:pt x="10524" y="393"/>
                  <a:pt x="10524" y="393"/>
                  <a:pt x="10534" y="393"/>
                </a:cubicBezTo>
                <a:cubicBezTo>
                  <a:pt x="10544" y="393"/>
                  <a:pt x="10564" y="372"/>
                  <a:pt x="10574" y="393"/>
                </a:cubicBezTo>
                <a:cubicBezTo>
                  <a:pt x="10574" y="393"/>
                  <a:pt x="10584" y="413"/>
                  <a:pt x="10584" y="393"/>
                </a:cubicBezTo>
                <a:cubicBezTo>
                  <a:pt x="10584" y="393"/>
                  <a:pt x="10594" y="393"/>
                  <a:pt x="10594" y="393"/>
                </a:cubicBezTo>
                <a:cubicBezTo>
                  <a:pt x="10604" y="372"/>
                  <a:pt x="10614" y="351"/>
                  <a:pt x="10624" y="372"/>
                </a:cubicBezTo>
                <a:cubicBezTo>
                  <a:pt x="10633" y="372"/>
                  <a:pt x="10633" y="393"/>
                  <a:pt x="10643" y="393"/>
                </a:cubicBezTo>
                <a:cubicBezTo>
                  <a:pt x="10653" y="393"/>
                  <a:pt x="10663" y="393"/>
                  <a:pt x="10673" y="372"/>
                </a:cubicBezTo>
                <a:cubicBezTo>
                  <a:pt x="10683" y="372"/>
                  <a:pt x="10693" y="372"/>
                  <a:pt x="10703" y="393"/>
                </a:cubicBezTo>
                <a:cubicBezTo>
                  <a:pt x="10713" y="393"/>
                  <a:pt x="10723" y="413"/>
                  <a:pt x="10733" y="393"/>
                </a:cubicBezTo>
                <a:cubicBezTo>
                  <a:pt x="10742" y="393"/>
                  <a:pt x="10762" y="393"/>
                  <a:pt x="10772" y="393"/>
                </a:cubicBezTo>
                <a:cubicBezTo>
                  <a:pt x="10772" y="393"/>
                  <a:pt x="10802" y="413"/>
                  <a:pt x="10802" y="413"/>
                </a:cubicBezTo>
                <a:cubicBezTo>
                  <a:pt x="10792" y="434"/>
                  <a:pt x="10782" y="434"/>
                  <a:pt x="10782" y="434"/>
                </a:cubicBezTo>
                <a:cubicBezTo>
                  <a:pt x="10772" y="434"/>
                  <a:pt x="10772" y="434"/>
                  <a:pt x="10762" y="455"/>
                </a:cubicBezTo>
                <a:cubicBezTo>
                  <a:pt x="10752" y="455"/>
                  <a:pt x="10752" y="455"/>
                  <a:pt x="10742" y="455"/>
                </a:cubicBezTo>
                <a:cubicBezTo>
                  <a:pt x="10742" y="455"/>
                  <a:pt x="10742" y="475"/>
                  <a:pt x="10742" y="475"/>
                </a:cubicBezTo>
                <a:cubicBezTo>
                  <a:pt x="10733" y="496"/>
                  <a:pt x="10723" y="496"/>
                  <a:pt x="10713" y="496"/>
                </a:cubicBezTo>
                <a:cubicBezTo>
                  <a:pt x="10703" y="496"/>
                  <a:pt x="10693" y="475"/>
                  <a:pt x="10693" y="496"/>
                </a:cubicBezTo>
                <a:cubicBezTo>
                  <a:pt x="10683" y="496"/>
                  <a:pt x="10683" y="496"/>
                  <a:pt x="10683" y="496"/>
                </a:cubicBezTo>
                <a:cubicBezTo>
                  <a:pt x="10673" y="496"/>
                  <a:pt x="10663" y="517"/>
                  <a:pt x="10663" y="517"/>
                </a:cubicBezTo>
                <a:cubicBezTo>
                  <a:pt x="10643" y="517"/>
                  <a:pt x="10624" y="517"/>
                  <a:pt x="10614" y="496"/>
                </a:cubicBezTo>
                <a:cubicBezTo>
                  <a:pt x="10604" y="496"/>
                  <a:pt x="10604" y="475"/>
                  <a:pt x="10604" y="475"/>
                </a:cubicBezTo>
                <a:cubicBezTo>
                  <a:pt x="10604" y="475"/>
                  <a:pt x="10594" y="475"/>
                  <a:pt x="10594" y="475"/>
                </a:cubicBezTo>
                <a:cubicBezTo>
                  <a:pt x="10574" y="475"/>
                  <a:pt x="10554" y="475"/>
                  <a:pt x="10534" y="475"/>
                </a:cubicBezTo>
                <a:cubicBezTo>
                  <a:pt x="10534" y="475"/>
                  <a:pt x="10524" y="475"/>
                  <a:pt x="10534" y="475"/>
                </a:cubicBezTo>
                <a:cubicBezTo>
                  <a:pt x="10534" y="455"/>
                  <a:pt x="10544" y="455"/>
                  <a:pt x="10554" y="455"/>
                </a:cubicBezTo>
                <a:cubicBezTo>
                  <a:pt x="10534" y="434"/>
                  <a:pt x="10515" y="434"/>
                  <a:pt x="10505" y="434"/>
                </a:cubicBezTo>
                <a:cubicBezTo>
                  <a:pt x="10495" y="455"/>
                  <a:pt x="10475" y="455"/>
                  <a:pt x="10465" y="455"/>
                </a:cubicBezTo>
                <a:cubicBezTo>
                  <a:pt x="10445" y="455"/>
                  <a:pt x="10425" y="455"/>
                  <a:pt x="10415" y="413"/>
                </a:cubicBezTo>
                <a:close/>
                <a:moveTo>
                  <a:pt x="10524" y="3514"/>
                </a:moveTo>
                <a:cubicBezTo>
                  <a:pt x="10524" y="3493"/>
                  <a:pt x="10524" y="3473"/>
                  <a:pt x="10524" y="3452"/>
                </a:cubicBezTo>
                <a:cubicBezTo>
                  <a:pt x="10524" y="3431"/>
                  <a:pt x="10534" y="3431"/>
                  <a:pt x="10534" y="3431"/>
                </a:cubicBezTo>
                <a:cubicBezTo>
                  <a:pt x="10544" y="3411"/>
                  <a:pt x="10544" y="3390"/>
                  <a:pt x="10554" y="3390"/>
                </a:cubicBezTo>
                <a:cubicBezTo>
                  <a:pt x="10564" y="3390"/>
                  <a:pt x="10564" y="3411"/>
                  <a:pt x="10564" y="3411"/>
                </a:cubicBezTo>
                <a:cubicBezTo>
                  <a:pt x="10564" y="3411"/>
                  <a:pt x="10564" y="3411"/>
                  <a:pt x="10564" y="3431"/>
                </a:cubicBezTo>
                <a:cubicBezTo>
                  <a:pt x="10554" y="3431"/>
                  <a:pt x="10554" y="3452"/>
                  <a:pt x="10554" y="3452"/>
                </a:cubicBezTo>
                <a:cubicBezTo>
                  <a:pt x="10554" y="3473"/>
                  <a:pt x="10554" y="3473"/>
                  <a:pt x="10554" y="3493"/>
                </a:cubicBezTo>
                <a:cubicBezTo>
                  <a:pt x="10554" y="3493"/>
                  <a:pt x="10544" y="3514"/>
                  <a:pt x="10544" y="3514"/>
                </a:cubicBezTo>
                <a:cubicBezTo>
                  <a:pt x="10534" y="3514"/>
                  <a:pt x="10534" y="3535"/>
                  <a:pt x="10524" y="3535"/>
                </a:cubicBezTo>
                <a:cubicBezTo>
                  <a:pt x="10524" y="3514"/>
                  <a:pt x="10524" y="3514"/>
                  <a:pt x="10524" y="3514"/>
                </a:cubicBezTo>
                <a:close/>
                <a:moveTo>
                  <a:pt x="10445" y="3535"/>
                </a:moveTo>
                <a:cubicBezTo>
                  <a:pt x="10455" y="3535"/>
                  <a:pt x="10455" y="3514"/>
                  <a:pt x="10455" y="3514"/>
                </a:cubicBezTo>
                <a:cubicBezTo>
                  <a:pt x="10455" y="3514"/>
                  <a:pt x="10455" y="3514"/>
                  <a:pt x="10455" y="3514"/>
                </a:cubicBezTo>
                <a:cubicBezTo>
                  <a:pt x="10455" y="3514"/>
                  <a:pt x="10455" y="3514"/>
                  <a:pt x="10455" y="3514"/>
                </a:cubicBezTo>
                <a:cubicBezTo>
                  <a:pt x="10455" y="3514"/>
                  <a:pt x="10455" y="3514"/>
                  <a:pt x="10455" y="3514"/>
                </a:cubicBezTo>
                <a:cubicBezTo>
                  <a:pt x="10455" y="3493"/>
                  <a:pt x="10455" y="3493"/>
                  <a:pt x="10465" y="3493"/>
                </a:cubicBezTo>
                <a:cubicBezTo>
                  <a:pt x="10465" y="3493"/>
                  <a:pt x="10465" y="3514"/>
                  <a:pt x="10465" y="3514"/>
                </a:cubicBezTo>
                <a:cubicBezTo>
                  <a:pt x="10455" y="3535"/>
                  <a:pt x="10455" y="3555"/>
                  <a:pt x="10445" y="3555"/>
                </a:cubicBezTo>
                <a:cubicBezTo>
                  <a:pt x="10445" y="3555"/>
                  <a:pt x="10445" y="3555"/>
                  <a:pt x="10445" y="3576"/>
                </a:cubicBezTo>
                <a:cubicBezTo>
                  <a:pt x="10445" y="3576"/>
                  <a:pt x="10445" y="3576"/>
                  <a:pt x="10445" y="3576"/>
                </a:cubicBezTo>
                <a:cubicBezTo>
                  <a:pt x="10445" y="3597"/>
                  <a:pt x="10445" y="3597"/>
                  <a:pt x="10435" y="3597"/>
                </a:cubicBezTo>
                <a:cubicBezTo>
                  <a:pt x="10435" y="3617"/>
                  <a:pt x="10435" y="3638"/>
                  <a:pt x="10425" y="3659"/>
                </a:cubicBezTo>
                <a:cubicBezTo>
                  <a:pt x="10425" y="3638"/>
                  <a:pt x="10425" y="3617"/>
                  <a:pt x="10425" y="3617"/>
                </a:cubicBezTo>
                <a:cubicBezTo>
                  <a:pt x="10435" y="3597"/>
                  <a:pt x="10435" y="3597"/>
                  <a:pt x="10445" y="3576"/>
                </a:cubicBezTo>
                <a:cubicBezTo>
                  <a:pt x="10445" y="3576"/>
                  <a:pt x="10445" y="3555"/>
                  <a:pt x="10445" y="3555"/>
                </a:cubicBezTo>
                <a:cubicBezTo>
                  <a:pt x="10445" y="3555"/>
                  <a:pt x="10445" y="3535"/>
                  <a:pt x="10445" y="3535"/>
                </a:cubicBezTo>
                <a:close/>
                <a:moveTo>
                  <a:pt x="9157" y="3452"/>
                </a:moveTo>
                <a:cubicBezTo>
                  <a:pt x="9157" y="3452"/>
                  <a:pt x="9157" y="3452"/>
                  <a:pt x="9157" y="3473"/>
                </a:cubicBezTo>
                <a:cubicBezTo>
                  <a:pt x="9157" y="3473"/>
                  <a:pt x="9167" y="3493"/>
                  <a:pt x="9167" y="3493"/>
                </a:cubicBezTo>
                <a:cubicBezTo>
                  <a:pt x="9157" y="3493"/>
                  <a:pt x="9157" y="3514"/>
                  <a:pt x="9157" y="3514"/>
                </a:cubicBezTo>
                <a:cubicBezTo>
                  <a:pt x="9147" y="3493"/>
                  <a:pt x="9147" y="3473"/>
                  <a:pt x="9147" y="3452"/>
                </a:cubicBezTo>
                <a:cubicBezTo>
                  <a:pt x="9147" y="3452"/>
                  <a:pt x="9147" y="3431"/>
                  <a:pt x="9147" y="3431"/>
                </a:cubicBezTo>
                <a:cubicBezTo>
                  <a:pt x="9147" y="3431"/>
                  <a:pt x="9157" y="3411"/>
                  <a:pt x="9157" y="3411"/>
                </a:cubicBezTo>
                <a:cubicBezTo>
                  <a:pt x="9157" y="3431"/>
                  <a:pt x="9167" y="3431"/>
                  <a:pt x="9157" y="3452"/>
                </a:cubicBezTo>
                <a:close/>
                <a:moveTo>
                  <a:pt x="9167" y="3307"/>
                </a:moveTo>
                <a:cubicBezTo>
                  <a:pt x="9167" y="3328"/>
                  <a:pt x="9157" y="3349"/>
                  <a:pt x="9157" y="3349"/>
                </a:cubicBezTo>
                <a:cubicBezTo>
                  <a:pt x="9147" y="3349"/>
                  <a:pt x="9147" y="3369"/>
                  <a:pt x="9147" y="3369"/>
                </a:cubicBezTo>
                <a:cubicBezTo>
                  <a:pt x="9147" y="3369"/>
                  <a:pt x="9137" y="3390"/>
                  <a:pt x="9137" y="3390"/>
                </a:cubicBezTo>
                <a:cubicBezTo>
                  <a:pt x="9137" y="3390"/>
                  <a:pt x="9127" y="3411"/>
                  <a:pt x="9127" y="3411"/>
                </a:cubicBezTo>
                <a:cubicBezTo>
                  <a:pt x="9118" y="3411"/>
                  <a:pt x="9118" y="3390"/>
                  <a:pt x="9118" y="3390"/>
                </a:cubicBezTo>
                <a:cubicBezTo>
                  <a:pt x="9118" y="3369"/>
                  <a:pt x="9118" y="3369"/>
                  <a:pt x="9127" y="3349"/>
                </a:cubicBezTo>
                <a:cubicBezTo>
                  <a:pt x="9127" y="3349"/>
                  <a:pt x="9137" y="3349"/>
                  <a:pt x="9137" y="3328"/>
                </a:cubicBezTo>
                <a:cubicBezTo>
                  <a:pt x="9137" y="3328"/>
                  <a:pt x="9147" y="3328"/>
                  <a:pt x="9147" y="3307"/>
                </a:cubicBezTo>
                <a:cubicBezTo>
                  <a:pt x="9157" y="3307"/>
                  <a:pt x="9167" y="3287"/>
                  <a:pt x="9167" y="3307"/>
                </a:cubicBezTo>
                <a:close/>
                <a:moveTo>
                  <a:pt x="9167" y="3576"/>
                </a:moveTo>
                <a:cubicBezTo>
                  <a:pt x="9177" y="3576"/>
                  <a:pt x="9177" y="3576"/>
                  <a:pt x="9177" y="3555"/>
                </a:cubicBezTo>
                <a:cubicBezTo>
                  <a:pt x="9177" y="3555"/>
                  <a:pt x="9177" y="3555"/>
                  <a:pt x="9177" y="3555"/>
                </a:cubicBezTo>
                <a:cubicBezTo>
                  <a:pt x="9177" y="3535"/>
                  <a:pt x="9177" y="3535"/>
                  <a:pt x="9177" y="3535"/>
                </a:cubicBezTo>
                <a:cubicBezTo>
                  <a:pt x="9177" y="3535"/>
                  <a:pt x="9187" y="3535"/>
                  <a:pt x="9187" y="3514"/>
                </a:cubicBezTo>
                <a:cubicBezTo>
                  <a:pt x="9187" y="3514"/>
                  <a:pt x="9177" y="3514"/>
                  <a:pt x="9187" y="3493"/>
                </a:cubicBezTo>
                <a:cubicBezTo>
                  <a:pt x="9187" y="3493"/>
                  <a:pt x="9207" y="3493"/>
                  <a:pt x="9197" y="3473"/>
                </a:cubicBezTo>
                <a:cubicBezTo>
                  <a:pt x="9197" y="3473"/>
                  <a:pt x="9197" y="3473"/>
                  <a:pt x="9197" y="3473"/>
                </a:cubicBezTo>
                <a:cubicBezTo>
                  <a:pt x="9187" y="3473"/>
                  <a:pt x="9187" y="3473"/>
                  <a:pt x="9177" y="3473"/>
                </a:cubicBezTo>
                <a:cubicBezTo>
                  <a:pt x="9177" y="3473"/>
                  <a:pt x="9187" y="3473"/>
                  <a:pt x="9187" y="3473"/>
                </a:cubicBezTo>
                <a:cubicBezTo>
                  <a:pt x="9187" y="3452"/>
                  <a:pt x="9187" y="3452"/>
                  <a:pt x="9187" y="3452"/>
                </a:cubicBezTo>
                <a:cubicBezTo>
                  <a:pt x="9177" y="3452"/>
                  <a:pt x="9197" y="3431"/>
                  <a:pt x="9187" y="3431"/>
                </a:cubicBezTo>
                <a:cubicBezTo>
                  <a:pt x="9187" y="3431"/>
                  <a:pt x="9177" y="3411"/>
                  <a:pt x="9177" y="3411"/>
                </a:cubicBezTo>
                <a:cubicBezTo>
                  <a:pt x="9187" y="3411"/>
                  <a:pt x="9197" y="3411"/>
                  <a:pt x="9197" y="3411"/>
                </a:cubicBezTo>
                <a:cubicBezTo>
                  <a:pt x="9207" y="3411"/>
                  <a:pt x="9217" y="3411"/>
                  <a:pt x="9226" y="3411"/>
                </a:cubicBezTo>
                <a:cubicBezTo>
                  <a:pt x="9226" y="3390"/>
                  <a:pt x="9226" y="3390"/>
                  <a:pt x="9217" y="3390"/>
                </a:cubicBezTo>
                <a:cubicBezTo>
                  <a:pt x="9217" y="3390"/>
                  <a:pt x="9217" y="3369"/>
                  <a:pt x="9207" y="3369"/>
                </a:cubicBezTo>
                <a:cubicBezTo>
                  <a:pt x="9207" y="3369"/>
                  <a:pt x="9207" y="3369"/>
                  <a:pt x="9207" y="3349"/>
                </a:cubicBezTo>
                <a:cubicBezTo>
                  <a:pt x="9217" y="3349"/>
                  <a:pt x="9217" y="3349"/>
                  <a:pt x="9217" y="3349"/>
                </a:cubicBezTo>
                <a:cubicBezTo>
                  <a:pt x="9217" y="3349"/>
                  <a:pt x="9226" y="3349"/>
                  <a:pt x="9226" y="3349"/>
                </a:cubicBezTo>
                <a:cubicBezTo>
                  <a:pt x="9226" y="3328"/>
                  <a:pt x="9226" y="3328"/>
                  <a:pt x="9226" y="3328"/>
                </a:cubicBezTo>
                <a:cubicBezTo>
                  <a:pt x="9226" y="3307"/>
                  <a:pt x="9236" y="3307"/>
                  <a:pt x="9226" y="3307"/>
                </a:cubicBezTo>
                <a:cubicBezTo>
                  <a:pt x="9226" y="3307"/>
                  <a:pt x="9217" y="3307"/>
                  <a:pt x="9226" y="3287"/>
                </a:cubicBezTo>
                <a:cubicBezTo>
                  <a:pt x="9226" y="3287"/>
                  <a:pt x="9236" y="3287"/>
                  <a:pt x="9236" y="3287"/>
                </a:cubicBezTo>
                <a:cubicBezTo>
                  <a:pt x="9246" y="3287"/>
                  <a:pt x="9246" y="3287"/>
                  <a:pt x="9256" y="3287"/>
                </a:cubicBezTo>
                <a:cubicBezTo>
                  <a:pt x="9256" y="3287"/>
                  <a:pt x="9256" y="3287"/>
                  <a:pt x="9256" y="3307"/>
                </a:cubicBezTo>
                <a:cubicBezTo>
                  <a:pt x="9256" y="3307"/>
                  <a:pt x="9266" y="3287"/>
                  <a:pt x="9276" y="3287"/>
                </a:cubicBezTo>
                <a:cubicBezTo>
                  <a:pt x="9276" y="3287"/>
                  <a:pt x="9286" y="3287"/>
                  <a:pt x="9286" y="3287"/>
                </a:cubicBezTo>
                <a:cubicBezTo>
                  <a:pt x="9286" y="3287"/>
                  <a:pt x="9296" y="3287"/>
                  <a:pt x="9296" y="3287"/>
                </a:cubicBezTo>
                <a:cubicBezTo>
                  <a:pt x="9296" y="3287"/>
                  <a:pt x="9306" y="3287"/>
                  <a:pt x="9306" y="3287"/>
                </a:cubicBezTo>
                <a:cubicBezTo>
                  <a:pt x="9316" y="3287"/>
                  <a:pt x="9326" y="3266"/>
                  <a:pt x="9335" y="3287"/>
                </a:cubicBezTo>
                <a:cubicBezTo>
                  <a:pt x="9335" y="3287"/>
                  <a:pt x="9335" y="3287"/>
                  <a:pt x="9335" y="3287"/>
                </a:cubicBezTo>
                <a:cubicBezTo>
                  <a:pt x="9335" y="3287"/>
                  <a:pt x="9335" y="3287"/>
                  <a:pt x="9345" y="3287"/>
                </a:cubicBezTo>
                <a:cubicBezTo>
                  <a:pt x="9345" y="3287"/>
                  <a:pt x="9335" y="3307"/>
                  <a:pt x="9326" y="3307"/>
                </a:cubicBezTo>
                <a:cubicBezTo>
                  <a:pt x="9326" y="3307"/>
                  <a:pt x="9326" y="3307"/>
                  <a:pt x="9316" y="3328"/>
                </a:cubicBezTo>
                <a:cubicBezTo>
                  <a:pt x="9316" y="3328"/>
                  <a:pt x="9326" y="3349"/>
                  <a:pt x="9316" y="3349"/>
                </a:cubicBezTo>
                <a:cubicBezTo>
                  <a:pt x="9316" y="3349"/>
                  <a:pt x="9306" y="3369"/>
                  <a:pt x="9306" y="3369"/>
                </a:cubicBezTo>
                <a:cubicBezTo>
                  <a:pt x="9306" y="3369"/>
                  <a:pt x="9296" y="3369"/>
                  <a:pt x="9296" y="3369"/>
                </a:cubicBezTo>
                <a:cubicBezTo>
                  <a:pt x="9296" y="3390"/>
                  <a:pt x="9296" y="3390"/>
                  <a:pt x="9286" y="3390"/>
                </a:cubicBezTo>
                <a:cubicBezTo>
                  <a:pt x="9286" y="3390"/>
                  <a:pt x="9276" y="3390"/>
                  <a:pt x="9276" y="3390"/>
                </a:cubicBezTo>
                <a:cubicBezTo>
                  <a:pt x="9276" y="3390"/>
                  <a:pt x="9266" y="3411"/>
                  <a:pt x="9266" y="3411"/>
                </a:cubicBezTo>
                <a:cubicBezTo>
                  <a:pt x="9266" y="3411"/>
                  <a:pt x="9266" y="3411"/>
                  <a:pt x="9266" y="3411"/>
                </a:cubicBezTo>
                <a:cubicBezTo>
                  <a:pt x="9266" y="3431"/>
                  <a:pt x="9256" y="3431"/>
                  <a:pt x="9256" y="3431"/>
                </a:cubicBezTo>
                <a:cubicBezTo>
                  <a:pt x="9256" y="3452"/>
                  <a:pt x="9256" y="3452"/>
                  <a:pt x="9256" y="3452"/>
                </a:cubicBezTo>
                <a:cubicBezTo>
                  <a:pt x="9266" y="3452"/>
                  <a:pt x="9276" y="3452"/>
                  <a:pt x="9276" y="3452"/>
                </a:cubicBezTo>
                <a:cubicBezTo>
                  <a:pt x="9286" y="3431"/>
                  <a:pt x="9286" y="3431"/>
                  <a:pt x="9296" y="3431"/>
                </a:cubicBezTo>
                <a:cubicBezTo>
                  <a:pt x="9296" y="3411"/>
                  <a:pt x="9296" y="3411"/>
                  <a:pt x="9306" y="3411"/>
                </a:cubicBezTo>
                <a:cubicBezTo>
                  <a:pt x="9316" y="3411"/>
                  <a:pt x="9326" y="3411"/>
                  <a:pt x="9335" y="3411"/>
                </a:cubicBezTo>
                <a:cubicBezTo>
                  <a:pt x="9345" y="3411"/>
                  <a:pt x="9365" y="3411"/>
                  <a:pt x="9375" y="3411"/>
                </a:cubicBezTo>
                <a:cubicBezTo>
                  <a:pt x="9385" y="3411"/>
                  <a:pt x="9395" y="3411"/>
                  <a:pt x="9405" y="3411"/>
                </a:cubicBezTo>
                <a:cubicBezTo>
                  <a:pt x="9415" y="3431"/>
                  <a:pt x="9415" y="3431"/>
                  <a:pt x="9405" y="3431"/>
                </a:cubicBezTo>
                <a:cubicBezTo>
                  <a:pt x="9405" y="3452"/>
                  <a:pt x="9395" y="3452"/>
                  <a:pt x="9395" y="3473"/>
                </a:cubicBezTo>
                <a:cubicBezTo>
                  <a:pt x="9395" y="3473"/>
                  <a:pt x="9395" y="3473"/>
                  <a:pt x="9385" y="3493"/>
                </a:cubicBezTo>
                <a:cubicBezTo>
                  <a:pt x="9385" y="3514"/>
                  <a:pt x="9385" y="3535"/>
                  <a:pt x="9375" y="3555"/>
                </a:cubicBezTo>
                <a:cubicBezTo>
                  <a:pt x="9365" y="3555"/>
                  <a:pt x="9365" y="3576"/>
                  <a:pt x="9355" y="3576"/>
                </a:cubicBezTo>
                <a:cubicBezTo>
                  <a:pt x="9355" y="3576"/>
                  <a:pt x="9355" y="3597"/>
                  <a:pt x="9345" y="3597"/>
                </a:cubicBezTo>
                <a:cubicBezTo>
                  <a:pt x="9345" y="3617"/>
                  <a:pt x="9345" y="3617"/>
                  <a:pt x="9335" y="3617"/>
                </a:cubicBezTo>
                <a:cubicBezTo>
                  <a:pt x="9335" y="3638"/>
                  <a:pt x="9335" y="3638"/>
                  <a:pt x="9335" y="3638"/>
                </a:cubicBezTo>
                <a:cubicBezTo>
                  <a:pt x="9326" y="3659"/>
                  <a:pt x="9306" y="3659"/>
                  <a:pt x="9306" y="3679"/>
                </a:cubicBezTo>
                <a:cubicBezTo>
                  <a:pt x="9306" y="3679"/>
                  <a:pt x="9306" y="3679"/>
                  <a:pt x="9316" y="3679"/>
                </a:cubicBezTo>
                <a:cubicBezTo>
                  <a:pt x="9316" y="3679"/>
                  <a:pt x="9326" y="3679"/>
                  <a:pt x="9326" y="3679"/>
                </a:cubicBezTo>
                <a:cubicBezTo>
                  <a:pt x="9326" y="3679"/>
                  <a:pt x="9335" y="3659"/>
                  <a:pt x="9335" y="3679"/>
                </a:cubicBezTo>
                <a:cubicBezTo>
                  <a:pt x="9335" y="3679"/>
                  <a:pt x="9335" y="3679"/>
                  <a:pt x="9345" y="3679"/>
                </a:cubicBezTo>
                <a:cubicBezTo>
                  <a:pt x="9345" y="3679"/>
                  <a:pt x="9345" y="3679"/>
                  <a:pt x="9345" y="3679"/>
                </a:cubicBezTo>
                <a:cubicBezTo>
                  <a:pt x="9345" y="3679"/>
                  <a:pt x="9355" y="3679"/>
                  <a:pt x="9355" y="3679"/>
                </a:cubicBezTo>
                <a:cubicBezTo>
                  <a:pt x="9365" y="3679"/>
                  <a:pt x="9375" y="3679"/>
                  <a:pt x="9375" y="3700"/>
                </a:cubicBezTo>
                <a:cubicBezTo>
                  <a:pt x="9375" y="3700"/>
                  <a:pt x="9375" y="3700"/>
                  <a:pt x="9385" y="3700"/>
                </a:cubicBezTo>
                <a:cubicBezTo>
                  <a:pt x="9385" y="3721"/>
                  <a:pt x="9385" y="3721"/>
                  <a:pt x="9385" y="3721"/>
                </a:cubicBezTo>
                <a:cubicBezTo>
                  <a:pt x="9395" y="3721"/>
                  <a:pt x="9395" y="3741"/>
                  <a:pt x="9395" y="3741"/>
                </a:cubicBezTo>
                <a:cubicBezTo>
                  <a:pt x="9395" y="3741"/>
                  <a:pt x="9395" y="3741"/>
                  <a:pt x="9395" y="3741"/>
                </a:cubicBezTo>
                <a:cubicBezTo>
                  <a:pt x="9395" y="3741"/>
                  <a:pt x="9405" y="3741"/>
                  <a:pt x="9405" y="3741"/>
                </a:cubicBezTo>
                <a:cubicBezTo>
                  <a:pt x="9405" y="3741"/>
                  <a:pt x="9405" y="3762"/>
                  <a:pt x="9405" y="3762"/>
                </a:cubicBezTo>
                <a:cubicBezTo>
                  <a:pt x="9405" y="3762"/>
                  <a:pt x="9415" y="3783"/>
                  <a:pt x="9405" y="3783"/>
                </a:cubicBezTo>
                <a:cubicBezTo>
                  <a:pt x="9405" y="3783"/>
                  <a:pt x="9405" y="3783"/>
                  <a:pt x="9405" y="3783"/>
                </a:cubicBezTo>
                <a:cubicBezTo>
                  <a:pt x="9395" y="3803"/>
                  <a:pt x="9395" y="3824"/>
                  <a:pt x="9405" y="3824"/>
                </a:cubicBezTo>
                <a:cubicBezTo>
                  <a:pt x="9405" y="3845"/>
                  <a:pt x="9405" y="3865"/>
                  <a:pt x="9415" y="3886"/>
                </a:cubicBezTo>
                <a:cubicBezTo>
                  <a:pt x="9425" y="3886"/>
                  <a:pt x="9425" y="3886"/>
                  <a:pt x="9425" y="3886"/>
                </a:cubicBezTo>
                <a:cubicBezTo>
                  <a:pt x="9435" y="3886"/>
                  <a:pt x="9444" y="3886"/>
                  <a:pt x="9444" y="3907"/>
                </a:cubicBezTo>
                <a:cubicBezTo>
                  <a:pt x="9444" y="3907"/>
                  <a:pt x="9444" y="3907"/>
                  <a:pt x="9454" y="3907"/>
                </a:cubicBezTo>
                <a:cubicBezTo>
                  <a:pt x="9454" y="3927"/>
                  <a:pt x="9454" y="3907"/>
                  <a:pt x="9464" y="3927"/>
                </a:cubicBezTo>
                <a:cubicBezTo>
                  <a:pt x="9464" y="3927"/>
                  <a:pt x="9464" y="3927"/>
                  <a:pt x="9464" y="3948"/>
                </a:cubicBezTo>
                <a:cubicBezTo>
                  <a:pt x="9464" y="3948"/>
                  <a:pt x="9474" y="3969"/>
                  <a:pt x="9474" y="3969"/>
                </a:cubicBezTo>
                <a:cubicBezTo>
                  <a:pt x="9484" y="3969"/>
                  <a:pt x="9474" y="3989"/>
                  <a:pt x="9474" y="3989"/>
                </a:cubicBezTo>
                <a:cubicBezTo>
                  <a:pt x="9474" y="3989"/>
                  <a:pt x="9474" y="4010"/>
                  <a:pt x="9474" y="4010"/>
                </a:cubicBezTo>
                <a:cubicBezTo>
                  <a:pt x="9474" y="4010"/>
                  <a:pt x="9474" y="4010"/>
                  <a:pt x="9474" y="4010"/>
                </a:cubicBezTo>
                <a:cubicBezTo>
                  <a:pt x="9484" y="4031"/>
                  <a:pt x="9484" y="4031"/>
                  <a:pt x="9484" y="4031"/>
                </a:cubicBezTo>
                <a:cubicBezTo>
                  <a:pt x="9474" y="4031"/>
                  <a:pt x="9484" y="4051"/>
                  <a:pt x="9484" y="4072"/>
                </a:cubicBezTo>
                <a:cubicBezTo>
                  <a:pt x="9494" y="4072"/>
                  <a:pt x="9494" y="4093"/>
                  <a:pt x="9504" y="4093"/>
                </a:cubicBezTo>
                <a:cubicBezTo>
                  <a:pt x="9504" y="4113"/>
                  <a:pt x="9504" y="4113"/>
                  <a:pt x="9494" y="4113"/>
                </a:cubicBezTo>
                <a:cubicBezTo>
                  <a:pt x="9494" y="4134"/>
                  <a:pt x="9494" y="4134"/>
                  <a:pt x="9494" y="4134"/>
                </a:cubicBezTo>
                <a:cubicBezTo>
                  <a:pt x="9484" y="4134"/>
                  <a:pt x="9474" y="4155"/>
                  <a:pt x="9484" y="4155"/>
                </a:cubicBezTo>
                <a:cubicBezTo>
                  <a:pt x="9484" y="4155"/>
                  <a:pt x="9484" y="4155"/>
                  <a:pt x="9484" y="4155"/>
                </a:cubicBezTo>
                <a:cubicBezTo>
                  <a:pt x="9484" y="4175"/>
                  <a:pt x="9484" y="4175"/>
                  <a:pt x="9484" y="4175"/>
                </a:cubicBezTo>
                <a:cubicBezTo>
                  <a:pt x="9484" y="4175"/>
                  <a:pt x="9494" y="4175"/>
                  <a:pt x="9494" y="4175"/>
                </a:cubicBezTo>
                <a:cubicBezTo>
                  <a:pt x="9494" y="4175"/>
                  <a:pt x="9494" y="4175"/>
                  <a:pt x="9504" y="4175"/>
                </a:cubicBezTo>
                <a:cubicBezTo>
                  <a:pt x="9504" y="4155"/>
                  <a:pt x="9504" y="4155"/>
                  <a:pt x="9514" y="4155"/>
                </a:cubicBezTo>
                <a:cubicBezTo>
                  <a:pt x="9514" y="4155"/>
                  <a:pt x="9524" y="4155"/>
                  <a:pt x="9524" y="4155"/>
                </a:cubicBezTo>
                <a:cubicBezTo>
                  <a:pt x="9534" y="4155"/>
                  <a:pt x="9544" y="4134"/>
                  <a:pt x="9553" y="4134"/>
                </a:cubicBezTo>
                <a:cubicBezTo>
                  <a:pt x="9563" y="4134"/>
                  <a:pt x="9573" y="4134"/>
                  <a:pt x="9573" y="4155"/>
                </a:cubicBezTo>
                <a:cubicBezTo>
                  <a:pt x="9573" y="4155"/>
                  <a:pt x="9573" y="4155"/>
                  <a:pt x="9573" y="4175"/>
                </a:cubicBezTo>
                <a:cubicBezTo>
                  <a:pt x="9573" y="4175"/>
                  <a:pt x="9573" y="4175"/>
                  <a:pt x="9573" y="4196"/>
                </a:cubicBezTo>
                <a:cubicBezTo>
                  <a:pt x="9583" y="4196"/>
                  <a:pt x="9583" y="4196"/>
                  <a:pt x="9583" y="4217"/>
                </a:cubicBezTo>
                <a:cubicBezTo>
                  <a:pt x="9593" y="4217"/>
                  <a:pt x="9583" y="4237"/>
                  <a:pt x="9573" y="4237"/>
                </a:cubicBezTo>
                <a:cubicBezTo>
                  <a:pt x="9573" y="4258"/>
                  <a:pt x="9583" y="4258"/>
                  <a:pt x="9573" y="4279"/>
                </a:cubicBezTo>
                <a:cubicBezTo>
                  <a:pt x="9573" y="4299"/>
                  <a:pt x="9563" y="4299"/>
                  <a:pt x="9563" y="4299"/>
                </a:cubicBezTo>
                <a:cubicBezTo>
                  <a:pt x="9553" y="4299"/>
                  <a:pt x="9553" y="4299"/>
                  <a:pt x="9544" y="4320"/>
                </a:cubicBezTo>
                <a:cubicBezTo>
                  <a:pt x="9544" y="4320"/>
                  <a:pt x="9544" y="4320"/>
                  <a:pt x="9544" y="4320"/>
                </a:cubicBezTo>
                <a:cubicBezTo>
                  <a:pt x="9534" y="4320"/>
                  <a:pt x="9534" y="4341"/>
                  <a:pt x="9534" y="4341"/>
                </a:cubicBezTo>
                <a:cubicBezTo>
                  <a:pt x="9534" y="4341"/>
                  <a:pt x="9524" y="4341"/>
                  <a:pt x="9514" y="4341"/>
                </a:cubicBezTo>
                <a:cubicBezTo>
                  <a:pt x="9514" y="4361"/>
                  <a:pt x="9524" y="4361"/>
                  <a:pt x="9524" y="4361"/>
                </a:cubicBezTo>
                <a:cubicBezTo>
                  <a:pt x="9514" y="4382"/>
                  <a:pt x="9504" y="4361"/>
                  <a:pt x="9494" y="4382"/>
                </a:cubicBezTo>
                <a:cubicBezTo>
                  <a:pt x="9504" y="4382"/>
                  <a:pt x="9514" y="4382"/>
                  <a:pt x="9514" y="4403"/>
                </a:cubicBezTo>
                <a:cubicBezTo>
                  <a:pt x="9524" y="4403"/>
                  <a:pt x="9524" y="4403"/>
                  <a:pt x="9524" y="4403"/>
                </a:cubicBezTo>
                <a:cubicBezTo>
                  <a:pt x="9534" y="4403"/>
                  <a:pt x="9534" y="4403"/>
                  <a:pt x="9544" y="4403"/>
                </a:cubicBezTo>
                <a:cubicBezTo>
                  <a:pt x="9544" y="4403"/>
                  <a:pt x="9553" y="4403"/>
                  <a:pt x="9553" y="4403"/>
                </a:cubicBezTo>
                <a:cubicBezTo>
                  <a:pt x="9553" y="4403"/>
                  <a:pt x="9563" y="4403"/>
                  <a:pt x="9573" y="4403"/>
                </a:cubicBezTo>
                <a:cubicBezTo>
                  <a:pt x="9573" y="4403"/>
                  <a:pt x="9563" y="4423"/>
                  <a:pt x="9563" y="4423"/>
                </a:cubicBezTo>
                <a:cubicBezTo>
                  <a:pt x="9563" y="4423"/>
                  <a:pt x="9563" y="4423"/>
                  <a:pt x="9563" y="4423"/>
                </a:cubicBezTo>
                <a:cubicBezTo>
                  <a:pt x="9563" y="4423"/>
                  <a:pt x="9563" y="4423"/>
                  <a:pt x="9563" y="4423"/>
                </a:cubicBezTo>
                <a:cubicBezTo>
                  <a:pt x="9553" y="4423"/>
                  <a:pt x="9553" y="4444"/>
                  <a:pt x="9544" y="4444"/>
                </a:cubicBezTo>
                <a:cubicBezTo>
                  <a:pt x="9544" y="4444"/>
                  <a:pt x="9544" y="4444"/>
                  <a:pt x="9534" y="4465"/>
                </a:cubicBezTo>
                <a:cubicBezTo>
                  <a:pt x="9534" y="4465"/>
                  <a:pt x="9524" y="4465"/>
                  <a:pt x="9524" y="4465"/>
                </a:cubicBezTo>
                <a:cubicBezTo>
                  <a:pt x="9524" y="4444"/>
                  <a:pt x="9504" y="4465"/>
                  <a:pt x="9504" y="4465"/>
                </a:cubicBezTo>
                <a:cubicBezTo>
                  <a:pt x="9494" y="4465"/>
                  <a:pt x="9484" y="4485"/>
                  <a:pt x="9474" y="4485"/>
                </a:cubicBezTo>
                <a:cubicBezTo>
                  <a:pt x="9464" y="4485"/>
                  <a:pt x="9464" y="4485"/>
                  <a:pt x="9454" y="4485"/>
                </a:cubicBezTo>
                <a:cubicBezTo>
                  <a:pt x="9454" y="4485"/>
                  <a:pt x="9454" y="4485"/>
                  <a:pt x="9454" y="4485"/>
                </a:cubicBezTo>
                <a:cubicBezTo>
                  <a:pt x="9454" y="4485"/>
                  <a:pt x="9444" y="4485"/>
                  <a:pt x="9444" y="4485"/>
                </a:cubicBezTo>
                <a:cubicBezTo>
                  <a:pt x="9444" y="4485"/>
                  <a:pt x="9444" y="4485"/>
                  <a:pt x="9435" y="4485"/>
                </a:cubicBezTo>
                <a:cubicBezTo>
                  <a:pt x="9435" y="4485"/>
                  <a:pt x="9425" y="4485"/>
                  <a:pt x="9425" y="4485"/>
                </a:cubicBezTo>
                <a:cubicBezTo>
                  <a:pt x="9425" y="4485"/>
                  <a:pt x="9405" y="4485"/>
                  <a:pt x="9405" y="4506"/>
                </a:cubicBezTo>
                <a:cubicBezTo>
                  <a:pt x="9415" y="4506"/>
                  <a:pt x="9415" y="4506"/>
                  <a:pt x="9415" y="4527"/>
                </a:cubicBezTo>
                <a:cubicBezTo>
                  <a:pt x="9415" y="4527"/>
                  <a:pt x="9405" y="4527"/>
                  <a:pt x="9405" y="4527"/>
                </a:cubicBezTo>
                <a:cubicBezTo>
                  <a:pt x="9395" y="4527"/>
                  <a:pt x="9395" y="4527"/>
                  <a:pt x="9395" y="4527"/>
                </a:cubicBezTo>
                <a:cubicBezTo>
                  <a:pt x="9385" y="4506"/>
                  <a:pt x="9395" y="4506"/>
                  <a:pt x="9395" y="4506"/>
                </a:cubicBezTo>
                <a:cubicBezTo>
                  <a:pt x="9395" y="4506"/>
                  <a:pt x="9395" y="4506"/>
                  <a:pt x="9385" y="4485"/>
                </a:cubicBezTo>
                <a:cubicBezTo>
                  <a:pt x="9385" y="4485"/>
                  <a:pt x="9385" y="4485"/>
                  <a:pt x="9385" y="4485"/>
                </a:cubicBezTo>
                <a:cubicBezTo>
                  <a:pt x="9385" y="4485"/>
                  <a:pt x="9375" y="4485"/>
                  <a:pt x="9375" y="4485"/>
                </a:cubicBezTo>
                <a:cubicBezTo>
                  <a:pt x="9375" y="4485"/>
                  <a:pt x="9375" y="4506"/>
                  <a:pt x="9375" y="4506"/>
                </a:cubicBezTo>
                <a:cubicBezTo>
                  <a:pt x="9375" y="4506"/>
                  <a:pt x="9375" y="4527"/>
                  <a:pt x="9365" y="4527"/>
                </a:cubicBezTo>
                <a:cubicBezTo>
                  <a:pt x="9365" y="4527"/>
                  <a:pt x="9365" y="4527"/>
                  <a:pt x="9355" y="4527"/>
                </a:cubicBezTo>
                <a:cubicBezTo>
                  <a:pt x="9355" y="4527"/>
                  <a:pt x="9355" y="4527"/>
                  <a:pt x="9355" y="4506"/>
                </a:cubicBezTo>
                <a:cubicBezTo>
                  <a:pt x="9345" y="4506"/>
                  <a:pt x="9345" y="4506"/>
                  <a:pt x="9345" y="4506"/>
                </a:cubicBezTo>
                <a:cubicBezTo>
                  <a:pt x="9335" y="4506"/>
                  <a:pt x="9326" y="4527"/>
                  <a:pt x="9326" y="4527"/>
                </a:cubicBezTo>
                <a:cubicBezTo>
                  <a:pt x="9316" y="4527"/>
                  <a:pt x="9316" y="4527"/>
                  <a:pt x="9316" y="4527"/>
                </a:cubicBezTo>
                <a:cubicBezTo>
                  <a:pt x="9316" y="4506"/>
                  <a:pt x="9316" y="4506"/>
                  <a:pt x="9316" y="4506"/>
                </a:cubicBezTo>
                <a:cubicBezTo>
                  <a:pt x="9306" y="4485"/>
                  <a:pt x="9296" y="4506"/>
                  <a:pt x="9296" y="4506"/>
                </a:cubicBezTo>
                <a:cubicBezTo>
                  <a:pt x="9286" y="4506"/>
                  <a:pt x="9296" y="4506"/>
                  <a:pt x="9286" y="4506"/>
                </a:cubicBezTo>
                <a:cubicBezTo>
                  <a:pt x="9286" y="4506"/>
                  <a:pt x="9286" y="4506"/>
                  <a:pt x="9276" y="4506"/>
                </a:cubicBezTo>
                <a:cubicBezTo>
                  <a:pt x="9276" y="4506"/>
                  <a:pt x="9276" y="4506"/>
                  <a:pt x="9266" y="4506"/>
                </a:cubicBezTo>
                <a:cubicBezTo>
                  <a:pt x="9266" y="4506"/>
                  <a:pt x="9266" y="4506"/>
                  <a:pt x="9266" y="4527"/>
                </a:cubicBezTo>
                <a:cubicBezTo>
                  <a:pt x="9266" y="4527"/>
                  <a:pt x="9266" y="4527"/>
                  <a:pt x="9256" y="4547"/>
                </a:cubicBezTo>
                <a:cubicBezTo>
                  <a:pt x="9256" y="4547"/>
                  <a:pt x="9256" y="4568"/>
                  <a:pt x="9256" y="4589"/>
                </a:cubicBezTo>
                <a:cubicBezTo>
                  <a:pt x="9256" y="4589"/>
                  <a:pt x="9256" y="4589"/>
                  <a:pt x="9256" y="4589"/>
                </a:cubicBezTo>
                <a:cubicBezTo>
                  <a:pt x="9256" y="4589"/>
                  <a:pt x="9246" y="4589"/>
                  <a:pt x="9246" y="4589"/>
                </a:cubicBezTo>
                <a:cubicBezTo>
                  <a:pt x="9246" y="4589"/>
                  <a:pt x="9246" y="4589"/>
                  <a:pt x="9236" y="4568"/>
                </a:cubicBezTo>
                <a:cubicBezTo>
                  <a:pt x="9236" y="4568"/>
                  <a:pt x="9236" y="4568"/>
                  <a:pt x="9236" y="4547"/>
                </a:cubicBezTo>
                <a:cubicBezTo>
                  <a:pt x="9236" y="4547"/>
                  <a:pt x="9236" y="4547"/>
                  <a:pt x="9226" y="4547"/>
                </a:cubicBezTo>
                <a:cubicBezTo>
                  <a:pt x="9226" y="4547"/>
                  <a:pt x="9226" y="4547"/>
                  <a:pt x="9226" y="4547"/>
                </a:cubicBezTo>
                <a:cubicBezTo>
                  <a:pt x="9226" y="4547"/>
                  <a:pt x="9226" y="4527"/>
                  <a:pt x="9217" y="4527"/>
                </a:cubicBezTo>
                <a:cubicBezTo>
                  <a:pt x="9217" y="4527"/>
                  <a:pt x="9217" y="4527"/>
                  <a:pt x="9217" y="4527"/>
                </a:cubicBezTo>
                <a:cubicBezTo>
                  <a:pt x="9217" y="4527"/>
                  <a:pt x="9207" y="4547"/>
                  <a:pt x="9207" y="4547"/>
                </a:cubicBezTo>
                <a:cubicBezTo>
                  <a:pt x="9207" y="4547"/>
                  <a:pt x="9207" y="4547"/>
                  <a:pt x="9197" y="4547"/>
                </a:cubicBezTo>
                <a:cubicBezTo>
                  <a:pt x="9197" y="4547"/>
                  <a:pt x="9187" y="4547"/>
                  <a:pt x="9187" y="4568"/>
                </a:cubicBezTo>
                <a:cubicBezTo>
                  <a:pt x="9187" y="4568"/>
                  <a:pt x="9177" y="4568"/>
                  <a:pt x="9177" y="4568"/>
                </a:cubicBezTo>
                <a:cubicBezTo>
                  <a:pt x="9177" y="4568"/>
                  <a:pt x="9177" y="4568"/>
                  <a:pt x="9177" y="4568"/>
                </a:cubicBezTo>
                <a:cubicBezTo>
                  <a:pt x="9177" y="4589"/>
                  <a:pt x="9167" y="4589"/>
                  <a:pt x="9157" y="4589"/>
                </a:cubicBezTo>
                <a:cubicBezTo>
                  <a:pt x="9157" y="4609"/>
                  <a:pt x="9167" y="4609"/>
                  <a:pt x="9167" y="4609"/>
                </a:cubicBezTo>
                <a:cubicBezTo>
                  <a:pt x="9167" y="4609"/>
                  <a:pt x="9167" y="4609"/>
                  <a:pt x="9167" y="4630"/>
                </a:cubicBezTo>
                <a:cubicBezTo>
                  <a:pt x="9167" y="4609"/>
                  <a:pt x="9157" y="4609"/>
                  <a:pt x="9147" y="4609"/>
                </a:cubicBezTo>
                <a:cubicBezTo>
                  <a:pt x="9147" y="4609"/>
                  <a:pt x="9147" y="4609"/>
                  <a:pt x="9137" y="4609"/>
                </a:cubicBezTo>
                <a:cubicBezTo>
                  <a:pt x="9137" y="4609"/>
                  <a:pt x="9127" y="4609"/>
                  <a:pt x="9127" y="4609"/>
                </a:cubicBezTo>
                <a:cubicBezTo>
                  <a:pt x="9118" y="4589"/>
                  <a:pt x="9127" y="4589"/>
                  <a:pt x="9137" y="4589"/>
                </a:cubicBezTo>
                <a:cubicBezTo>
                  <a:pt x="9137" y="4568"/>
                  <a:pt x="9147" y="4589"/>
                  <a:pt x="9147" y="4568"/>
                </a:cubicBezTo>
                <a:cubicBezTo>
                  <a:pt x="9147" y="4568"/>
                  <a:pt x="9157" y="4568"/>
                  <a:pt x="9157" y="4568"/>
                </a:cubicBezTo>
                <a:cubicBezTo>
                  <a:pt x="9157" y="4547"/>
                  <a:pt x="9167" y="4547"/>
                  <a:pt x="9177" y="4527"/>
                </a:cubicBezTo>
                <a:cubicBezTo>
                  <a:pt x="9177" y="4527"/>
                  <a:pt x="9187" y="4506"/>
                  <a:pt x="9187" y="4506"/>
                </a:cubicBezTo>
                <a:cubicBezTo>
                  <a:pt x="9197" y="4506"/>
                  <a:pt x="9197" y="4485"/>
                  <a:pt x="9207" y="4465"/>
                </a:cubicBezTo>
                <a:cubicBezTo>
                  <a:pt x="9207" y="4465"/>
                  <a:pt x="9207" y="4465"/>
                  <a:pt x="9217" y="4444"/>
                </a:cubicBezTo>
                <a:cubicBezTo>
                  <a:pt x="9217" y="4444"/>
                  <a:pt x="9217" y="4444"/>
                  <a:pt x="9217" y="4444"/>
                </a:cubicBezTo>
                <a:cubicBezTo>
                  <a:pt x="9226" y="4444"/>
                  <a:pt x="9226" y="4444"/>
                  <a:pt x="9226" y="4423"/>
                </a:cubicBezTo>
                <a:cubicBezTo>
                  <a:pt x="9226" y="4423"/>
                  <a:pt x="9226" y="4423"/>
                  <a:pt x="9236" y="4423"/>
                </a:cubicBezTo>
                <a:cubicBezTo>
                  <a:pt x="9236" y="4403"/>
                  <a:pt x="9246" y="4403"/>
                  <a:pt x="9256" y="4403"/>
                </a:cubicBezTo>
                <a:cubicBezTo>
                  <a:pt x="9256" y="4403"/>
                  <a:pt x="9266" y="4403"/>
                  <a:pt x="9266" y="4403"/>
                </a:cubicBezTo>
                <a:cubicBezTo>
                  <a:pt x="9266" y="4423"/>
                  <a:pt x="9266" y="4423"/>
                  <a:pt x="9266" y="4423"/>
                </a:cubicBezTo>
                <a:cubicBezTo>
                  <a:pt x="9276" y="4444"/>
                  <a:pt x="9276" y="4423"/>
                  <a:pt x="9286" y="4423"/>
                </a:cubicBezTo>
                <a:cubicBezTo>
                  <a:pt x="9286" y="4423"/>
                  <a:pt x="9296" y="4403"/>
                  <a:pt x="9306" y="4403"/>
                </a:cubicBezTo>
                <a:cubicBezTo>
                  <a:pt x="9316" y="4382"/>
                  <a:pt x="9326" y="4382"/>
                  <a:pt x="9326" y="4361"/>
                </a:cubicBezTo>
                <a:cubicBezTo>
                  <a:pt x="9335" y="4361"/>
                  <a:pt x="9345" y="4341"/>
                  <a:pt x="9335" y="4341"/>
                </a:cubicBezTo>
                <a:cubicBezTo>
                  <a:pt x="9335" y="4341"/>
                  <a:pt x="9326" y="4341"/>
                  <a:pt x="9316" y="4361"/>
                </a:cubicBezTo>
                <a:cubicBezTo>
                  <a:pt x="9316" y="4361"/>
                  <a:pt x="9306" y="4382"/>
                  <a:pt x="9306" y="4382"/>
                </a:cubicBezTo>
                <a:cubicBezTo>
                  <a:pt x="9296" y="4382"/>
                  <a:pt x="9296" y="4361"/>
                  <a:pt x="9296" y="4382"/>
                </a:cubicBezTo>
                <a:cubicBezTo>
                  <a:pt x="9286" y="4382"/>
                  <a:pt x="9286" y="4382"/>
                  <a:pt x="9286" y="4382"/>
                </a:cubicBezTo>
                <a:cubicBezTo>
                  <a:pt x="9286" y="4403"/>
                  <a:pt x="9276" y="4403"/>
                  <a:pt x="9276" y="4403"/>
                </a:cubicBezTo>
                <a:cubicBezTo>
                  <a:pt x="9276" y="4403"/>
                  <a:pt x="9266" y="4382"/>
                  <a:pt x="9266" y="4382"/>
                </a:cubicBezTo>
                <a:cubicBezTo>
                  <a:pt x="9266" y="4382"/>
                  <a:pt x="9266" y="4382"/>
                  <a:pt x="9266" y="4382"/>
                </a:cubicBezTo>
                <a:cubicBezTo>
                  <a:pt x="9256" y="4382"/>
                  <a:pt x="9246" y="4361"/>
                  <a:pt x="9246" y="4361"/>
                </a:cubicBezTo>
                <a:cubicBezTo>
                  <a:pt x="9246" y="4361"/>
                  <a:pt x="9236" y="4361"/>
                  <a:pt x="9236" y="4361"/>
                </a:cubicBezTo>
                <a:cubicBezTo>
                  <a:pt x="9236" y="4361"/>
                  <a:pt x="9236" y="4361"/>
                  <a:pt x="9226" y="4361"/>
                </a:cubicBezTo>
                <a:cubicBezTo>
                  <a:pt x="9226" y="4361"/>
                  <a:pt x="9226" y="4341"/>
                  <a:pt x="9226" y="4341"/>
                </a:cubicBezTo>
                <a:cubicBezTo>
                  <a:pt x="9226" y="4341"/>
                  <a:pt x="9226" y="4341"/>
                  <a:pt x="9217" y="4341"/>
                </a:cubicBezTo>
                <a:cubicBezTo>
                  <a:pt x="9217" y="4341"/>
                  <a:pt x="9217" y="4341"/>
                  <a:pt x="9207" y="4341"/>
                </a:cubicBezTo>
                <a:cubicBezTo>
                  <a:pt x="9207" y="4341"/>
                  <a:pt x="9197" y="4341"/>
                  <a:pt x="9197" y="4341"/>
                </a:cubicBezTo>
                <a:cubicBezTo>
                  <a:pt x="9187" y="4341"/>
                  <a:pt x="9177" y="4382"/>
                  <a:pt x="9177" y="4361"/>
                </a:cubicBezTo>
                <a:cubicBezTo>
                  <a:pt x="9167" y="4361"/>
                  <a:pt x="9167" y="4341"/>
                  <a:pt x="9167" y="4320"/>
                </a:cubicBezTo>
                <a:cubicBezTo>
                  <a:pt x="9167" y="4320"/>
                  <a:pt x="9177" y="4320"/>
                  <a:pt x="9177" y="4320"/>
                </a:cubicBezTo>
                <a:cubicBezTo>
                  <a:pt x="9177" y="4299"/>
                  <a:pt x="9177" y="4299"/>
                  <a:pt x="9177" y="4279"/>
                </a:cubicBezTo>
                <a:cubicBezTo>
                  <a:pt x="9177" y="4279"/>
                  <a:pt x="9187" y="4279"/>
                  <a:pt x="9187" y="4279"/>
                </a:cubicBezTo>
                <a:cubicBezTo>
                  <a:pt x="9187" y="4279"/>
                  <a:pt x="9197" y="4279"/>
                  <a:pt x="9197" y="4279"/>
                </a:cubicBezTo>
                <a:cubicBezTo>
                  <a:pt x="9197" y="4299"/>
                  <a:pt x="9197" y="4299"/>
                  <a:pt x="9207" y="4279"/>
                </a:cubicBezTo>
                <a:cubicBezTo>
                  <a:pt x="9207" y="4279"/>
                  <a:pt x="9207" y="4279"/>
                  <a:pt x="9217" y="4279"/>
                </a:cubicBezTo>
                <a:cubicBezTo>
                  <a:pt x="9217" y="4279"/>
                  <a:pt x="9226" y="4258"/>
                  <a:pt x="9226" y="4258"/>
                </a:cubicBezTo>
                <a:cubicBezTo>
                  <a:pt x="9226" y="4258"/>
                  <a:pt x="9226" y="4258"/>
                  <a:pt x="9236" y="4258"/>
                </a:cubicBezTo>
                <a:cubicBezTo>
                  <a:pt x="9236" y="4258"/>
                  <a:pt x="9236" y="4237"/>
                  <a:pt x="9236" y="4237"/>
                </a:cubicBezTo>
                <a:cubicBezTo>
                  <a:pt x="9246" y="4237"/>
                  <a:pt x="9246" y="4217"/>
                  <a:pt x="9246" y="4217"/>
                </a:cubicBezTo>
                <a:cubicBezTo>
                  <a:pt x="9246" y="4217"/>
                  <a:pt x="9246" y="4196"/>
                  <a:pt x="9246" y="4196"/>
                </a:cubicBezTo>
                <a:cubicBezTo>
                  <a:pt x="9246" y="4175"/>
                  <a:pt x="9246" y="4175"/>
                  <a:pt x="9236" y="4175"/>
                </a:cubicBezTo>
                <a:cubicBezTo>
                  <a:pt x="9236" y="4175"/>
                  <a:pt x="9236" y="4175"/>
                  <a:pt x="9236" y="4155"/>
                </a:cubicBezTo>
                <a:cubicBezTo>
                  <a:pt x="9236" y="4155"/>
                  <a:pt x="9246" y="4134"/>
                  <a:pt x="9236" y="4134"/>
                </a:cubicBezTo>
                <a:cubicBezTo>
                  <a:pt x="9236" y="4113"/>
                  <a:pt x="9226" y="4113"/>
                  <a:pt x="9236" y="4093"/>
                </a:cubicBezTo>
                <a:cubicBezTo>
                  <a:pt x="9236" y="4093"/>
                  <a:pt x="9236" y="4072"/>
                  <a:pt x="9236" y="4072"/>
                </a:cubicBezTo>
                <a:cubicBezTo>
                  <a:pt x="9246" y="4072"/>
                  <a:pt x="9246" y="4093"/>
                  <a:pt x="9246" y="4093"/>
                </a:cubicBezTo>
                <a:cubicBezTo>
                  <a:pt x="9246" y="4093"/>
                  <a:pt x="9266" y="4093"/>
                  <a:pt x="9256" y="4093"/>
                </a:cubicBezTo>
                <a:cubicBezTo>
                  <a:pt x="9266" y="4093"/>
                  <a:pt x="9266" y="4093"/>
                  <a:pt x="9276" y="4093"/>
                </a:cubicBezTo>
                <a:cubicBezTo>
                  <a:pt x="9276" y="4093"/>
                  <a:pt x="9276" y="4093"/>
                  <a:pt x="9276" y="4093"/>
                </a:cubicBezTo>
                <a:cubicBezTo>
                  <a:pt x="9276" y="4093"/>
                  <a:pt x="9276" y="4093"/>
                  <a:pt x="9286" y="4093"/>
                </a:cubicBezTo>
                <a:cubicBezTo>
                  <a:pt x="9286" y="4093"/>
                  <a:pt x="9286" y="4093"/>
                  <a:pt x="9296" y="4093"/>
                </a:cubicBezTo>
                <a:cubicBezTo>
                  <a:pt x="9296" y="4093"/>
                  <a:pt x="9296" y="4093"/>
                  <a:pt x="9296" y="4093"/>
                </a:cubicBezTo>
                <a:cubicBezTo>
                  <a:pt x="9296" y="4093"/>
                  <a:pt x="9296" y="4093"/>
                  <a:pt x="9296" y="4093"/>
                </a:cubicBezTo>
                <a:cubicBezTo>
                  <a:pt x="9296" y="4072"/>
                  <a:pt x="9306" y="4072"/>
                  <a:pt x="9306" y="4072"/>
                </a:cubicBezTo>
                <a:cubicBezTo>
                  <a:pt x="9306" y="4072"/>
                  <a:pt x="9306" y="4072"/>
                  <a:pt x="9306" y="4072"/>
                </a:cubicBezTo>
                <a:cubicBezTo>
                  <a:pt x="9306" y="4051"/>
                  <a:pt x="9316" y="4051"/>
                  <a:pt x="9316" y="4031"/>
                </a:cubicBezTo>
                <a:cubicBezTo>
                  <a:pt x="9316" y="4031"/>
                  <a:pt x="9316" y="4010"/>
                  <a:pt x="9316" y="4010"/>
                </a:cubicBezTo>
                <a:cubicBezTo>
                  <a:pt x="9326" y="3989"/>
                  <a:pt x="9326" y="3989"/>
                  <a:pt x="9326" y="3989"/>
                </a:cubicBezTo>
                <a:cubicBezTo>
                  <a:pt x="9326" y="3989"/>
                  <a:pt x="9326" y="3969"/>
                  <a:pt x="9326" y="3969"/>
                </a:cubicBezTo>
                <a:cubicBezTo>
                  <a:pt x="9316" y="3948"/>
                  <a:pt x="9316" y="3969"/>
                  <a:pt x="9306" y="3948"/>
                </a:cubicBezTo>
                <a:cubicBezTo>
                  <a:pt x="9306" y="3948"/>
                  <a:pt x="9306" y="3948"/>
                  <a:pt x="9296" y="3948"/>
                </a:cubicBezTo>
                <a:cubicBezTo>
                  <a:pt x="9296" y="3948"/>
                  <a:pt x="9286" y="3948"/>
                  <a:pt x="9286" y="3927"/>
                </a:cubicBezTo>
                <a:cubicBezTo>
                  <a:pt x="9286" y="3927"/>
                  <a:pt x="9286" y="3927"/>
                  <a:pt x="9286" y="3907"/>
                </a:cubicBezTo>
                <a:cubicBezTo>
                  <a:pt x="9286" y="3907"/>
                  <a:pt x="9286" y="3907"/>
                  <a:pt x="9296" y="3907"/>
                </a:cubicBezTo>
                <a:cubicBezTo>
                  <a:pt x="9296" y="3886"/>
                  <a:pt x="9286" y="3886"/>
                  <a:pt x="9286" y="3886"/>
                </a:cubicBezTo>
                <a:cubicBezTo>
                  <a:pt x="9286" y="3886"/>
                  <a:pt x="9296" y="3886"/>
                  <a:pt x="9296" y="3886"/>
                </a:cubicBezTo>
                <a:cubicBezTo>
                  <a:pt x="9306" y="3886"/>
                  <a:pt x="9306" y="3865"/>
                  <a:pt x="9306" y="3865"/>
                </a:cubicBezTo>
                <a:cubicBezTo>
                  <a:pt x="9306" y="3865"/>
                  <a:pt x="9306" y="3845"/>
                  <a:pt x="9306" y="3845"/>
                </a:cubicBezTo>
                <a:cubicBezTo>
                  <a:pt x="9306" y="3845"/>
                  <a:pt x="9286" y="3845"/>
                  <a:pt x="9286" y="3865"/>
                </a:cubicBezTo>
                <a:cubicBezTo>
                  <a:pt x="9286" y="3865"/>
                  <a:pt x="9276" y="3865"/>
                  <a:pt x="9276" y="3865"/>
                </a:cubicBezTo>
                <a:cubicBezTo>
                  <a:pt x="9276" y="3865"/>
                  <a:pt x="9266" y="3886"/>
                  <a:pt x="9266" y="3886"/>
                </a:cubicBezTo>
                <a:cubicBezTo>
                  <a:pt x="9266" y="3886"/>
                  <a:pt x="9266" y="3865"/>
                  <a:pt x="9256" y="3865"/>
                </a:cubicBezTo>
                <a:cubicBezTo>
                  <a:pt x="9256" y="3865"/>
                  <a:pt x="9256" y="3865"/>
                  <a:pt x="9256" y="3865"/>
                </a:cubicBezTo>
                <a:cubicBezTo>
                  <a:pt x="9246" y="3865"/>
                  <a:pt x="9256" y="3886"/>
                  <a:pt x="9246" y="3886"/>
                </a:cubicBezTo>
                <a:cubicBezTo>
                  <a:pt x="9246" y="3886"/>
                  <a:pt x="9246" y="3886"/>
                  <a:pt x="9246" y="3886"/>
                </a:cubicBezTo>
                <a:cubicBezTo>
                  <a:pt x="9236" y="3907"/>
                  <a:pt x="9236" y="3907"/>
                  <a:pt x="9236" y="3907"/>
                </a:cubicBezTo>
                <a:cubicBezTo>
                  <a:pt x="9236" y="3907"/>
                  <a:pt x="9236" y="3886"/>
                  <a:pt x="9236" y="3886"/>
                </a:cubicBezTo>
                <a:cubicBezTo>
                  <a:pt x="9236" y="3886"/>
                  <a:pt x="9236" y="3886"/>
                  <a:pt x="9226" y="3886"/>
                </a:cubicBezTo>
                <a:cubicBezTo>
                  <a:pt x="9226" y="3886"/>
                  <a:pt x="9226" y="3886"/>
                  <a:pt x="9217" y="3886"/>
                </a:cubicBezTo>
                <a:cubicBezTo>
                  <a:pt x="9207" y="3886"/>
                  <a:pt x="9207" y="3865"/>
                  <a:pt x="9197" y="3845"/>
                </a:cubicBezTo>
                <a:cubicBezTo>
                  <a:pt x="9197" y="3845"/>
                  <a:pt x="9197" y="3845"/>
                  <a:pt x="9197" y="3845"/>
                </a:cubicBezTo>
                <a:cubicBezTo>
                  <a:pt x="9197" y="3824"/>
                  <a:pt x="9207" y="3824"/>
                  <a:pt x="9207" y="3824"/>
                </a:cubicBezTo>
                <a:cubicBezTo>
                  <a:pt x="9207" y="3824"/>
                  <a:pt x="9207" y="3824"/>
                  <a:pt x="9207" y="3803"/>
                </a:cubicBezTo>
                <a:cubicBezTo>
                  <a:pt x="9207" y="3803"/>
                  <a:pt x="9207" y="3803"/>
                  <a:pt x="9217" y="3803"/>
                </a:cubicBezTo>
                <a:cubicBezTo>
                  <a:pt x="9217" y="3783"/>
                  <a:pt x="9217" y="3783"/>
                  <a:pt x="9226" y="3783"/>
                </a:cubicBezTo>
                <a:cubicBezTo>
                  <a:pt x="9226" y="3783"/>
                  <a:pt x="9236" y="3783"/>
                  <a:pt x="9236" y="3783"/>
                </a:cubicBezTo>
                <a:cubicBezTo>
                  <a:pt x="9236" y="3762"/>
                  <a:pt x="9226" y="3762"/>
                  <a:pt x="9226" y="3762"/>
                </a:cubicBezTo>
                <a:cubicBezTo>
                  <a:pt x="9226" y="3762"/>
                  <a:pt x="9226" y="3762"/>
                  <a:pt x="9226" y="3741"/>
                </a:cubicBezTo>
                <a:cubicBezTo>
                  <a:pt x="9226" y="3741"/>
                  <a:pt x="9226" y="3741"/>
                  <a:pt x="9226" y="3741"/>
                </a:cubicBezTo>
                <a:cubicBezTo>
                  <a:pt x="9226" y="3741"/>
                  <a:pt x="9217" y="3741"/>
                  <a:pt x="9217" y="3721"/>
                </a:cubicBezTo>
                <a:cubicBezTo>
                  <a:pt x="9217" y="3721"/>
                  <a:pt x="9217" y="3721"/>
                  <a:pt x="9217" y="3700"/>
                </a:cubicBezTo>
                <a:cubicBezTo>
                  <a:pt x="9217" y="3700"/>
                  <a:pt x="9217" y="3679"/>
                  <a:pt x="9217" y="3679"/>
                </a:cubicBezTo>
                <a:cubicBezTo>
                  <a:pt x="9207" y="3659"/>
                  <a:pt x="9207" y="3679"/>
                  <a:pt x="9207" y="3679"/>
                </a:cubicBezTo>
                <a:cubicBezTo>
                  <a:pt x="9197" y="3679"/>
                  <a:pt x="9197" y="3700"/>
                  <a:pt x="9197" y="3700"/>
                </a:cubicBezTo>
                <a:cubicBezTo>
                  <a:pt x="9197" y="3721"/>
                  <a:pt x="9187" y="3721"/>
                  <a:pt x="9187" y="3721"/>
                </a:cubicBezTo>
                <a:cubicBezTo>
                  <a:pt x="9187" y="3721"/>
                  <a:pt x="9187" y="3721"/>
                  <a:pt x="9187" y="3741"/>
                </a:cubicBezTo>
                <a:cubicBezTo>
                  <a:pt x="9187" y="3741"/>
                  <a:pt x="9187" y="3741"/>
                  <a:pt x="9187" y="3741"/>
                </a:cubicBezTo>
                <a:cubicBezTo>
                  <a:pt x="9187" y="3762"/>
                  <a:pt x="9187" y="3762"/>
                  <a:pt x="9177" y="3783"/>
                </a:cubicBezTo>
                <a:cubicBezTo>
                  <a:pt x="9177" y="3783"/>
                  <a:pt x="9167" y="3803"/>
                  <a:pt x="9167" y="3783"/>
                </a:cubicBezTo>
                <a:cubicBezTo>
                  <a:pt x="9167" y="3783"/>
                  <a:pt x="9167" y="3762"/>
                  <a:pt x="9177" y="3762"/>
                </a:cubicBezTo>
                <a:cubicBezTo>
                  <a:pt x="9177" y="3762"/>
                  <a:pt x="9177" y="3762"/>
                  <a:pt x="9177" y="3762"/>
                </a:cubicBezTo>
                <a:cubicBezTo>
                  <a:pt x="9177" y="3741"/>
                  <a:pt x="9177" y="3741"/>
                  <a:pt x="9177" y="3741"/>
                </a:cubicBezTo>
                <a:cubicBezTo>
                  <a:pt x="9177" y="3741"/>
                  <a:pt x="9187" y="3721"/>
                  <a:pt x="9187" y="3721"/>
                </a:cubicBezTo>
                <a:cubicBezTo>
                  <a:pt x="9187" y="3721"/>
                  <a:pt x="9187" y="3721"/>
                  <a:pt x="9187" y="3700"/>
                </a:cubicBezTo>
                <a:cubicBezTo>
                  <a:pt x="9187" y="3700"/>
                  <a:pt x="9197" y="3679"/>
                  <a:pt x="9187" y="3679"/>
                </a:cubicBezTo>
                <a:cubicBezTo>
                  <a:pt x="9177" y="3679"/>
                  <a:pt x="9177" y="3679"/>
                  <a:pt x="9177" y="3679"/>
                </a:cubicBezTo>
                <a:cubicBezTo>
                  <a:pt x="9177" y="3679"/>
                  <a:pt x="9177" y="3679"/>
                  <a:pt x="9167" y="3679"/>
                </a:cubicBezTo>
                <a:cubicBezTo>
                  <a:pt x="9167" y="3700"/>
                  <a:pt x="9167" y="3700"/>
                  <a:pt x="9167" y="3700"/>
                </a:cubicBezTo>
                <a:cubicBezTo>
                  <a:pt x="9157" y="3700"/>
                  <a:pt x="9157" y="3700"/>
                  <a:pt x="9157" y="3700"/>
                </a:cubicBezTo>
                <a:cubicBezTo>
                  <a:pt x="9157" y="3721"/>
                  <a:pt x="9157" y="3721"/>
                  <a:pt x="9147" y="3741"/>
                </a:cubicBezTo>
                <a:cubicBezTo>
                  <a:pt x="9147" y="3721"/>
                  <a:pt x="9147" y="3721"/>
                  <a:pt x="9147" y="3721"/>
                </a:cubicBezTo>
                <a:cubicBezTo>
                  <a:pt x="9137" y="3721"/>
                  <a:pt x="9137" y="3721"/>
                  <a:pt x="9137" y="3721"/>
                </a:cubicBezTo>
                <a:cubicBezTo>
                  <a:pt x="9127" y="3700"/>
                  <a:pt x="9137" y="3700"/>
                  <a:pt x="9137" y="3700"/>
                </a:cubicBezTo>
                <a:cubicBezTo>
                  <a:pt x="9147" y="3700"/>
                  <a:pt x="9147" y="3700"/>
                  <a:pt x="9147" y="3700"/>
                </a:cubicBezTo>
                <a:cubicBezTo>
                  <a:pt x="9157" y="3700"/>
                  <a:pt x="9157" y="3700"/>
                  <a:pt x="9157" y="3700"/>
                </a:cubicBezTo>
                <a:cubicBezTo>
                  <a:pt x="9157" y="3679"/>
                  <a:pt x="9157" y="3679"/>
                  <a:pt x="9157" y="3679"/>
                </a:cubicBezTo>
                <a:cubicBezTo>
                  <a:pt x="9157" y="3679"/>
                  <a:pt x="9167" y="3659"/>
                  <a:pt x="9167" y="3659"/>
                </a:cubicBezTo>
                <a:cubicBezTo>
                  <a:pt x="9167" y="3659"/>
                  <a:pt x="9177" y="3659"/>
                  <a:pt x="9177" y="3659"/>
                </a:cubicBezTo>
                <a:cubicBezTo>
                  <a:pt x="9177" y="3659"/>
                  <a:pt x="9177" y="3659"/>
                  <a:pt x="9187" y="3659"/>
                </a:cubicBezTo>
                <a:cubicBezTo>
                  <a:pt x="9187" y="3638"/>
                  <a:pt x="9197" y="3638"/>
                  <a:pt x="9197" y="3617"/>
                </a:cubicBezTo>
                <a:cubicBezTo>
                  <a:pt x="9197" y="3617"/>
                  <a:pt x="9197" y="3597"/>
                  <a:pt x="9197" y="3597"/>
                </a:cubicBezTo>
                <a:cubicBezTo>
                  <a:pt x="9197" y="3576"/>
                  <a:pt x="9197" y="3597"/>
                  <a:pt x="9187" y="3597"/>
                </a:cubicBezTo>
                <a:cubicBezTo>
                  <a:pt x="9187" y="3597"/>
                  <a:pt x="9187" y="3597"/>
                  <a:pt x="9187" y="3597"/>
                </a:cubicBezTo>
                <a:cubicBezTo>
                  <a:pt x="9187" y="3597"/>
                  <a:pt x="9177" y="3597"/>
                  <a:pt x="9177" y="3617"/>
                </a:cubicBezTo>
                <a:cubicBezTo>
                  <a:pt x="9167" y="3617"/>
                  <a:pt x="9167" y="3617"/>
                  <a:pt x="9157" y="3617"/>
                </a:cubicBezTo>
                <a:cubicBezTo>
                  <a:pt x="9157" y="3617"/>
                  <a:pt x="9147" y="3638"/>
                  <a:pt x="9137" y="3638"/>
                </a:cubicBezTo>
                <a:cubicBezTo>
                  <a:pt x="9147" y="3617"/>
                  <a:pt x="9157" y="3597"/>
                  <a:pt x="9167" y="3576"/>
                </a:cubicBezTo>
                <a:close/>
                <a:moveTo>
                  <a:pt x="10098" y="3845"/>
                </a:moveTo>
                <a:cubicBezTo>
                  <a:pt x="10098" y="3845"/>
                  <a:pt x="10098" y="3824"/>
                  <a:pt x="10098" y="3824"/>
                </a:cubicBezTo>
                <a:cubicBezTo>
                  <a:pt x="10089" y="3824"/>
                  <a:pt x="10089" y="3824"/>
                  <a:pt x="10079" y="3824"/>
                </a:cubicBezTo>
                <a:cubicBezTo>
                  <a:pt x="10079" y="3824"/>
                  <a:pt x="10069" y="3824"/>
                  <a:pt x="10069" y="3803"/>
                </a:cubicBezTo>
                <a:cubicBezTo>
                  <a:pt x="10069" y="3803"/>
                  <a:pt x="10069" y="3783"/>
                  <a:pt x="10079" y="3783"/>
                </a:cubicBezTo>
                <a:cubicBezTo>
                  <a:pt x="10079" y="3762"/>
                  <a:pt x="10079" y="3762"/>
                  <a:pt x="10079" y="3762"/>
                </a:cubicBezTo>
                <a:cubicBezTo>
                  <a:pt x="10089" y="3741"/>
                  <a:pt x="10089" y="3741"/>
                  <a:pt x="10098" y="3741"/>
                </a:cubicBezTo>
                <a:cubicBezTo>
                  <a:pt x="10098" y="3741"/>
                  <a:pt x="10108" y="3741"/>
                  <a:pt x="10118" y="3741"/>
                </a:cubicBezTo>
                <a:cubicBezTo>
                  <a:pt x="10118" y="3762"/>
                  <a:pt x="10118" y="3783"/>
                  <a:pt x="10118" y="3783"/>
                </a:cubicBezTo>
                <a:cubicBezTo>
                  <a:pt x="10108" y="3803"/>
                  <a:pt x="10108" y="3824"/>
                  <a:pt x="10108" y="3845"/>
                </a:cubicBezTo>
                <a:cubicBezTo>
                  <a:pt x="10098" y="3845"/>
                  <a:pt x="10089" y="3865"/>
                  <a:pt x="10098" y="3845"/>
                </a:cubicBezTo>
                <a:close/>
                <a:moveTo>
                  <a:pt x="10128" y="3845"/>
                </a:moveTo>
                <a:cubicBezTo>
                  <a:pt x="10128" y="3845"/>
                  <a:pt x="10138" y="3845"/>
                  <a:pt x="10138" y="3845"/>
                </a:cubicBezTo>
                <a:cubicBezTo>
                  <a:pt x="10138" y="3845"/>
                  <a:pt x="10148" y="3845"/>
                  <a:pt x="10148" y="3845"/>
                </a:cubicBezTo>
                <a:cubicBezTo>
                  <a:pt x="10158" y="3865"/>
                  <a:pt x="10158" y="3865"/>
                  <a:pt x="10168" y="3886"/>
                </a:cubicBezTo>
                <a:cubicBezTo>
                  <a:pt x="10168" y="3886"/>
                  <a:pt x="10168" y="3886"/>
                  <a:pt x="10158" y="3886"/>
                </a:cubicBezTo>
                <a:cubicBezTo>
                  <a:pt x="10158" y="3886"/>
                  <a:pt x="10148" y="3886"/>
                  <a:pt x="10148" y="3886"/>
                </a:cubicBezTo>
                <a:cubicBezTo>
                  <a:pt x="10138" y="3865"/>
                  <a:pt x="10128" y="3865"/>
                  <a:pt x="10128" y="3845"/>
                </a:cubicBezTo>
                <a:cubicBezTo>
                  <a:pt x="10128" y="3865"/>
                  <a:pt x="10128" y="3865"/>
                  <a:pt x="10128" y="3865"/>
                </a:cubicBezTo>
                <a:cubicBezTo>
                  <a:pt x="10128" y="3865"/>
                  <a:pt x="10128" y="3845"/>
                  <a:pt x="10128" y="3845"/>
                </a:cubicBezTo>
                <a:close/>
                <a:moveTo>
                  <a:pt x="10158" y="3803"/>
                </a:moveTo>
                <a:cubicBezTo>
                  <a:pt x="10158" y="3783"/>
                  <a:pt x="10148" y="3783"/>
                  <a:pt x="10148" y="3783"/>
                </a:cubicBezTo>
                <a:cubicBezTo>
                  <a:pt x="10138" y="3783"/>
                  <a:pt x="10138" y="3762"/>
                  <a:pt x="10138" y="3741"/>
                </a:cubicBezTo>
                <a:cubicBezTo>
                  <a:pt x="10138" y="3741"/>
                  <a:pt x="10138" y="3721"/>
                  <a:pt x="10138" y="3721"/>
                </a:cubicBezTo>
                <a:cubicBezTo>
                  <a:pt x="10138" y="3721"/>
                  <a:pt x="10148" y="3700"/>
                  <a:pt x="10148" y="3700"/>
                </a:cubicBezTo>
                <a:cubicBezTo>
                  <a:pt x="10158" y="3700"/>
                  <a:pt x="10158" y="3700"/>
                  <a:pt x="10168" y="3700"/>
                </a:cubicBezTo>
                <a:cubicBezTo>
                  <a:pt x="10168" y="3700"/>
                  <a:pt x="10168" y="3721"/>
                  <a:pt x="10178" y="3721"/>
                </a:cubicBezTo>
                <a:cubicBezTo>
                  <a:pt x="10188" y="3721"/>
                  <a:pt x="10178" y="3741"/>
                  <a:pt x="10178" y="3762"/>
                </a:cubicBezTo>
                <a:cubicBezTo>
                  <a:pt x="10178" y="3762"/>
                  <a:pt x="10178" y="3783"/>
                  <a:pt x="10178" y="3803"/>
                </a:cubicBezTo>
                <a:cubicBezTo>
                  <a:pt x="10178" y="3803"/>
                  <a:pt x="10178" y="3824"/>
                  <a:pt x="10168" y="3824"/>
                </a:cubicBezTo>
                <a:cubicBezTo>
                  <a:pt x="10158" y="3824"/>
                  <a:pt x="10158" y="3803"/>
                  <a:pt x="10158" y="3803"/>
                </a:cubicBezTo>
                <a:close/>
                <a:moveTo>
                  <a:pt x="9672" y="6201"/>
                </a:moveTo>
                <a:cubicBezTo>
                  <a:pt x="9672" y="6180"/>
                  <a:pt x="9692" y="6180"/>
                  <a:pt x="9702" y="6201"/>
                </a:cubicBezTo>
                <a:cubicBezTo>
                  <a:pt x="9702" y="6201"/>
                  <a:pt x="9702" y="6222"/>
                  <a:pt x="9692" y="6222"/>
                </a:cubicBezTo>
                <a:cubicBezTo>
                  <a:pt x="9692" y="6222"/>
                  <a:pt x="9692" y="6222"/>
                  <a:pt x="9692" y="6201"/>
                </a:cubicBezTo>
                <a:cubicBezTo>
                  <a:pt x="9682" y="6201"/>
                  <a:pt x="9682" y="6201"/>
                  <a:pt x="9682" y="6201"/>
                </a:cubicBezTo>
                <a:cubicBezTo>
                  <a:pt x="9682" y="6201"/>
                  <a:pt x="9672" y="6222"/>
                  <a:pt x="9672" y="6201"/>
                </a:cubicBezTo>
                <a:close/>
                <a:moveTo>
                  <a:pt x="9514" y="6366"/>
                </a:moveTo>
                <a:cubicBezTo>
                  <a:pt x="9514" y="6366"/>
                  <a:pt x="9514" y="6366"/>
                  <a:pt x="9514" y="6346"/>
                </a:cubicBezTo>
                <a:cubicBezTo>
                  <a:pt x="9514" y="6346"/>
                  <a:pt x="9524" y="6325"/>
                  <a:pt x="9524" y="6325"/>
                </a:cubicBezTo>
                <a:cubicBezTo>
                  <a:pt x="9534" y="6346"/>
                  <a:pt x="9534" y="6346"/>
                  <a:pt x="9534" y="6366"/>
                </a:cubicBezTo>
                <a:cubicBezTo>
                  <a:pt x="9524" y="6387"/>
                  <a:pt x="9524" y="6387"/>
                  <a:pt x="9514" y="6387"/>
                </a:cubicBezTo>
                <a:cubicBezTo>
                  <a:pt x="9514" y="6387"/>
                  <a:pt x="9514" y="6366"/>
                  <a:pt x="9514" y="6366"/>
                </a:cubicBezTo>
                <a:close/>
                <a:moveTo>
                  <a:pt x="9653" y="6242"/>
                </a:moveTo>
                <a:cubicBezTo>
                  <a:pt x="9653" y="6222"/>
                  <a:pt x="9643" y="6242"/>
                  <a:pt x="9633" y="6242"/>
                </a:cubicBezTo>
                <a:cubicBezTo>
                  <a:pt x="9633" y="6222"/>
                  <a:pt x="9633" y="6222"/>
                  <a:pt x="9633" y="6201"/>
                </a:cubicBezTo>
                <a:cubicBezTo>
                  <a:pt x="9633" y="6201"/>
                  <a:pt x="9623" y="6201"/>
                  <a:pt x="9623" y="6201"/>
                </a:cubicBezTo>
                <a:cubicBezTo>
                  <a:pt x="9613" y="6201"/>
                  <a:pt x="9613" y="6222"/>
                  <a:pt x="9603" y="6242"/>
                </a:cubicBezTo>
                <a:cubicBezTo>
                  <a:pt x="9593" y="6242"/>
                  <a:pt x="9583" y="6242"/>
                  <a:pt x="9583" y="6284"/>
                </a:cubicBezTo>
                <a:cubicBezTo>
                  <a:pt x="9583" y="6284"/>
                  <a:pt x="9593" y="6284"/>
                  <a:pt x="9593" y="6284"/>
                </a:cubicBezTo>
                <a:cubicBezTo>
                  <a:pt x="9603" y="6284"/>
                  <a:pt x="9603" y="6284"/>
                  <a:pt x="9603" y="6284"/>
                </a:cubicBezTo>
                <a:cubicBezTo>
                  <a:pt x="9613" y="6304"/>
                  <a:pt x="9613" y="6304"/>
                  <a:pt x="9613" y="6304"/>
                </a:cubicBezTo>
                <a:cubicBezTo>
                  <a:pt x="9613" y="6325"/>
                  <a:pt x="9613" y="6325"/>
                  <a:pt x="9623" y="6325"/>
                </a:cubicBezTo>
                <a:cubicBezTo>
                  <a:pt x="9633" y="6325"/>
                  <a:pt x="9643" y="6325"/>
                  <a:pt x="9633" y="6284"/>
                </a:cubicBezTo>
                <a:cubicBezTo>
                  <a:pt x="9633" y="6284"/>
                  <a:pt x="9633" y="6284"/>
                  <a:pt x="9633" y="6284"/>
                </a:cubicBezTo>
                <a:cubicBezTo>
                  <a:pt x="9643" y="6263"/>
                  <a:pt x="9643" y="6263"/>
                  <a:pt x="9653" y="6242"/>
                </a:cubicBezTo>
                <a:close/>
                <a:moveTo>
                  <a:pt x="9643" y="6242"/>
                </a:moveTo>
                <a:cubicBezTo>
                  <a:pt x="9633" y="6284"/>
                  <a:pt x="9633" y="6284"/>
                  <a:pt x="9633" y="6284"/>
                </a:cubicBezTo>
                <a:cubicBezTo>
                  <a:pt x="9633" y="6284"/>
                  <a:pt x="9633" y="6284"/>
                  <a:pt x="9633" y="6263"/>
                </a:cubicBezTo>
                <a:cubicBezTo>
                  <a:pt x="9643" y="6263"/>
                  <a:pt x="9643" y="6263"/>
                  <a:pt x="9643" y="6242"/>
                </a:cubicBezTo>
                <a:close/>
                <a:moveTo>
                  <a:pt x="11525" y="7048"/>
                </a:moveTo>
                <a:cubicBezTo>
                  <a:pt x="11515" y="7048"/>
                  <a:pt x="11515" y="7048"/>
                  <a:pt x="11505" y="7028"/>
                </a:cubicBezTo>
                <a:cubicBezTo>
                  <a:pt x="11505" y="7028"/>
                  <a:pt x="11495" y="7007"/>
                  <a:pt x="11505" y="7007"/>
                </a:cubicBezTo>
                <a:cubicBezTo>
                  <a:pt x="11505" y="7007"/>
                  <a:pt x="11515" y="6986"/>
                  <a:pt x="11515" y="6986"/>
                </a:cubicBezTo>
                <a:cubicBezTo>
                  <a:pt x="11525" y="6986"/>
                  <a:pt x="11535" y="6966"/>
                  <a:pt x="11545" y="6966"/>
                </a:cubicBezTo>
                <a:cubicBezTo>
                  <a:pt x="11555" y="6945"/>
                  <a:pt x="11555" y="6945"/>
                  <a:pt x="11565" y="6945"/>
                </a:cubicBezTo>
                <a:cubicBezTo>
                  <a:pt x="11575" y="6945"/>
                  <a:pt x="11575" y="6945"/>
                  <a:pt x="11585" y="6945"/>
                </a:cubicBezTo>
                <a:cubicBezTo>
                  <a:pt x="11585" y="6945"/>
                  <a:pt x="11595" y="6945"/>
                  <a:pt x="11595" y="6945"/>
                </a:cubicBezTo>
                <a:cubicBezTo>
                  <a:pt x="11604" y="6945"/>
                  <a:pt x="11614" y="6945"/>
                  <a:pt x="11624" y="6924"/>
                </a:cubicBezTo>
                <a:cubicBezTo>
                  <a:pt x="11634" y="6924"/>
                  <a:pt x="11634" y="6904"/>
                  <a:pt x="11644" y="6904"/>
                </a:cubicBezTo>
                <a:cubicBezTo>
                  <a:pt x="11644" y="6883"/>
                  <a:pt x="11644" y="6883"/>
                  <a:pt x="11654" y="6883"/>
                </a:cubicBezTo>
                <a:cubicBezTo>
                  <a:pt x="11654" y="6904"/>
                  <a:pt x="11654" y="6924"/>
                  <a:pt x="11634" y="6945"/>
                </a:cubicBezTo>
                <a:cubicBezTo>
                  <a:pt x="11634" y="6945"/>
                  <a:pt x="11624" y="6945"/>
                  <a:pt x="11624" y="6966"/>
                </a:cubicBezTo>
                <a:cubicBezTo>
                  <a:pt x="11624" y="6986"/>
                  <a:pt x="11624" y="7007"/>
                  <a:pt x="11624" y="7007"/>
                </a:cubicBezTo>
                <a:cubicBezTo>
                  <a:pt x="11614" y="7007"/>
                  <a:pt x="11614" y="7007"/>
                  <a:pt x="11604" y="7007"/>
                </a:cubicBezTo>
                <a:cubicBezTo>
                  <a:pt x="11595" y="7028"/>
                  <a:pt x="11595" y="7028"/>
                  <a:pt x="11585" y="7048"/>
                </a:cubicBezTo>
                <a:cubicBezTo>
                  <a:pt x="11585" y="7048"/>
                  <a:pt x="11585" y="7048"/>
                  <a:pt x="11575" y="7048"/>
                </a:cubicBezTo>
                <a:cubicBezTo>
                  <a:pt x="11575" y="7048"/>
                  <a:pt x="11565" y="7048"/>
                  <a:pt x="11565" y="7048"/>
                </a:cubicBezTo>
                <a:cubicBezTo>
                  <a:pt x="11555" y="7048"/>
                  <a:pt x="11545" y="7090"/>
                  <a:pt x="11535" y="7069"/>
                </a:cubicBezTo>
                <a:cubicBezTo>
                  <a:pt x="11535" y="7069"/>
                  <a:pt x="11525" y="7069"/>
                  <a:pt x="11525" y="7048"/>
                </a:cubicBezTo>
                <a:close/>
                <a:moveTo>
                  <a:pt x="9980" y="12133"/>
                </a:moveTo>
                <a:cubicBezTo>
                  <a:pt x="9980" y="12133"/>
                  <a:pt x="9970" y="12154"/>
                  <a:pt x="9970" y="12154"/>
                </a:cubicBezTo>
                <a:cubicBezTo>
                  <a:pt x="9960" y="12154"/>
                  <a:pt x="9960" y="12133"/>
                  <a:pt x="9960" y="12133"/>
                </a:cubicBezTo>
                <a:cubicBezTo>
                  <a:pt x="9960" y="12113"/>
                  <a:pt x="9970" y="12092"/>
                  <a:pt x="9970" y="12092"/>
                </a:cubicBezTo>
                <a:cubicBezTo>
                  <a:pt x="9970" y="12092"/>
                  <a:pt x="9970" y="12071"/>
                  <a:pt x="9970" y="12071"/>
                </a:cubicBezTo>
                <a:cubicBezTo>
                  <a:pt x="9980" y="12071"/>
                  <a:pt x="9980" y="12051"/>
                  <a:pt x="9980" y="12071"/>
                </a:cubicBezTo>
                <a:cubicBezTo>
                  <a:pt x="9989" y="12071"/>
                  <a:pt x="9989" y="12071"/>
                  <a:pt x="9989" y="12071"/>
                </a:cubicBezTo>
                <a:cubicBezTo>
                  <a:pt x="9999" y="12092"/>
                  <a:pt x="9989" y="12113"/>
                  <a:pt x="9980" y="12133"/>
                </a:cubicBezTo>
                <a:close/>
                <a:moveTo>
                  <a:pt x="20462" y="15978"/>
                </a:moveTo>
                <a:cubicBezTo>
                  <a:pt x="20472" y="15978"/>
                  <a:pt x="20472" y="15998"/>
                  <a:pt x="20472" y="15998"/>
                </a:cubicBezTo>
                <a:cubicBezTo>
                  <a:pt x="20472" y="16019"/>
                  <a:pt x="20482" y="16019"/>
                  <a:pt x="20482" y="16040"/>
                </a:cubicBezTo>
                <a:cubicBezTo>
                  <a:pt x="20492" y="16040"/>
                  <a:pt x="20502" y="16060"/>
                  <a:pt x="20502" y="16081"/>
                </a:cubicBezTo>
                <a:cubicBezTo>
                  <a:pt x="20512" y="16102"/>
                  <a:pt x="20512" y="16102"/>
                  <a:pt x="20522" y="16122"/>
                </a:cubicBezTo>
                <a:cubicBezTo>
                  <a:pt x="20532" y="16143"/>
                  <a:pt x="20542" y="16143"/>
                  <a:pt x="20552" y="16164"/>
                </a:cubicBezTo>
                <a:cubicBezTo>
                  <a:pt x="20571" y="16164"/>
                  <a:pt x="20581" y="16184"/>
                  <a:pt x="20591" y="16205"/>
                </a:cubicBezTo>
                <a:cubicBezTo>
                  <a:pt x="20591" y="16226"/>
                  <a:pt x="20601" y="16247"/>
                  <a:pt x="20601" y="16247"/>
                </a:cubicBezTo>
                <a:cubicBezTo>
                  <a:pt x="20601" y="16267"/>
                  <a:pt x="20591" y="16267"/>
                  <a:pt x="20591" y="16288"/>
                </a:cubicBezTo>
                <a:cubicBezTo>
                  <a:pt x="20591" y="16288"/>
                  <a:pt x="20591" y="16309"/>
                  <a:pt x="20581" y="16309"/>
                </a:cubicBezTo>
                <a:cubicBezTo>
                  <a:pt x="20581" y="16329"/>
                  <a:pt x="20571" y="16329"/>
                  <a:pt x="20562" y="16309"/>
                </a:cubicBezTo>
                <a:cubicBezTo>
                  <a:pt x="20562" y="16309"/>
                  <a:pt x="20562" y="16288"/>
                  <a:pt x="20552" y="16288"/>
                </a:cubicBezTo>
                <a:cubicBezTo>
                  <a:pt x="20552" y="16267"/>
                  <a:pt x="20542" y="16267"/>
                  <a:pt x="20532" y="16247"/>
                </a:cubicBezTo>
                <a:cubicBezTo>
                  <a:pt x="20532" y="16247"/>
                  <a:pt x="20522" y="16226"/>
                  <a:pt x="20512" y="16205"/>
                </a:cubicBezTo>
                <a:cubicBezTo>
                  <a:pt x="20502" y="16184"/>
                  <a:pt x="20492" y="16164"/>
                  <a:pt x="20482" y="16143"/>
                </a:cubicBezTo>
                <a:cubicBezTo>
                  <a:pt x="20482" y="16122"/>
                  <a:pt x="20472" y="16122"/>
                  <a:pt x="20472" y="16102"/>
                </a:cubicBezTo>
                <a:cubicBezTo>
                  <a:pt x="20462" y="16102"/>
                  <a:pt x="20462" y="16081"/>
                  <a:pt x="20453" y="16081"/>
                </a:cubicBezTo>
                <a:cubicBezTo>
                  <a:pt x="20453" y="16060"/>
                  <a:pt x="20453" y="16040"/>
                  <a:pt x="20453" y="16040"/>
                </a:cubicBezTo>
                <a:cubicBezTo>
                  <a:pt x="20443" y="16019"/>
                  <a:pt x="20433" y="15998"/>
                  <a:pt x="20433" y="15978"/>
                </a:cubicBezTo>
                <a:cubicBezTo>
                  <a:pt x="20423" y="15978"/>
                  <a:pt x="20423" y="15957"/>
                  <a:pt x="20423" y="15957"/>
                </a:cubicBezTo>
                <a:cubicBezTo>
                  <a:pt x="20433" y="15936"/>
                  <a:pt x="20433" y="15936"/>
                  <a:pt x="20443" y="15936"/>
                </a:cubicBezTo>
                <a:cubicBezTo>
                  <a:pt x="20453" y="15936"/>
                  <a:pt x="20453" y="15957"/>
                  <a:pt x="20462" y="15978"/>
                </a:cubicBezTo>
                <a:close/>
                <a:moveTo>
                  <a:pt x="20671" y="16164"/>
                </a:moveTo>
                <a:cubicBezTo>
                  <a:pt x="20661" y="16164"/>
                  <a:pt x="20661" y="16143"/>
                  <a:pt x="20661" y="16143"/>
                </a:cubicBezTo>
                <a:cubicBezTo>
                  <a:pt x="20661" y="16122"/>
                  <a:pt x="20671" y="16122"/>
                  <a:pt x="20671" y="16122"/>
                </a:cubicBezTo>
                <a:cubicBezTo>
                  <a:pt x="20680" y="16143"/>
                  <a:pt x="20680" y="16143"/>
                  <a:pt x="20680" y="16143"/>
                </a:cubicBezTo>
                <a:cubicBezTo>
                  <a:pt x="20680" y="16164"/>
                  <a:pt x="20680" y="16164"/>
                  <a:pt x="20680" y="16164"/>
                </a:cubicBezTo>
                <a:cubicBezTo>
                  <a:pt x="20680" y="16164"/>
                  <a:pt x="20680" y="16164"/>
                  <a:pt x="20680" y="16164"/>
                </a:cubicBezTo>
                <a:cubicBezTo>
                  <a:pt x="20680" y="16164"/>
                  <a:pt x="20680" y="16164"/>
                  <a:pt x="20680" y="16164"/>
                </a:cubicBezTo>
                <a:cubicBezTo>
                  <a:pt x="20671" y="16164"/>
                  <a:pt x="20671" y="16164"/>
                  <a:pt x="20671" y="16164"/>
                </a:cubicBezTo>
                <a:close/>
                <a:moveTo>
                  <a:pt x="20621" y="16060"/>
                </a:moveTo>
                <a:cubicBezTo>
                  <a:pt x="20621" y="16060"/>
                  <a:pt x="20621" y="16060"/>
                  <a:pt x="20621" y="16060"/>
                </a:cubicBezTo>
                <a:cubicBezTo>
                  <a:pt x="20621" y="16040"/>
                  <a:pt x="20631" y="16019"/>
                  <a:pt x="20641" y="16019"/>
                </a:cubicBezTo>
                <a:cubicBezTo>
                  <a:pt x="20641" y="16040"/>
                  <a:pt x="20641" y="16060"/>
                  <a:pt x="20641" y="16081"/>
                </a:cubicBezTo>
                <a:cubicBezTo>
                  <a:pt x="20641" y="16081"/>
                  <a:pt x="20641" y="16102"/>
                  <a:pt x="20631" y="16081"/>
                </a:cubicBezTo>
                <a:cubicBezTo>
                  <a:pt x="20631" y="16081"/>
                  <a:pt x="20631" y="16081"/>
                  <a:pt x="20621" y="16081"/>
                </a:cubicBezTo>
                <a:cubicBezTo>
                  <a:pt x="20621" y="16081"/>
                  <a:pt x="20621" y="16081"/>
                  <a:pt x="20621" y="16060"/>
                </a:cubicBezTo>
                <a:close/>
                <a:moveTo>
                  <a:pt x="19868" y="4299"/>
                </a:moveTo>
                <a:cubicBezTo>
                  <a:pt x="19868" y="4299"/>
                  <a:pt x="19868" y="4279"/>
                  <a:pt x="19878" y="4279"/>
                </a:cubicBezTo>
                <a:cubicBezTo>
                  <a:pt x="19878" y="4279"/>
                  <a:pt x="19888" y="4279"/>
                  <a:pt x="19888" y="4299"/>
                </a:cubicBezTo>
                <a:cubicBezTo>
                  <a:pt x="19888" y="4299"/>
                  <a:pt x="19888" y="4299"/>
                  <a:pt x="19888" y="4320"/>
                </a:cubicBezTo>
                <a:cubicBezTo>
                  <a:pt x="19878" y="4320"/>
                  <a:pt x="19878" y="4341"/>
                  <a:pt x="19868" y="4341"/>
                </a:cubicBezTo>
                <a:cubicBezTo>
                  <a:pt x="19858" y="4341"/>
                  <a:pt x="19868" y="4320"/>
                  <a:pt x="19868" y="4299"/>
                </a:cubicBezTo>
                <a:close/>
                <a:moveTo>
                  <a:pt x="20433" y="4258"/>
                </a:moveTo>
                <a:cubicBezTo>
                  <a:pt x="20433" y="4237"/>
                  <a:pt x="20433" y="4237"/>
                  <a:pt x="20433" y="4237"/>
                </a:cubicBezTo>
                <a:cubicBezTo>
                  <a:pt x="20443" y="4237"/>
                  <a:pt x="20443" y="4237"/>
                  <a:pt x="20443" y="4237"/>
                </a:cubicBezTo>
                <a:cubicBezTo>
                  <a:pt x="20453" y="4237"/>
                  <a:pt x="20462" y="4237"/>
                  <a:pt x="20462" y="4258"/>
                </a:cubicBezTo>
                <a:cubicBezTo>
                  <a:pt x="20462" y="4258"/>
                  <a:pt x="20453" y="4258"/>
                  <a:pt x="20443" y="4258"/>
                </a:cubicBezTo>
                <a:cubicBezTo>
                  <a:pt x="20443" y="4258"/>
                  <a:pt x="20433" y="4279"/>
                  <a:pt x="20433" y="4258"/>
                </a:cubicBezTo>
                <a:close/>
                <a:moveTo>
                  <a:pt x="20304" y="4299"/>
                </a:moveTo>
                <a:cubicBezTo>
                  <a:pt x="20304" y="4299"/>
                  <a:pt x="20314" y="4299"/>
                  <a:pt x="20314" y="4299"/>
                </a:cubicBezTo>
                <a:cubicBezTo>
                  <a:pt x="20324" y="4279"/>
                  <a:pt x="20324" y="4279"/>
                  <a:pt x="20334" y="4258"/>
                </a:cubicBezTo>
                <a:cubicBezTo>
                  <a:pt x="20334" y="4237"/>
                  <a:pt x="20334" y="4237"/>
                  <a:pt x="20344" y="4237"/>
                </a:cubicBezTo>
                <a:cubicBezTo>
                  <a:pt x="20353" y="4237"/>
                  <a:pt x="20353" y="4237"/>
                  <a:pt x="20353" y="4258"/>
                </a:cubicBezTo>
                <a:cubicBezTo>
                  <a:pt x="20353" y="4279"/>
                  <a:pt x="20353" y="4279"/>
                  <a:pt x="20363" y="4279"/>
                </a:cubicBezTo>
                <a:cubicBezTo>
                  <a:pt x="20363" y="4279"/>
                  <a:pt x="20373" y="4279"/>
                  <a:pt x="20373" y="4279"/>
                </a:cubicBezTo>
                <a:cubicBezTo>
                  <a:pt x="20383" y="4279"/>
                  <a:pt x="20383" y="4279"/>
                  <a:pt x="20393" y="4279"/>
                </a:cubicBezTo>
                <a:cubicBezTo>
                  <a:pt x="20393" y="4279"/>
                  <a:pt x="20403" y="4258"/>
                  <a:pt x="20403" y="4279"/>
                </a:cubicBezTo>
                <a:cubicBezTo>
                  <a:pt x="20403" y="4299"/>
                  <a:pt x="20393" y="4299"/>
                  <a:pt x="20393" y="4299"/>
                </a:cubicBezTo>
                <a:cubicBezTo>
                  <a:pt x="20383" y="4299"/>
                  <a:pt x="20383" y="4299"/>
                  <a:pt x="20373" y="4299"/>
                </a:cubicBezTo>
                <a:cubicBezTo>
                  <a:pt x="20373" y="4299"/>
                  <a:pt x="20373" y="4299"/>
                  <a:pt x="20363" y="4299"/>
                </a:cubicBezTo>
                <a:cubicBezTo>
                  <a:pt x="20353" y="4299"/>
                  <a:pt x="20353" y="4299"/>
                  <a:pt x="20344" y="4299"/>
                </a:cubicBezTo>
                <a:cubicBezTo>
                  <a:pt x="20334" y="4299"/>
                  <a:pt x="20324" y="4320"/>
                  <a:pt x="20314" y="4320"/>
                </a:cubicBezTo>
                <a:cubicBezTo>
                  <a:pt x="20314" y="4320"/>
                  <a:pt x="20304" y="4299"/>
                  <a:pt x="20304" y="4299"/>
                </a:cubicBezTo>
                <a:close/>
                <a:moveTo>
                  <a:pt x="19997" y="4320"/>
                </a:moveTo>
                <a:cubicBezTo>
                  <a:pt x="19997" y="4320"/>
                  <a:pt x="19997" y="4299"/>
                  <a:pt x="19997" y="4299"/>
                </a:cubicBezTo>
                <a:cubicBezTo>
                  <a:pt x="19997" y="4279"/>
                  <a:pt x="20007" y="4299"/>
                  <a:pt x="20017" y="4299"/>
                </a:cubicBezTo>
                <a:cubicBezTo>
                  <a:pt x="20017" y="4299"/>
                  <a:pt x="20017" y="4320"/>
                  <a:pt x="20017" y="4320"/>
                </a:cubicBezTo>
                <a:cubicBezTo>
                  <a:pt x="20017" y="4320"/>
                  <a:pt x="20017" y="4320"/>
                  <a:pt x="20007" y="4320"/>
                </a:cubicBezTo>
                <a:cubicBezTo>
                  <a:pt x="20007" y="4320"/>
                  <a:pt x="19997" y="4320"/>
                  <a:pt x="19997" y="4320"/>
                </a:cubicBezTo>
                <a:close/>
                <a:moveTo>
                  <a:pt x="20225" y="4341"/>
                </a:moveTo>
                <a:cubicBezTo>
                  <a:pt x="20225" y="4320"/>
                  <a:pt x="20235" y="4320"/>
                  <a:pt x="20244" y="4320"/>
                </a:cubicBezTo>
                <a:cubicBezTo>
                  <a:pt x="20244" y="4320"/>
                  <a:pt x="20264" y="4320"/>
                  <a:pt x="20264" y="4341"/>
                </a:cubicBezTo>
                <a:cubicBezTo>
                  <a:pt x="20264" y="4341"/>
                  <a:pt x="20244" y="4341"/>
                  <a:pt x="20244" y="4361"/>
                </a:cubicBezTo>
                <a:cubicBezTo>
                  <a:pt x="20235" y="4361"/>
                  <a:pt x="20225" y="4361"/>
                  <a:pt x="20225" y="4341"/>
                </a:cubicBezTo>
                <a:close/>
                <a:moveTo>
                  <a:pt x="19610" y="4237"/>
                </a:moveTo>
                <a:cubicBezTo>
                  <a:pt x="19610" y="4237"/>
                  <a:pt x="19610" y="4237"/>
                  <a:pt x="19610" y="4237"/>
                </a:cubicBezTo>
                <a:cubicBezTo>
                  <a:pt x="19610" y="4217"/>
                  <a:pt x="19610" y="4217"/>
                  <a:pt x="19610" y="4217"/>
                </a:cubicBezTo>
                <a:cubicBezTo>
                  <a:pt x="19610" y="4217"/>
                  <a:pt x="19620" y="4217"/>
                  <a:pt x="19620" y="4217"/>
                </a:cubicBezTo>
                <a:cubicBezTo>
                  <a:pt x="19620" y="4217"/>
                  <a:pt x="19630" y="4217"/>
                  <a:pt x="19630" y="4217"/>
                </a:cubicBezTo>
                <a:cubicBezTo>
                  <a:pt x="19630" y="4237"/>
                  <a:pt x="19630" y="4258"/>
                  <a:pt x="19620" y="4258"/>
                </a:cubicBezTo>
                <a:cubicBezTo>
                  <a:pt x="19620" y="4258"/>
                  <a:pt x="19610" y="4258"/>
                  <a:pt x="19610" y="4237"/>
                </a:cubicBezTo>
                <a:close/>
                <a:moveTo>
                  <a:pt x="19511" y="4155"/>
                </a:moveTo>
                <a:cubicBezTo>
                  <a:pt x="19511" y="4134"/>
                  <a:pt x="19511" y="4134"/>
                  <a:pt x="19521" y="4134"/>
                </a:cubicBezTo>
                <a:cubicBezTo>
                  <a:pt x="19521" y="4134"/>
                  <a:pt x="19531" y="4134"/>
                  <a:pt x="19541" y="4134"/>
                </a:cubicBezTo>
                <a:cubicBezTo>
                  <a:pt x="19551" y="4134"/>
                  <a:pt x="19551" y="4134"/>
                  <a:pt x="19561" y="4134"/>
                </a:cubicBezTo>
                <a:cubicBezTo>
                  <a:pt x="19561" y="4155"/>
                  <a:pt x="19571" y="4155"/>
                  <a:pt x="19571" y="4155"/>
                </a:cubicBezTo>
                <a:cubicBezTo>
                  <a:pt x="19571" y="4155"/>
                  <a:pt x="19581" y="4155"/>
                  <a:pt x="19581" y="4155"/>
                </a:cubicBezTo>
                <a:cubicBezTo>
                  <a:pt x="19581" y="4155"/>
                  <a:pt x="19581" y="4175"/>
                  <a:pt x="19581" y="4175"/>
                </a:cubicBezTo>
                <a:cubicBezTo>
                  <a:pt x="19571" y="4196"/>
                  <a:pt x="19571" y="4196"/>
                  <a:pt x="19561" y="4175"/>
                </a:cubicBezTo>
                <a:cubicBezTo>
                  <a:pt x="19551" y="4175"/>
                  <a:pt x="19551" y="4175"/>
                  <a:pt x="19541" y="4155"/>
                </a:cubicBezTo>
                <a:cubicBezTo>
                  <a:pt x="19541" y="4155"/>
                  <a:pt x="19531" y="4155"/>
                  <a:pt x="19531" y="4155"/>
                </a:cubicBezTo>
                <a:cubicBezTo>
                  <a:pt x="19531" y="4155"/>
                  <a:pt x="19521" y="4155"/>
                  <a:pt x="19521" y="4155"/>
                </a:cubicBezTo>
                <a:cubicBezTo>
                  <a:pt x="19521" y="4155"/>
                  <a:pt x="19511" y="4155"/>
                  <a:pt x="19511" y="4155"/>
                </a:cubicBezTo>
                <a:close/>
                <a:moveTo>
                  <a:pt x="18233" y="14572"/>
                </a:moveTo>
                <a:cubicBezTo>
                  <a:pt x="18233" y="14572"/>
                  <a:pt x="18243" y="14552"/>
                  <a:pt x="18243" y="14531"/>
                </a:cubicBezTo>
                <a:cubicBezTo>
                  <a:pt x="18243" y="14531"/>
                  <a:pt x="18253" y="14531"/>
                  <a:pt x="18253" y="14531"/>
                </a:cubicBezTo>
                <a:cubicBezTo>
                  <a:pt x="18253" y="14531"/>
                  <a:pt x="18253" y="14531"/>
                  <a:pt x="18253" y="14510"/>
                </a:cubicBezTo>
                <a:cubicBezTo>
                  <a:pt x="18253" y="14510"/>
                  <a:pt x="18253" y="14490"/>
                  <a:pt x="18263" y="14469"/>
                </a:cubicBezTo>
                <a:cubicBezTo>
                  <a:pt x="18273" y="14469"/>
                  <a:pt x="18273" y="14469"/>
                  <a:pt x="18273" y="14469"/>
                </a:cubicBezTo>
                <a:cubicBezTo>
                  <a:pt x="18283" y="14490"/>
                  <a:pt x="18293" y="14490"/>
                  <a:pt x="18302" y="14510"/>
                </a:cubicBezTo>
                <a:cubicBezTo>
                  <a:pt x="18302" y="14510"/>
                  <a:pt x="18302" y="14510"/>
                  <a:pt x="18302" y="14510"/>
                </a:cubicBezTo>
                <a:cubicBezTo>
                  <a:pt x="18302" y="14510"/>
                  <a:pt x="18312" y="14510"/>
                  <a:pt x="18312" y="14510"/>
                </a:cubicBezTo>
                <a:cubicBezTo>
                  <a:pt x="18312" y="14510"/>
                  <a:pt x="18322" y="14490"/>
                  <a:pt x="18332" y="14490"/>
                </a:cubicBezTo>
                <a:cubicBezTo>
                  <a:pt x="18332" y="14490"/>
                  <a:pt x="18342" y="14490"/>
                  <a:pt x="18342" y="14510"/>
                </a:cubicBezTo>
                <a:cubicBezTo>
                  <a:pt x="18342" y="14510"/>
                  <a:pt x="18342" y="14510"/>
                  <a:pt x="18342" y="14510"/>
                </a:cubicBezTo>
                <a:cubicBezTo>
                  <a:pt x="18342" y="14531"/>
                  <a:pt x="18342" y="14531"/>
                  <a:pt x="18332" y="14531"/>
                </a:cubicBezTo>
                <a:cubicBezTo>
                  <a:pt x="18332" y="14552"/>
                  <a:pt x="18322" y="14552"/>
                  <a:pt x="18322" y="14572"/>
                </a:cubicBezTo>
                <a:cubicBezTo>
                  <a:pt x="18312" y="14572"/>
                  <a:pt x="18302" y="14572"/>
                  <a:pt x="18302" y="14572"/>
                </a:cubicBezTo>
                <a:cubicBezTo>
                  <a:pt x="18293" y="14572"/>
                  <a:pt x="18293" y="14572"/>
                  <a:pt x="18283" y="14572"/>
                </a:cubicBezTo>
                <a:cubicBezTo>
                  <a:pt x="18283" y="14552"/>
                  <a:pt x="18273" y="14572"/>
                  <a:pt x="18273" y="14572"/>
                </a:cubicBezTo>
                <a:cubicBezTo>
                  <a:pt x="18273" y="14552"/>
                  <a:pt x="18263" y="14552"/>
                  <a:pt x="18263" y="14572"/>
                </a:cubicBezTo>
                <a:cubicBezTo>
                  <a:pt x="18263" y="14572"/>
                  <a:pt x="18253" y="14572"/>
                  <a:pt x="18253" y="14572"/>
                </a:cubicBezTo>
                <a:cubicBezTo>
                  <a:pt x="18253" y="14572"/>
                  <a:pt x="18233" y="14593"/>
                  <a:pt x="18233" y="14572"/>
                </a:cubicBezTo>
                <a:close/>
                <a:moveTo>
                  <a:pt x="19610" y="16743"/>
                </a:moveTo>
                <a:cubicBezTo>
                  <a:pt x="19610" y="16743"/>
                  <a:pt x="19600" y="16784"/>
                  <a:pt x="19591" y="16784"/>
                </a:cubicBezTo>
                <a:cubicBezTo>
                  <a:pt x="19591" y="16784"/>
                  <a:pt x="19581" y="16805"/>
                  <a:pt x="19581" y="16805"/>
                </a:cubicBezTo>
                <a:cubicBezTo>
                  <a:pt x="19581" y="16825"/>
                  <a:pt x="19591" y="16825"/>
                  <a:pt x="19591" y="16846"/>
                </a:cubicBezTo>
                <a:cubicBezTo>
                  <a:pt x="19591" y="16867"/>
                  <a:pt x="19591" y="16867"/>
                  <a:pt x="19591" y="16867"/>
                </a:cubicBezTo>
                <a:cubicBezTo>
                  <a:pt x="19591" y="16867"/>
                  <a:pt x="19581" y="16887"/>
                  <a:pt x="19581" y="16887"/>
                </a:cubicBezTo>
                <a:cubicBezTo>
                  <a:pt x="19581" y="16887"/>
                  <a:pt x="19581" y="16887"/>
                  <a:pt x="19581" y="16908"/>
                </a:cubicBezTo>
                <a:cubicBezTo>
                  <a:pt x="19581" y="16908"/>
                  <a:pt x="19571" y="16929"/>
                  <a:pt x="19571" y="16929"/>
                </a:cubicBezTo>
                <a:cubicBezTo>
                  <a:pt x="19571" y="16949"/>
                  <a:pt x="19571" y="16949"/>
                  <a:pt x="19571" y="16949"/>
                </a:cubicBezTo>
                <a:cubicBezTo>
                  <a:pt x="19571" y="16970"/>
                  <a:pt x="19581" y="16970"/>
                  <a:pt x="19581" y="16991"/>
                </a:cubicBezTo>
                <a:cubicBezTo>
                  <a:pt x="19581" y="16991"/>
                  <a:pt x="19571" y="17011"/>
                  <a:pt x="19571" y="17011"/>
                </a:cubicBezTo>
                <a:cubicBezTo>
                  <a:pt x="19561" y="17011"/>
                  <a:pt x="19551" y="17032"/>
                  <a:pt x="19551" y="17053"/>
                </a:cubicBezTo>
                <a:cubicBezTo>
                  <a:pt x="19551" y="17053"/>
                  <a:pt x="19561" y="17073"/>
                  <a:pt x="19561" y="17094"/>
                </a:cubicBezTo>
                <a:cubicBezTo>
                  <a:pt x="19571" y="17094"/>
                  <a:pt x="19571" y="17094"/>
                  <a:pt x="19571" y="17094"/>
                </a:cubicBezTo>
                <a:cubicBezTo>
                  <a:pt x="19571" y="17094"/>
                  <a:pt x="19571" y="17115"/>
                  <a:pt x="19571" y="17115"/>
                </a:cubicBezTo>
                <a:cubicBezTo>
                  <a:pt x="19561" y="17135"/>
                  <a:pt x="19561" y="17135"/>
                  <a:pt x="19561" y="17135"/>
                </a:cubicBezTo>
                <a:cubicBezTo>
                  <a:pt x="19561" y="17156"/>
                  <a:pt x="19561" y="17156"/>
                  <a:pt x="19561" y="17177"/>
                </a:cubicBezTo>
                <a:cubicBezTo>
                  <a:pt x="19561" y="17177"/>
                  <a:pt x="19561" y="17197"/>
                  <a:pt x="19561" y="17218"/>
                </a:cubicBezTo>
                <a:cubicBezTo>
                  <a:pt x="19561" y="17239"/>
                  <a:pt x="19561" y="17239"/>
                  <a:pt x="19561" y="17259"/>
                </a:cubicBezTo>
                <a:cubicBezTo>
                  <a:pt x="19561" y="17259"/>
                  <a:pt x="19561" y="17259"/>
                  <a:pt x="19561" y="17259"/>
                </a:cubicBezTo>
                <a:cubicBezTo>
                  <a:pt x="19561" y="17280"/>
                  <a:pt x="19561" y="17280"/>
                  <a:pt x="19561" y="17280"/>
                </a:cubicBezTo>
                <a:cubicBezTo>
                  <a:pt x="19561" y="17280"/>
                  <a:pt x="19551" y="17321"/>
                  <a:pt x="19551" y="17321"/>
                </a:cubicBezTo>
                <a:cubicBezTo>
                  <a:pt x="19541" y="17342"/>
                  <a:pt x="19541" y="17363"/>
                  <a:pt x="19531" y="17383"/>
                </a:cubicBezTo>
                <a:cubicBezTo>
                  <a:pt x="19521" y="17383"/>
                  <a:pt x="19521" y="17404"/>
                  <a:pt x="19521" y="17425"/>
                </a:cubicBezTo>
                <a:cubicBezTo>
                  <a:pt x="19511" y="17445"/>
                  <a:pt x="19511" y="17466"/>
                  <a:pt x="19511" y="17466"/>
                </a:cubicBezTo>
                <a:cubicBezTo>
                  <a:pt x="19501" y="17487"/>
                  <a:pt x="19491" y="17507"/>
                  <a:pt x="19491" y="17528"/>
                </a:cubicBezTo>
                <a:cubicBezTo>
                  <a:pt x="19482" y="17549"/>
                  <a:pt x="19472" y="17569"/>
                  <a:pt x="19462" y="17590"/>
                </a:cubicBezTo>
                <a:cubicBezTo>
                  <a:pt x="19462" y="17611"/>
                  <a:pt x="19452" y="17611"/>
                  <a:pt x="19452" y="17631"/>
                </a:cubicBezTo>
                <a:cubicBezTo>
                  <a:pt x="19452" y="17652"/>
                  <a:pt x="19452" y="17673"/>
                  <a:pt x="19452" y="17673"/>
                </a:cubicBezTo>
                <a:cubicBezTo>
                  <a:pt x="19432" y="17714"/>
                  <a:pt x="19422" y="17755"/>
                  <a:pt x="19412" y="17797"/>
                </a:cubicBezTo>
                <a:cubicBezTo>
                  <a:pt x="19412" y="17817"/>
                  <a:pt x="19402" y="17817"/>
                  <a:pt x="19402" y="17817"/>
                </a:cubicBezTo>
                <a:cubicBezTo>
                  <a:pt x="19382" y="17817"/>
                  <a:pt x="19382" y="17859"/>
                  <a:pt x="19373" y="17879"/>
                </a:cubicBezTo>
                <a:cubicBezTo>
                  <a:pt x="19373" y="17900"/>
                  <a:pt x="19363" y="17921"/>
                  <a:pt x="19363" y="17921"/>
                </a:cubicBezTo>
                <a:cubicBezTo>
                  <a:pt x="19353" y="17941"/>
                  <a:pt x="19353" y="17941"/>
                  <a:pt x="19343" y="17941"/>
                </a:cubicBezTo>
                <a:cubicBezTo>
                  <a:pt x="19343" y="17962"/>
                  <a:pt x="19343" y="17962"/>
                  <a:pt x="19333" y="17962"/>
                </a:cubicBezTo>
                <a:cubicBezTo>
                  <a:pt x="19333" y="17962"/>
                  <a:pt x="19333" y="17983"/>
                  <a:pt x="19323" y="17983"/>
                </a:cubicBezTo>
                <a:cubicBezTo>
                  <a:pt x="19323" y="17983"/>
                  <a:pt x="19323" y="17983"/>
                  <a:pt x="19323" y="17983"/>
                </a:cubicBezTo>
                <a:cubicBezTo>
                  <a:pt x="19323" y="17983"/>
                  <a:pt x="19323" y="17983"/>
                  <a:pt x="19323" y="17983"/>
                </a:cubicBezTo>
                <a:cubicBezTo>
                  <a:pt x="19313" y="17983"/>
                  <a:pt x="19313" y="18003"/>
                  <a:pt x="19303" y="18003"/>
                </a:cubicBezTo>
                <a:cubicBezTo>
                  <a:pt x="19303" y="18003"/>
                  <a:pt x="19293" y="18003"/>
                  <a:pt x="19293" y="18024"/>
                </a:cubicBezTo>
                <a:cubicBezTo>
                  <a:pt x="19283" y="18045"/>
                  <a:pt x="19283" y="18045"/>
                  <a:pt x="19273" y="18065"/>
                </a:cubicBezTo>
                <a:cubicBezTo>
                  <a:pt x="19273" y="18065"/>
                  <a:pt x="19273" y="18065"/>
                  <a:pt x="19264" y="18065"/>
                </a:cubicBezTo>
                <a:cubicBezTo>
                  <a:pt x="19264" y="18065"/>
                  <a:pt x="19264" y="18065"/>
                  <a:pt x="19254" y="18086"/>
                </a:cubicBezTo>
                <a:cubicBezTo>
                  <a:pt x="19254" y="18086"/>
                  <a:pt x="19244" y="18107"/>
                  <a:pt x="19244" y="18107"/>
                </a:cubicBezTo>
                <a:cubicBezTo>
                  <a:pt x="19234" y="18127"/>
                  <a:pt x="19234" y="18127"/>
                  <a:pt x="19234" y="18148"/>
                </a:cubicBezTo>
                <a:cubicBezTo>
                  <a:pt x="19224" y="18169"/>
                  <a:pt x="19224" y="18169"/>
                  <a:pt x="19224" y="18169"/>
                </a:cubicBezTo>
                <a:cubicBezTo>
                  <a:pt x="19214" y="18210"/>
                  <a:pt x="19204" y="18231"/>
                  <a:pt x="19194" y="18251"/>
                </a:cubicBezTo>
                <a:cubicBezTo>
                  <a:pt x="19184" y="18272"/>
                  <a:pt x="19174" y="18293"/>
                  <a:pt x="19164" y="18313"/>
                </a:cubicBezTo>
                <a:cubicBezTo>
                  <a:pt x="19155" y="18334"/>
                  <a:pt x="19155" y="18334"/>
                  <a:pt x="19155" y="18355"/>
                </a:cubicBezTo>
                <a:cubicBezTo>
                  <a:pt x="19145" y="18355"/>
                  <a:pt x="19145" y="18355"/>
                  <a:pt x="19135" y="18376"/>
                </a:cubicBezTo>
                <a:cubicBezTo>
                  <a:pt x="19135" y="18396"/>
                  <a:pt x="19125" y="18396"/>
                  <a:pt x="19125" y="18417"/>
                </a:cubicBezTo>
                <a:cubicBezTo>
                  <a:pt x="19125" y="18417"/>
                  <a:pt x="19125" y="18417"/>
                  <a:pt x="19125" y="18438"/>
                </a:cubicBezTo>
                <a:cubicBezTo>
                  <a:pt x="19115" y="18438"/>
                  <a:pt x="19115" y="18438"/>
                  <a:pt x="19115" y="18458"/>
                </a:cubicBezTo>
                <a:cubicBezTo>
                  <a:pt x="19105" y="18479"/>
                  <a:pt x="19095" y="18479"/>
                  <a:pt x="19085" y="18500"/>
                </a:cubicBezTo>
                <a:cubicBezTo>
                  <a:pt x="19075" y="18520"/>
                  <a:pt x="19075" y="18520"/>
                  <a:pt x="19065" y="18541"/>
                </a:cubicBezTo>
                <a:cubicBezTo>
                  <a:pt x="19065" y="18541"/>
                  <a:pt x="19055" y="18562"/>
                  <a:pt x="19055" y="18582"/>
                </a:cubicBezTo>
                <a:cubicBezTo>
                  <a:pt x="19055" y="18582"/>
                  <a:pt x="19055" y="18603"/>
                  <a:pt x="19055" y="18603"/>
                </a:cubicBezTo>
                <a:cubicBezTo>
                  <a:pt x="19046" y="18624"/>
                  <a:pt x="19036" y="18624"/>
                  <a:pt x="19036" y="18644"/>
                </a:cubicBezTo>
                <a:cubicBezTo>
                  <a:pt x="19026" y="18665"/>
                  <a:pt x="19026" y="18686"/>
                  <a:pt x="19026" y="18686"/>
                </a:cubicBezTo>
                <a:cubicBezTo>
                  <a:pt x="19026" y="18706"/>
                  <a:pt x="19026" y="18706"/>
                  <a:pt x="19026" y="18706"/>
                </a:cubicBezTo>
                <a:cubicBezTo>
                  <a:pt x="19026" y="18706"/>
                  <a:pt x="19026" y="18727"/>
                  <a:pt x="19026" y="18727"/>
                </a:cubicBezTo>
                <a:cubicBezTo>
                  <a:pt x="19026" y="18727"/>
                  <a:pt x="19026" y="18727"/>
                  <a:pt x="19026" y="18727"/>
                </a:cubicBezTo>
                <a:cubicBezTo>
                  <a:pt x="19016" y="18727"/>
                  <a:pt x="19016" y="18748"/>
                  <a:pt x="19016" y="18748"/>
                </a:cubicBezTo>
                <a:cubicBezTo>
                  <a:pt x="19006" y="18748"/>
                  <a:pt x="19006" y="18748"/>
                  <a:pt x="18996" y="18748"/>
                </a:cubicBezTo>
                <a:cubicBezTo>
                  <a:pt x="18986" y="18748"/>
                  <a:pt x="18976" y="18768"/>
                  <a:pt x="18966" y="18768"/>
                </a:cubicBezTo>
                <a:cubicBezTo>
                  <a:pt x="18966" y="18768"/>
                  <a:pt x="18956" y="18768"/>
                  <a:pt x="18956" y="18768"/>
                </a:cubicBezTo>
                <a:cubicBezTo>
                  <a:pt x="18956" y="18768"/>
                  <a:pt x="18946" y="18768"/>
                  <a:pt x="18946" y="18768"/>
                </a:cubicBezTo>
                <a:cubicBezTo>
                  <a:pt x="18937" y="18768"/>
                  <a:pt x="18927" y="18768"/>
                  <a:pt x="18917" y="18768"/>
                </a:cubicBezTo>
                <a:cubicBezTo>
                  <a:pt x="18917" y="18789"/>
                  <a:pt x="18907" y="18768"/>
                  <a:pt x="18907" y="18768"/>
                </a:cubicBezTo>
                <a:cubicBezTo>
                  <a:pt x="18897" y="18789"/>
                  <a:pt x="18897" y="18789"/>
                  <a:pt x="18887" y="18789"/>
                </a:cubicBezTo>
                <a:cubicBezTo>
                  <a:pt x="18887" y="18789"/>
                  <a:pt x="18877" y="18789"/>
                  <a:pt x="18877" y="18789"/>
                </a:cubicBezTo>
                <a:cubicBezTo>
                  <a:pt x="18867" y="18789"/>
                  <a:pt x="18857" y="18810"/>
                  <a:pt x="18857" y="18810"/>
                </a:cubicBezTo>
                <a:cubicBezTo>
                  <a:pt x="18847" y="18830"/>
                  <a:pt x="18847" y="18830"/>
                  <a:pt x="18838" y="18830"/>
                </a:cubicBezTo>
                <a:cubicBezTo>
                  <a:pt x="18828" y="18830"/>
                  <a:pt x="18828" y="18851"/>
                  <a:pt x="18828" y="18851"/>
                </a:cubicBezTo>
                <a:cubicBezTo>
                  <a:pt x="18808" y="18892"/>
                  <a:pt x="18778" y="18913"/>
                  <a:pt x="18748" y="18934"/>
                </a:cubicBezTo>
                <a:cubicBezTo>
                  <a:pt x="18738" y="18954"/>
                  <a:pt x="18738" y="18954"/>
                  <a:pt x="18729" y="18954"/>
                </a:cubicBezTo>
                <a:cubicBezTo>
                  <a:pt x="18729" y="18954"/>
                  <a:pt x="18729" y="18975"/>
                  <a:pt x="18729" y="18975"/>
                </a:cubicBezTo>
                <a:cubicBezTo>
                  <a:pt x="18729" y="18975"/>
                  <a:pt x="18729" y="18975"/>
                  <a:pt x="18729" y="18996"/>
                </a:cubicBezTo>
                <a:cubicBezTo>
                  <a:pt x="18719" y="18996"/>
                  <a:pt x="18719" y="18996"/>
                  <a:pt x="18719" y="18996"/>
                </a:cubicBezTo>
                <a:cubicBezTo>
                  <a:pt x="18709" y="18996"/>
                  <a:pt x="18709" y="18996"/>
                  <a:pt x="18709" y="18996"/>
                </a:cubicBezTo>
                <a:cubicBezTo>
                  <a:pt x="18709" y="18975"/>
                  <a:pt x="18709" y="18975"/>
                  <a:pt x="18709" y="18975"/>
                </a:cubicBezTo>
                <a:cubicBezTo>
                  <a:pt x="18709" y="18975"/>
                  <a:pt x="18709" y="18975"/>
                  <a:pt x="18709" y="18954"/>
                </a:cubicBezTo>
                <a:cubicBezTo>
                  <a:pt x="18709" y="18954"/>
                  <a:pt x="18699" y="18954"/>
                  <a:pt x="18699" y="18954"/>
                </a:cubicBezTo>
                <a:cubicBezTo>
                  <a:pt x="18689" y="18954"/>
                  <a:pt x="18699" y="18954"/>
                  <a:pt x="18699" y="18934"/>
                </a:cubicBezTo>
                <a:cubicBezTo>
                  <a:pt x="18689" y="18934"/>
                  <a:pt x="18689" y="18934"/>
                  <a:pt x="18679" y="18934"/>
                </a:cubicBezTo>
                <a:cubicBezTo>
                  <a:pt x="18679" y="18934"/>
                  <a:pt x="18689" y="18913"/>
                  <a:pt x="18689" y="18913"/>
                </a:cubicBezTo>
                <a:cubicBezTo>
                  <a:pt x="18689" y="18913"/>
                  <a:pt x="18689" y="18913"/>
                  <a:pt x="18689" y="18892"/>
                </a:cubicBezTo>
                <a:cubicBezTo>
                  <a:pt x="18679" y="18913"/>
                  <a:pt x="18669" y="18934"/>
                  <a:pt x="18669" y="18913"/>
                </a:cubicBezTo>
                <a:cubicBezTo>
                  <a:pt x="18659" y="18913"/>
                  <a:pt x="18659" y="18913"/>
                  <a:pt x="18669" y="18913"/>
                </a:cubicBezTo>
                <a:cubicBezTo>
                  <a:pt x="18669" y="18892"/>
                  <a:pt x="18679" y="18892"/>
                  <a:pt x="18689" y="18872"/>
                </a:cubicBezTo>
                <a:cubicBezTo>
                  <a:pt x="18679" y="18851"/>
                  <a:pt x="18669" y="18872"/>
                  <a:pt x="18669" y="18872"/>
                </a:cubicBezTo>
                <a:cubicBezTo>
                  <a:pt x="18669" y="18872"/>
                  <a:pt x="18659" y="18872"/>
                  <a:pt x="18659" y="18892"/>
                </a:cubicBezTo>
                <a:cubicBezTo>
                  <a:pt x="18659" y="18892"/>
                  <a:pt x="18649" y="18892"/>
                  <a:pt x="18649" y="18892"/>
                </a:cubicBezTo>
                <a:cubicBezTo>
                  <a:pt x="18649" y="18892"/>
                  <a:pt x="18649" y="18872"/>
                  <a:pt x="18649" y="18872"/>
                </a:cubicBezTo>
                <a:cubicBezTo>
                  <a:pt x="18659" y="18872"/>
                  <a:pt x="18659" y="18851"/>
                  <a:pt x="18659" y="18851"/>
                </a:cubicBezTo>
                <a:cubicBezTo>
                  <a:pt x="18669" y="18830"/>
                  <a:pt x="18679" y="18830"/>
                  <a:pt x="18679" y="18830"/>
                </a:cubicBezTo>
                <a:cubicBezTo>
                  <a:pt x="18679" y="18830"/>
                  <a:pt x="18679" y="18810"/>
                  <a:pt x="18679" y="18810"/>
                </a:cubicBezTo>
                <a:cubicBezTo>
                  <a:pt x="18679" y="18810"/>
                  <a:pt x="18679" y="18789"/>
                  <a:pt x="18679" y="18789"/>
                </a:cubicBezTo>
                <a:cubicBezTo>
                  <a:pt x="18669" y="18789"/>
                  <a:pt x="18669" y="18810"/>
                  <a:pt x="18659" y="18810"/>
                </a:cubicBezTo>
                <a:cubicBezTo>
                  <a:pt x="18659" y="18810"/>
                  <a:pt x="18649" y="18830"/>
                  <a:pt x="18649" y="18830"/>
                </a:cubicBezTo>
                <a:cubicBezTo>
                  <a:pt x="18649" y="18830"/>
                  <a:pt x="18639" y="18830"/>
                  <a:pt x="18639" y="18830"/>
                </a:cubicBezTo>
                <a:cubicBezTo>
                  <a:pt x="18639" y="18851"/>
                  <a:pt x="18639" y="18851"/>
                  <a:pt x="18639" y="18851"/>
                </a:cubicBezTo>
                <a:cubicBezTo>
                  <a:pt x="18629" y="18851"/>
                  <a:pt x="18629" y="18872"/>
                  <a:pt x="18620" y="18872"/>
                </a:cubicBezTo>
                <a:cubicBezTo>
                  <a:pt x="18620" y="18872"/>
                  <a:pt x="18610" y="18872"/>
                  <a:pt x="18600" y="18892"/>
                </a:cubicBezTo>
                <a:cubicBezTo>
                  <a:pt x="18590" y="18892"/>
                  <a:pt x="18590" y="18913"/>
                  <a:pt x="18580" y="18913"/>
                </a:cubicBezTo>
                <a:cubicBezTo>
                  <a:pt x="18570" y="18913"/>
                  <a:pt x="18570" y="18934"/>
                  <a:pt x="18560" y="18934"/>
                </a:cubicBezTo>
                <a:cubicBezTo>
                  <a:pt x="18550" y="18954"/>
                  <a:pt x="18550" y="18954"/>
                  <a:pt x="18550" y="18954"/>
                </a:cubicBezTo>
                <a:cubicBezTo>
                  <a:pt x="18540" y="18954"/>
                  <a:pt x="18540" y="18954"/>
                  <a:pt x="18540" y="18934"/>
                </a:cubicBezTo>
                <a:cubicBezTo>
                  <a:pt x="18540" y="18934"/>
                  <a:pt x="18540" y="18934"/>
                  <a:pt x="18540" y="18934"/>
                </a:cubicBezTo>
                <a:cubicBezTo>
                  <a:pt x="18540" y="18913"/>
                  <a:pt x="18540" y="18934"/>
                  <a:pt x="18530" y="18913"/>
                </a:cubicBezTo>
                <a:cubicBezTo>
                  <a:pt x="18530" y="18913"/>
                  <a:pt x="18530" y="18913"/>
                  <a:pt x="18530" y="18913"/>
                </a:cubicBezTo>
                <a:cubicBezTo>
                  <a:pt x="18520" y="18892"/>
                  <a:pt x="18520" y="18892"/>
                  <a:pt x="18511" y="18892"/>
                </a:cubicBezTo>
                <a:cubicBezTo>
                  <a:pt x="18501" y="18892"/>
                  <a:pt x="18501" y="18892"/>
                  <a:pt x="18501" y="18892"/>
                </a:cubicBezTo>
                <a:cubicBezTo>
                  <a:pt x="18501" y="18892"/>
                  <a:pt x="18491" y="18892"/>
                  <a:pt x="18491" y="18892"/>
                </a:cubicBezTo>
                <a:cubicBezTo>
                  <a:pt x="18491" y="18892"/>
                  <a:pt x="18491" y="18892"/>
                  <a:pt x="18481" y="18872"/>
                </a:cubicBezTo>
                <a:cubicBezTo>
                  <a:pt x="18481" y="18872"/>
                  <a:pt x="18481" y="18872"/>
                  <a:pt x="18481" y="18872"/>
                </a:cubicBezTo>
                <a:cubicBezTo>
                  <a:pt x="18471" y="18851"/>
                  <a:pt x="18461" y="18872"/>
                  <a:pt x="18451" y="18872"/>
                </a:cubicBezTo>
                <a:cubicBezTo>
                  <a:pt x="18451" y="18892"/>
                  <a:pt x="18441" y="18892"/>
                  <a:pt x="18441" y="18892"/>
                </a:cubicBezTo>
                <a:cubicBezTo>
                  <a:pt x="18441" y="18872"/>
                  <a:pt x="18441" y="18872"/>
                  <a:pt x="18441" y="18872"/>
                </a:cubicBezTo>
                <a:cubicBezTo>
                  <a:pt x="18431" y="18872"/>
                  <a:pt x="18431" y="18872"/>
                  <a:pt x="18421" y="18851"/>
                </a:cubicBezTo>
                <a:cubicBezTo>
                  <a:pt x="18421" y="18851"/>
                  <a:pt x="18411" y="18830"/>
                  <a:pt x="18411" y="18830"/>
                </a:cubicBezTo>
                <a:cubicBezTo>
                  <a:pt x="18402" y="18830"/>
                  <a:pt x="18392" y="18851"/>
                  <a:pt x="18392" y="18830"/>
                </a:cubicBezTo>
                <a:cubicBezTo>
                  <a:pt x="18392" y="18830"/>
                  <a:pt x="18392" y="18810"/>
                  <a:pt x="18392" y="18810"/>
                </a:cubicBezTo>
                <a:cubicBezTo>
                  <a:pt x="18392" y="18810"/>
                  <a:pt x="18392" y="18810"/>
                  <a:pt x="18382" y="18810"/>
                </a:cubicBezTo>
                <a:cubicBezTo>
                  <a:pt x="18382" y="18810"/>
                  <a:pt x="18382" y="18789"/>
                  <a:pt x="18382" y="18789"/>
                </a:cubicBezTo>
                <a:cubicBezTo>
                  <a:pt x="18382" y="18789"/>
                  <a:pt x="18382" y="18789"/>
                  <a:pt x="18382" y="18768"/>
                </a:cubicBezTo>
                <a:cubicBezTo>
                  <a:pt x="18372" y="18768"/>
                  <a:pt x="18382" y="18768"/>
                  <a:pt x="18382" y="18748"/>
                </a:cubicBezTo>
                <a:cubicBezTo>
                  <a:pt x="18372" y="18748"/>
                  <a:pt x="18372" y="18727"/>
                  <a:pt x="18372" y="18727"/>
                </a:cubicBezTo>
                <a:cubicBezTo>
                  <a:pt x="18372" y="18706"/>
                  <a:pt x="18372" y="18706"/>
                  <a:pt x="18372" y="18706"/>
                </a:cubicBezTo>
                <a:cubicBezTo>
                  <a:pt x="18372" y="18686"/>
                  <a:pt x="18362" y="18686"/>
                  <a:pt x="18362" y="18686"/>
                </a:cubicBezTo>
                <a:cubicBezTo>
                  <a:pt x="18362" y="18665"/>
                  <a:pt x="18372" y="18665"/>
                  <a:pt x="18372" y="18665"/>
                </a:cubicBezTo>
                <a:cubicBezTo>
                  <a:pt x="18382" y="18644"/>
                  <a:pt x="18382" y="18624"/>
                  <a:pt x="18392" y="18624"/>
                </a:cubicBezTo>
                <a:cubicBezTo>
                  <a:pt x="18392" y="18624"/>
                  <a:pt x="18402" y="18603"/>
                  <a:pt x="18402" y="18603"/>
                </a:cubicBezTo>
                <a:cubicBezTo>
                  <a:pt x="18402" y="18582"/>
                  <a:pt x="18402" y="18582"/>
                  <a:pt x="18402" y="18562"/>
                </a:cubicBezTo>
                <a:cubicBezTo>
                  <a:pt x="18392" y="18562"/>
                  <a:pt x="18392" y="18541"/>
                  <a:pt x="18392" y="18541"/>
                </a:cubicBezTo>
                <a:cubicBezTo>
                  <a:pt x="18392" y="18520"/>
                  <a:pt x="18392" y="18520"/>
                  <a:pt x="18392" y="18500"/>
                </a:cubicBezTo>
                <a:cubicBezTo>
                  <a:pt x="18392" y="18500"/>
                  <a:pt x="18392" y="18500"/>
                  <a:pt x="18392" y="18479"/>
                </a:cubicBezTo>
                <a:cubicBezTo>
                  <a:pt x="18392" y="18479"/>
                  <a:pt x="18392" y="18479"/>
                  <a:pt x="18392" y="18458"/>
                </a:cubicBezTo>
                <a:cubicBezTo>
                  <a:pt x="18392" y="18458"/>
                  <a:pt x="18392" y="18458"/>
                  <a:pt x="18402" y="18438"/>
                </a:cubicBezTo>
                <a:cubicBezTo>
                  <a:pt x="18402" y="18438"/>
                  <a:pt x="18402" y="18438"/>
                  <a:pt x="18402" y="18438"/>
                </a:cubicBezTo>
                <a:cubicBezTo>
                  <a:pt x="18392" y="18438"/>
                  <a:pt x="18402" y="18417"/>
                  <a:pt x="18402" y="18396"/>
                </a:cubicBezTo>
                <a:cubicBezTo>
                  <a:pt x="18392" y="18396"/>
                  <a:pt x="18382" y="18396"/>
                  <a:pt x="18372" y="18417"/>
                </a:cubicBezTo>
                <a:cubicBezTo>
                  <a:pt x="18372" y="18417"/>
                  <a:pt x="18372" y="18417"/>
                  <a:pt x="18362" y="18417"/>
                </a:cubicBezTo>
                <a:cubicBezTo>
                  <a:pt x="18362" y="18417"/>
                  <a:pt x="18352" y="18417"/>
                  <a:pt x="18352" y="18438"/>
                </a:cubicBezTo>
                <a:cubicBezTo>
                  <a:pt x="18342" y="18438"/>
                  <a:pt x="18342" y="18438"/>
                  <a:pt x="18332" y="18438"/>
                </a:cubicBezTo>
                <a:cubicBezTo>
                  <a:pt x="18332" y="18438"/>
                  <a:pt x="18322" y="18438"/>
                  <a:pt x="18322" y="18438"/>
                </a:cubicBezTo>
                <a:cubicBezTo>
                  <a:pt x="18312" y="18438"/>
                  <a:pt x="18312" y="18417"/>
                  <a:pt x="18322" y="18417"/>
                </a:cubicBezTo>
                <a:cubicBezTo>
                  <a:pt x="18322" y="18417"/>
                  <a:pt x="18332" y="18396"/>
                  <a:pt x="18342" y="18396"/>
                </a:cubicBezTo>
                <a:cubicBezTo>
                  <a:pt x="18342" y="18396"/>
                  <a:pt x="18342" y="18376"/>
                  <a:pt x="18352" y="18376"/>
                </a:cubicBezTo>
                <a:cubicBezTo>
                  <a:pt x="18352" y="18376"/>
                  <a:pt x="18352" y="18376"/>
                  <a:pt x="18352" y="18376"/>
                </a:cubicBezTo>
                <a:cubicBezTo>
                  <a:pt x="18362" y="18376"/>
                  <a:pt x="18362" y="18355"/>
                  <a:pt x="18362" y="18355"/>
                </a:cubicBezTo>
                <a:cubicBezTo>
                  <a:pt x="18362" y="18334"/>
                  <a:pt x="18362" y="18334"/>
                  <a:pt x="18362" y="18334"/>
                </a:cubicBezTo>
                <a:cubicBezTo>
                  <a:pt x="18372" y="18313"/>
                  <a:pt x="18372" y="18313"/>
                  <a:pt x="18372" y="18293"/>
                </a:cubicBezTo>
                <a:cubicBezTo>
                  <a:pt x="18372" y="18293"/>
                  <a:pt x="18372" y="18272"/>
                  <a:pt x="18372" y="18251"/>
                </a:cubicBezTo>
                <a:cubicBezTo>
                  <a:pt x="18372" y="18251"/>
                  <a:pt x="18372" y="18231"/>
                  <a:pt x="18372" y="18231"/>
                </a:cubicBezTo>
                <a:cubicBezTo>
                  <a:pt x="18362" y="18210"/>
                  <a:pt x="18362" y="18210"/>
                  <a:pt x="18372" y="18210"/>
                </a:cubicBezTo>
                <a:cubicBezTo>
                  <a:pt x="18362" y="18210"/>
                  <a:pt x="18352" y="18231"/>
                  <a:pt x="18342" y="18231"/>
                </a:cubicBezTo>
                <a:cubicBezTo>
                  <a:pt x="18342" y="18251"/>
                  <a:pt x="18342" y="18272"/>
                  <a:pt x="18342" y="18272"/>
                </a:cubicBezTo>
                <a:cubicBezTo>
                  <a:pt x="18332" y="18293"/>
                  <a:pt x="18322" y="18334"/>
                  <a:pt x="18312" y="18334"/>
                </a:cubicBezTo>
                <a:cubicBezTo>
                  <a:pt x="18312" y="18334"/>
                  <a:pt x="18302" y="18334"/>
                  <a:pt x="18302" y="18334"/>
                </a:cubicBezTo>
                <a:cubicBezTo>
                  <a:pt x="18293" y="18334"/>
                  <a:pt x="18293" y="18334"/>
                  <a:pt x="18283" y="18355"/>
                </a:cubicBezTo>
                <a:cubicBezTo>
                  <a:pt x="18273" y="18355"/>
                  <a:pt x="18273" y="18355"/>
                  <a:pt x="18263" y="18376"/>
                </a:cubicBezTo>
                <a:cubicBezTo>
                  <a:pt x="18263" y="18376"/>
                  <a:pt x="18253" y="18376"/>
                  <a:pt x="18253" y="18376"/>
                </a:cubicBezTo>
                <a:cubicBezTo>
                  <a:pt x="18253" y="18355"/>
                  <a:pt x="18253" y="18355"/>
                  <a:pt x="18263" y="18355"/>
                </a:cubicBezTo>
                <a:cubicBezTo>
                  <a:pt x="18263" y="18334"/>
                  <a:pt x="18263" y="18334"/>
                  <a:pt x="18273" y="18313"/>
                </a:cubicBezTo>
                <a:cubicBezTo>
                  <a:pt x="18283" y="18313"/>
                  <a:pt x="18293" y="18313"/>
                  <a:pt x="18302" y="18313"/>
                </a:cubicBezTo>
                <a:cubicBezTo>
                  <a:pt x="18302" y="18272"/>
                  <a:pt x="18312" y="18272"/>
                  <a:pt x="18322" y="18251"/>
                </a:cubicBezTo>
                <a:cubicBezTo>
                  <a:pt x="18322" y="18231"/>
                  <a:pt x="18322" y="18189"/>
                  <a:pt x="18332" y="18169"/>
                </a:cubicBezTo>
                <a:cubicBezTo>
                  <a:pt x="18342" y="18169"/>
                  <a:pt x="18342" y="18148"/>
                  <a:pt x="18352" y="18148"/>
                </a:cubicBezTo>
                <a:cubicBezTo>
                  <a:pt x="18352" y="18127"/>
                  <a:pt x="18352" y="18127"/>
                  <a:pt x="18362" y="18127"/>
                </a:cubicBezTo>
                <a:cubicBezTo>
                  <a:pt x="18372" y="18107"/>
                  <a:pt x="18382" y="18107"/>
                  <a:pt x="18382" y="18065"/>
                </a:cubicBezTo>
                <a:cubicBezTo>
                  <a:pt x="18382" y="18065"/>
                  <a:pt x="18382" y="18045"/>
                  <a:pt x="18382" y="18045"/>
                </a:cubicBezTo>
                <a:cubicBezTo>
                  <a:pt x="18382" y="18024"/>
                  <a:pt x="18392" y="18024"/>
                  <a:pt x="18392" y="18003"/>
                </a:cubicBezTo>
                <a:cubicBezTo>
                  <a:pt x="18392" y="17983"/>
                  <a:pt x="18402" y="17962"/>
                  <a:pt x="18402" y="17962"/>
                </a:cubicBezTo>
                <a:cubicBezTo>
                  <a:pt x="18392" y="17941"/>
                  <a:pt x="18392" y="17962"/>
                  <a:pt x="18392" y="17962"/>
                </a:cubicBezTo>
                <a:cubicBezTo>
                  <a:pt x="18372" y="17983"/>
                  <a:pt x="18372" y="18003"/>
                  <a:pt x="18362" y="18024"/>
                </a:cubicBezTo>
                <a:cubicBezTo>
                  <a:pt x="18362" y="18045"/>
                  <a:pt x="18352" y="18065"/>
                  <a:pt x="18342" y="18086"/>
                </a:cubicBezTo>
                <a:cubicBezTo>
                  <a:pt x="18342" y="18086"/>
                  <a:pt x="18342" y="18107"/>
                  <a:pt x="18332" y="18107"/>
                </a:cubicBezTo>
                <a:cubicBezTo>
                  <a:pt x="18322" y="18127"/>
                  <a:pt x="18312" y="18127"/>
                  <a:pt x="18302" y="18127"/>
                </a:cubicBezTo>
                <a:cubicBezTo>
                  <a:pt x="18293" y="18148"/>
                  <a:pt x="18283" y="18169"/>
                  <a:pt x="18273" y="18169"/>
                </a:cubicBezTo>
                <a:cubicBezTo>
                  <a:pt x="18263" y="18189"/>
                  <a:pt x="18263" y="18189"/>
                  <a:pt x="18253" y="18189"/>
                </a:cubicBezTo>
                <a:cubicBezTo>
                  <a:pt x="18253" y="18189"/>
                  <a:pt x="18243" y="18189"/>
                  <a:pt x="18243" y="18210"/>
                </a:cubicBezTo>
                <a:cubicBezTo>
                  <a:pt x="18243" y="18210"/>
                  <a:pt x="18243" y="18231"/>
                  <a:pt x="18243" y="18231"/>
                </a:cubicBezTo>
                <a:cubicBezTo>
                  <a:pt x="18233" y="18231"/>
                  <a:pt x="18233" y="18251"/>
                  <a:pt x="18223" y="18251"/>
                </a:cubicBezTo>
                <a:cubicBezTo>
                  <a:pt x="18223" y="18251"/>
                  <a:pt x="18223" y="18251"/>
                  <a:pt x="18223" y="18251"/>
                </a:cubicBezTo>
                <a:cubicBezTo>
                  <a:pt x="18223" y="18272"/>
                  <a:pt x="18223" y="18293"/>
                  <a:pt x="18213" y="18313"/>
                </a:cubicBezTo>
                <a:cubicBezTo>
                  <a:pt x="18203" y="18313"/>
                  <a:pt x="18203" y="18334"/>
                  <a:pt x="18193" y="18313"/>
                </a:cubicBezTo>
                <a:cubicBezTo>
                  <a:pt x="18193" y="18313"/>
                  <a:pt x="18174" y="18313"/>
                  <a:pt x="18174" y="18313"/>
                </a:cubicBezTo>
                <a:cubicBezTo>
                  <a:pt x="18174" y="18293"/>
                  <a:pt x="18184" y="18293"/>
                  <a:pt x="18184" y="18293"/>
                </a:cubicBezTo>
                <a:cubicBezTo>
                  <a:pt x="18184" y="18293"/>
                  <a:pt x="18184" y="18272"/>
                  <a:pt x="18184" y="18272"/>
                </a:cubicBezTo>
                <a:cubicBezTo>
                  <a:pt x="18184" y="18251"/>
                  <a:pt x="18184" y="18251"/>
                  <a:pt x="18184" y="18231"/>
                </a:cubicBezTo>
                <a:cubicBezTo>
                  <a:pt x="18184" y="18210"/>
                  <a:pt x="18184" y="18210"/>
                  <a:pt x="18184" y="18189"/>
                </a:cubicBezTo>
                <a:cubicBezTo>
                  <a:pt x="18184" y="18189"/>
                  <a:pt x="18184" y="18169"/>
                  <a:pt x="18184" y="18148"/>
                </a:cubicBezTo>
                <a:cubicBezTo>
                  <a:pt x="18184" y="18148"/>
                  <a:pt x="18184" y="18148"/>
                  <a:pt x="18184" y="18148"/>
                </a:cubicBezTo>
                <a:cubicBezTo>
                  <a:pt x="18174" y="18127"/>
                  <a:pt x="18174" y="18127"/>
                  <a:pt x="18174" y="18127"/>
                </a:cubicBezTo>
                <a:cubicBezTo>
                  <a:pt x="18174" y="18107"/>
                  <a:pt x="18184" y="18107"/>
                  <a:pt x="18184" y="18086"/>
                </a:cubicBezTo>
                <a:cubicBezTo>
                  <a:pt x="18184" y="18086"/>
                  <a:pt x="18174" y="18086"/>
                  <a:pt x="18174" y="18086"/>
                </a:cubicBezTo>
                <a:cubicBezTo>
                  <a:pt x="18174" y="18065"/>
                  <a:pt x="18174" y="18065"/>
                  <a:pt x="18184" y="18045"/>
                </a:cubicBezTo>
                <a:cubicBezTo>
                  <a:pt x="18174" y="18045"/>
                  <a:pt x="18174" y="18045"/>
                  <a:pt x="18164" y="18045"/>
                </a:cubicBezTo>
                <a:cubicBezTo>
                  <a:pt x="18154" y="18065"/>
                  <a:pt x="18154" y="18024"/>
                  <a:pt x="18144" y="18024"/>
                </a:cubicBezTo>
                <a:cubicBezTo>
                  <a:pt x="18144" y="18003"/>
                  <a:pt x="18144" y="18003"/>
                  <a:pt x="18144" y="17983"/>
                </a:cubicBezTo>
                <a:cubicBezTo>
                  <a:pt x="18144" y="17983"/>
                  <a:pt x="18154" y="17983"/>
                  <a:pt x="18154" y="17962"/>
                </a:cubicBezTo>
                <a:cubicBezTo>
                  <a:pt x="18154" y="17962"/>
                  <a:pt x="18154" y="17962"/>
                  <a:pt x="18164" y="17962"/>
                </a:cubicBezTo>
                <a:cubicBezTo>
                  <a:pt x="18164" y="17962"/>
                  <a:pt x="18164" y="17962"/>
                  <a:pt x="18164" y="17962"/>
                </a:cubicBezTo>
                <a:cubicBezTo>
                  <a:pt x="18154" y="17962"/>
                  <a:pt x="18154" y="17962"/>
                  <a:pt x="18154" y="17941"/>
                </a:cubicBezTo>
                <a:cubicBezTo>
                  <a:pt x="18154" y="17941"/>
                  <a:pt x="18154" y="17941"/>
                  <a:pt x="18154" y="17941"/>
                </a:cubicBezTo>
                <a:cubicBezTo>
                  <a:pt x="18154" y="17941"/>
                  <a:pt x="18144" y="17921"/>
                  <a:pt x="18144" y="17921"/>
                </a:cubicBezTo>
                <a:cubicBezTo>
                  <a:pt x="18144" y="17900"/>
                  <a:pt x="18134" y="17921"/>
                  <a:pt x="18134" y="17900"/>
                </a:cubicBezTo>
                <a:cubicBezTo>
                  <a:pt x="18134" y="17900"/>
                  <a:pt x="18144" y="17879"/>
                  <a:pt x="18134" y="17879"/>
                </a:cubicBezTo>
                <a:cubicBezTo>
                  <a:pt x="18124" y="17859"/>
                  <a:pt x="18124" y="17859"/>
                  <a:pt x="18114" y="17879"/>
                </a:cubicBezTo>
                <a:cubicBezTo>
                  <a:pt x="18114" y="17879"/>
                  <a:pt x="18104" y="17879"/>
                  <a:pt x="18104" y="17859"/>
                </a:cubicBezTo>
                <a:cubicBezTo>
                  <a:pt x="18094" y="17859"/>
                  <a:pt x="18094" y="17838"/>
                  <a:pt x="18094" y="17838"/>
                </a:cubicBezTo>
                <a:cubicBezTo>
                  <a:pt x="18084" y="17817"/>
                  <a:pt x="18075" y="17838"/>
                  <a:pt x="18075" y="17838"/>
                </a:cubicBezTo>
                <a:cubicBezTo>
                  <a:pt x="18075" y="17859"/>
                  <a:pt x="18065" y="17859"/>
                  <a:pt x="18065" y="17859"/>
                </a:cubicBezTo>
                <a:cubicBezTo>
                  <a:pt x="18065" y="17859"/>
                  <a:pt x="18055" y="17879"/>
                  <a:pt x="18055" y="17879"/>
                </a:cubicBezTo>
                <a:cubicBezTo>
                  <a:pt x="18055" y="17879"/>
                  <a:pt x="18055" y="17859"/>
                  <a:pt x="18055" y="17859"/>
                </a:cubicBezTo>
                <a:cubicBezTo>
                  <a:pt x="18045" y="17859"/>
                  <a:pt x="18045" y="17859"/>
                  <a:pt x="18045" y="17838"/>
                </a:cubicBezTo>
                <a:cubicBezTo>
                  <a:pt x="18045" y="17838"/>
                  <a:pt x="18045" y="17838"/>
                  <a:pt x="18035" y="17817"/>
                </a:cubicBezTo>
                <a:cubicBezTo>
                  <a:pt x="18025" y="17817"/>
                  <a:pt x="18025" y="17797"/>
                  <a:pt x="18015" y="17797"/>
                </a:cubicBezTo>
                <a:cubicBezTo>
                  <a:pt x="18005" y="17797"/>
                  <a:pt x="18005" y="17776"/>
                  <a:pt x="17995" y="17755"/>
                </a:cubicBezTo>
                <a:cubicBezTo>
                  <a:pt x="17995" y="17755"/>
                  <a:pt x="17985" y="17755"/>
                  <a:pt x="17985" y="17755"/>
                </a:cubicBezTo>
                <a:cubicBezTo>
                  <a:pt x="17985" y="17776"/>
                  <a:pt x="17985" y="17776"/>
                  <a:pt x="17985" y="17776"/>
                </a:cubicBezTo>
                <a:cubicBezTo>
                  <a:pt x="17975" y="17776"/>
                  <a:pt x="17966" y="17776"/>
                  <a:pt x="17966" y="17776"/>
                </a:cubicBezTo>
                <a:cubicBezTo>
                  <a:pt x="17956" y="17776"/>
                  <a:pt x="17936" y="17776"/>
                  <a:pt x="17926" y="17776"/>
                </a:cubicBezTo>
                <a:cubicBezTo>
                  <a:pt x="17916" y="17776"/>
                  <a:pt x="17906" y="17776"/>
                  <a:pt x="17896" y="17776"/>
                </a:cubicBezTo>
                <a:cubicBezTo>
                  <a:pt x="17886" y="17776"/>
                  <a:pt x="17886" y="17797"/>
                  <a:pt x="17876" y="17797"/>
                </a:cubicBezTo>
                <a:cubicBezTo>
                  <a:pt x="17876" y="17797"/>
                  <a:pt x="17876" y="17797"/>
                  <a:pt x="17866" y="17797"/>
                </a:cubicBezTo>
                <a:cubicBezTo>
                  <a:pt x="17866" y="17797"/>
                  <a:pt x="17866" y="17797"/>
                  <a:pt x="17866" y="17797"/>
                </a:cubicBezTo>
                <a:cubicBezTo>
                  <a:pt x="17866" y="17817"/>
                  <a:pt x="17866" y="17817"/>
                  <a:pt x="17866" y="17817"/>
                </a:cubicBezTo>
                <a:cubicBezTo>
                  <a:pt x="17857" y="17817"/>
                  <a:pt x="17857" y="17817"/>
                  <a:pt x="17857" y="17817"/>
                </a:cubicBezTo>
                <a:cubicBezTo>
                  <a:pt x="17847" y="17817"/>
                  <a:pt x="17837" y="17838"/>
                  <a:pt x="17837" y="17838"/>
                </a:cubicBezTo>
                <a:cubicBezTo>
                  <a:pt x="17827" y="17838"/>
                  <a:pt x="17817" y="17838"/>
                  <a:pt x="17807" y="17838"/>
                </a:cubicBezTo>
                <a:cubicBezTo>
                  <a:pt x="17797" y="17838"/>
                  <a:pt x="17787" y="17838"/>
                  <a:pt x="17787" y="17838"/>
                </a:cubicBezTo>
                <a:cubicBezTo>
                  <a:pt x="17777" y="17859"/>
                  <a:pt x="17777" y="17859"/>
                  <a:pt x="17777" y="17859"/>
                </a:cubicBezTo>
                <a:cubicBezTo>
                  <a:pt x="17767" y="17859"/>
                  <a:pt x="17767" y="17859"/>
                  <a:pt x="17767" y="17859"/>
                </a:cubicBezTo>
                <a:cubicBezTo>
                  <a:pt x="17767" y="17879"/>
                  <a:pt x="17758" y="17859"/>
                  <a:pt x="17748" y="17879"/>
                </a:cubicBezTo>
                <a:cubicBezTo>
                  <a:pt x="17738" y="17879"/>
                  <a:pt x="17738" y="17900"/>
                  <a:pt x="17728" y="17900"/>
                </a:cubicBezTo>
                <a:cubicBezTo>
                  <a:pt x="17718" y="17921"/>
                  <a:pt x="17708" y="17921"/>
                  <a:pt x="17698" y="17921"/>
                </a:cubicBezTo>
                <a:cubicBezTo>
                  <a:pt x="17698" y="17941"/>
                  <a:pt x="17688" y="17941"/>
                  <a:pt x="17688" y="17921"/>
                </a:cubicBezTo>
                <a:cubicBezTo>
                  <a:pt x="17678" y="17921"/>
                  <a:pt x="17678" y="17900"/>
                  <a:pt x="17668" y="17900"/>
                </a:cubicBezTo>
                <a:cubicBezTo>
                  <a:pt x="17668" y="17900"/>
                  <a:pt x="17658" y="17879"/>
                  <a:pt x="17649" y="17879"/>
                </a:cubicBezTo>
                <a:cubicBezTo>
                  <a:pt x="17649" y="17900"/>
                  <a:pt x="17639" y="17900"/>
                  <a:pt x="17629" y="17900"/>
                </a:cubicBezTo>
                <a:cubicBezTo>
                  <a:pt x="17629" y="17921"/>
                  <a:pt x="17619" y="17921"/>
                  <a:pt x="17609" y="17921"/>
                </a:cubicBezTo>
                <a:cubicBezTo>
                  <a:pt x="17609" y="17921"/>
                  <a:pt x="17609" y="17921"/>
                  <a:pt x="17609" y="17921"/>
                </a:cubicBezTo>
                <a:cubicBezTo>
                  <a:pt x="17599" y="17941"/>
                  <a:pt x="17599" y="17941"/>
                  <a:pt x="17599" y="17941"/>
                </a:cubicBezTo>
                <a:cubicBezTo>
                  <a:pt x="17589" y="17962"/>
                  <a:pt x="17589" y="17962"/>
                  <a:pt x="17579" y="17962"/>
                </a:cubicBezTo>
                <a:cubicBezTo>
                  <a:pt x="17569" y="17962"/>
                  <a:pt x="17569" y="17962"/>
                  <a:pt x="17569" y="17962"/>
                </a:cubicBezTo>
                <a:cubicBezTo>
                  <a:pt x="17559" y="17962"/>
                  <a:pt x="17559" y="17983"/>
                  <a:pt x="17559" y="17983"/>
                </a:cubicBezTo>
                <a:cubicBezTo>
                  <a:pt x="17549" y="17983"/>
                  <a:pt x="17549" y="17983"/>
                  <a:pt x="17549" y="17983"/>
                </a:cubicBezTo>
                <a:cubicBezTo>
                  <a:pt x="17540" y="17983"/>
                  <a:pt x="17530" y="17983"/>
                  <a:pt x="17530" y="18003"/>
                </a:cubicBezTo>
                <a:cubicBezTo>
                  <a:pt x="17520" y="18003"/>
                  <a:pt x="17510" y="18003"/>
                  <a:pt x="17500" y="18024"/>
                </a:cubicBezTo>
                <a:cubicBezTo>
                  <a:pt x="17490" y="18024"/>
                  <a:pt x="17490" y="18024"/>
                  <a:pt x="17500" y="18024"/>
                </a:cubicBezTo>
                <a:cubicBezTo>
                  <a:pt x="17500" y="18045"/>
                  <a:pt x="17500" y="18045"/>
                  <a:pt x="17490" y="18045"/>
                </a:cubicBezTo>
                <a:cubicBezTo>
                  <a:pt x="17490" y="18045"/>
                  <a:pt x="17490" y="18045"/>
                  <a:pt x="17480" y="18045"/>
                </a:cubicBezTo>
                <a:cubicBezTo>
                  <a:pt x="17480" y="18065"/>
                  <a:pt x="17480" y="18065"/>
                  <a:pt x="17480" y="18065"/>
                </a:cubicBezTo>
                <a:cubicBezTo>
                  <a:pt x="17480" y="18107"/>
                  <a:pt x="17460" y="18127"/>
                  <a:pt x="17450" y="18148"/>
                </a:cubicBezTo>
                <a:cubicBezTo>
                  <a:pt x="17450" y="18148"/>
                  <a:pt x="17440" y="18169"/>
                  <a:pt x="17440" y="18169"/>
                </a:cubicBezTo>
                <a:cubicBezTo>
                  <a:pt x="17431" y="18169"/>
                  <a:pt x="17431" y="18169"/>
                  <a:pt x="17431" y="18169"/>
                </a:cubicBezTo>
                <a:cubicBezTo>
                  <a:pt x="17421" y="18169"/>
                  <a:pt x="17411" y="18169"/>
                  <a:pt x="17401" y="18169"/>
                </a:cubicBezTo>
                <a:cubicBezTo>
                  <a:pt x="17401" y="18169"/>
                  <a:pt x="17401" y="18169"/>
                  <a:pt x="17401" y="18169"/>
                </a:cubicBezTo>
                <a:cubicBezTo>
                  <a:pt x="17391" y="18148"/>
                  <a:pt x="17391" y="18148"/>
                  <a:pt x="17381" y="18148"/>
                </a:cubicBezTo>
                <a:cubicBezTo>
                  <a:pt x="17381" y="18148"/>
                  <a:pt x="17371" y="18148"/>
                  <a:pt x="17371" y="18148"/>
                </a:cubicBezTo>
                <a:cubicBezTo>
                  <a:pt x="17361" y="18148"/>
                  <a:pt x="17351" y="18169"/>
                  <a:pt x="17341" y="18169"/>
                </a:cubicBezTo>
                <a:cubicBezTo>
                  <a:pt x="17331" y="18169"/>
                  <a:pt x="17331" y="18148"/>
                  <a:pt x="17331" y="18148"/>
                </a:cubicBezTo>
                <a:cubicBezTo>
                  <a:pt x="17322" y="18148"/>
                  <a:pt x="17322" y="18148"/>
                  <a:pt x="17322" y="18148"/>
                </a:cubicBezTo>
                <a:cubicBezTo>
                  <a:pt x="17312" y="18127"/>
                  <a:pt x="17312" y="18148"/>
                  <a:pt x="17302" y="18148"/>
                </a:cubicBezTo>
                <a:cubicBezTo>
                  <a:pt x="17302" y="18148"/>
                  <a:pt x="17292" y="18148"/>
                  <a:pt x="17292" y="18148"/>
                </a:cubicBezTo>
                <a:cubicBezTo>
                  <a:pt x="17282" y="18148"/>
                  <a:pt x="17282" y="18148"/>
                  <a:pt x="17272" y="18148"/>
                </a:cubicBezTo>
                <a:cubicBezTo>
                  <a:pt x="17262" y="18148"/>
                  <a:pt x="17252" y="18169"/>
                  <a:pt x="17252" y="18169"/>
                </a:cubicBezTo>
                <a:cubicBezTo>
                  <a:pt x="17242" y="18169"/>
                  <a:pt x="17242" y="18169"/>
                  <a:pt x="17242" y="18169"/>
                </a:cubicBezTo>
                <a:cubicBezTo>
                  <a:pt x="17232" y="18169"/>
                  <a:pt x="17222" y="18169"/>
                  <a:pt x="17213" y="18169"/>
                </a:cubicBezTo>
                <a:cubicBezTo>
                  <a:pt x="17203" y="18169"/>
                  <a:pt x="17193" y="18169"/>
                  <a:pt x="17183" y="18169"/>
                </a:cubicBezTo>
                <a:cubicBezTo>
                  <a:pt x="17183" y="18189"/>
                  <a:pt x="17173" y="18210"/>
                  <a:pt x="17163" y="18231"/>
                </a:cubicBezTo>
                <a:cubicBezTo>
                  <a:pt x="17163" y="18231"/>
                  <a:pt x="17153" y="18231"/>
                  <a:pt x="17153" y="18231"/>
                </a:cubicBezTo>
                <a:cubicBezTo>
                  <a:pt x="17143" y="18251"/>
                  <a:pt x="17143" y="18231"/>
                  <a:pt x="17133" y="18251"/>
                </a:cubicBezTo>
                <a:cubicBezTo>
                  <a:pt x="17123" y="18251"/>
                  <a:pt x="17113" y="18251"/>
                  <a:pt x="17104" y="18272"/>
                </a:cubicBezTo>
                <a:cubicBezTo>
                  <a:pt x="17084" y="18272"/>
                  <a:pt x="17074" y="18313"/>
                  <a:pt x="17054" y="18334"/>
                </a:cubicBezTo>
                <a:cubicBezTo>
                  <a:pt x="17044" y="18334"/>
                  <a:pt x="17024" y="18334"/>
                  <a:pt x="17014" y="18313"/>
                </a:cubicBezTo>
                <a:cubicBezTo>
                  <a:pt x="17004" y="18313"/>
                  <a:pt x="16985" y="18313"/>
                  <a:pt x="16975" y="18313"/>
                </a:cubicBezTo>
                <a:cubicBezTo>
                  <a:pt x="16965" y="18313"/>
                  <a:pt x="16955" y="18313"/>
                  <a:pt x="16945" y="18313"/>
                </a:cubicBezTo>
                <a:cubicBezTo>
                  <a:pt x="16945" y="18313"/>
                  <a:pt x="16935" y="18313"/>
                  <a:pt x="16925" y="18313"/>
                </a:cubicBezTo>
                <a:cubicBezTo>
                  <a:pt x="16925" y="18293"/>
                  <a:pt x="16925" y="18293"/>
                  <a:pt x="16925" y="18293"/>
                </a:cubicBezTo>
                <a:cubicBezTo>
                  <a:pt x="16925" y="18272"/>
                  <a:pt x="16925" y="18251"/>
                  <a:pt x="16925" y="18251"/>
                </a:cubicBezTo>
                <a:cubicBezTo>
                  <a:pt x="16915" y="18231"/>
                  <a:pt x="16895" y="18231"/>
                  <a:pt x="16886" y="18231"/>
                </a:cubicBezTo>
                <a:cubicBezTo>
                  <a:pt x="16876" y="18210"/>
                  <a:pt x="16866" y="18210"/>
                  <a:pt x="16866" y="18210"/>
                </a:cubicBezTo>
                <a:cubicBezTo>
                  <a:pt x="16866" y="18189"/>
                  <a:pt x="16866" y="18169"/>
                  <a:pt x="16876" y="18169"/>
                </a:cubicBezTo>
                <a:cubicBezTo>
                  <a:pt x="16876" y="18148"/>
                  <a:pt x="16876" y="18148"/>
                  <a:pt x="16876" y="18127"/>
                </a:cubicBezTo>
                <a:cubicBezTo>
                  <a:pt x="16886" y="18127"/>
                  <a:pt x="16876" y="18107"/>
                  <a:pt x="16886" y="18107"/>
                </a:cubicBezTo>
                <a:cubicBezTo>
                  <a:pt x="16886" y="18086"/>
                  <a:pt x="16895" y="18086"/>
                  <a:pt x="16895" y="18086"/>
                </a:cubicBezTo>
                <a:cubicBezTo>
                  <a:pt x="16905" y="18086"/>
                  <a:pt x="16905" y="18086"/>
                  <a:pt x="16905" y="18086"/>
                </a:cubicBezTo>
                <a:cubicBezTo>
                  <a:pt x="16915" y="18086"/>
                  <a:pt x="16925" y="18086"/>
                  <a:pt x="16925" y="18086"/>
                </a:cubicBezTo>
                <a:cubicBezTo>
                  <a:pt x="16925" y="18086"/>
                  <a:pt x="16925" y="18065"/>
                  <a:pt x="16925" y="18065"/>
                </a:cubicBezTo>
                <a:cubicBezTo>
                  <a:pt x="16935" y="18045"/>
                  <a:pt x="16935" y="18024"/>
                  <a:pt x="16945" y="18003"/>
                </a:cubicBezTo>
                <a:cubicBezTo>
                  <a:pt x="16945" y="17983"/>
                  <a:pt x="16945" y="17962"/>
                  <a:pt x="16955" y="17941"/>
                </a:cubicBezTo>
                <a:cubicBezTo>
                  <a:pt x="16955" y="17921"/>
                  <a:pt x="16955" y="17900"/>
                  <a:pt x="16965" y="17879"/>
                </a:cubicBezTo>
                <a:cubicBezTo>
                  <a:pt x="16965" y="17859"/>
                  <a:pt x="16975" y="17838"/>
                  <a:pt x="16975" y="17817"/>
                </a:cubicBezTo>
                <a:cubicBezTo>
                  <a:pt x="16985" y="17797"/>
                  <a:pt x="16975" y="17776"/>
                  <a:pt x="16975" y="17755"/>
                </a:cubicBezTo>
                <a:cubicBezTo>
                  <a:pt x="16965" y="17735"/>
                  <a:pt x="16955" y="17714"/>
                  <a:pt x="16965" y="17693"/>
                </a:cubicBezTo>
                <a:cubicBezTo>
                  <a:pt x="16965" y="17693"/>
                  <a:pt x="16965" y="17693"/>
                  <a:pt x="16975" y="17673"/>
                </a:cubicBezTo>
                <a:cubicBezTo>
                  <a:pt x="16975" y="17673"/>
                  <a:pt x="16965" y="17652"/>
                  <a:pt x="16965" y="17652"/>
                </a:cubicBezTo>
                <a:cubicBezTo>
                  <a:pt x="16965" y="17652"/>
                  <a:pt x="16965" y="17631"/>
                  <a:pt x="16965" y="17631"/>
                </a:cubicBezTo>
                <a:cubicBezTo>
                  <a:pt x="16955" y="17631"/>
                  <a:pt x="16955" y="17611"/>
                  <a:pt x="16955" y="17611"/>
                </a:cubicBezTo>
                <a:cubicBezTo>
                  <a:pt x="16955" y="17569"/>
                  <a:pt x="16965" y="17549"/>
                  <a:pt x="16965" y="17528"/>
                </a:cubicBezTo>
                <a:cubicBezTo>
                  <a:pt x="16965" y="17507"/>
                  <a:pt x="16965" y="17507"/>
                  <a:pt x="16965" y="17487"/>
                </a:cubicBezTo>
                <a:cubicBezTo>
                  <a:pt x="16965" y="17487"/>
                  <a:pt x="16965" y="17466"/>
                  <a:pt x="16975" y="17466"/>
                </a:cubicBezTo>
                <a:cubicBezTo>
                  <a:pt x="16975" y="17445"/>
                  <a:pt x="16975" y="17445"/>
                  <a:pt x="16975" y="17425"/>
                </a:cubicBezTo>
                <a:cubicBezTo>
                  <a:pt x="16975" y="17425"/>
                  <a:pt x="16975" y="17404"/>
                  <a:pt x="16975" y="17404"/>
                </a:cubicBezTo>
                <a:cubicBezTo>
                  <a:pt x="16975" y="17404"/>
                  <a:pt x="16985" y="17383"/>
                  <a:pt x="16985" y="17363"/>
                </a:cubicBezTo>
                <a:cubicBezTo>
                  <a:pt x="16985" y="17363"/>
                  <a:pt x="16985" y="17363"/>
                  <a:pt x="16985" y="17363"/>
                </a:cubicBezTo>
                <a:cubicBezTo>
                  <a:pt x="16975" y="17342"/>
                  <a:pt x="16975" y="17301"/>
                  <a:pt x="16965" y="17301"/>
                </a:cubicBezTo>
                <a:cubicBezTo>
                  <a:pt x="16965" y="17280"/>
                  <a:pt x="16955" y="17280"/>
                  <a:pt x="16945" y="17280"/>
                </a:cubicBezTo>
                <a:cubicBezTo>
                  <a:pt x="16935" y="17259"/>
                  <a:pt x="16945" y="17218"/>
                  <a:pt x="16945" y="17197"/>
                </a:cubicBezTo>
                <a:cubicBezTo>
                  <a:pt x="16955" y="17177"/>
                  <a:pt x="16955" y="17177"/>
                  <a:pt x="16955" y="17156"/>
                </a:cubicBezTo>
                <a:cubicBezTo>
                  <a:pt x="16955" y="17156"/>
                  <a:pt x="16955" y="17156"/>
                  <a:pt x="16955" y="17135"/>
                </a:cubicBezTo>
                <a:cubicBezTo>
                  <a:pt x="16955" y="17115"/>
                  <a:pt x="16955" y="17115"/>
                  <a:pt x="16955" y="17094"/>
                </a:cubicBezTo>
                <a:cubicBezTo>
                  <a:pt x="16945" y="17073"/>
                  <a:pt x="16945" y="17053"/>
                  <a:pt x="16935" y="17032"/>
                </a:cubicBezTo>
                <a:cubicBezTo>
                  <a:pt x="16935" y="17032"/>
                  <a:pt x="16935" y="16991"/>
                  <a:pt x="16935" y="16991"/>
                </a:cubicBezTo>
                <a:cubicBezTo>
                  <a:pt x="16935" y="16970"/>
                  <a:pt x="16945" y="16991"/>
                  <a:pt x="16945" y="16970"/>
                </a:cubicBezTo>
                <a:cubicBezTo>
                  <a:pt x="16955" y="16970"/>
                  <a:pt x="16955" y="16970"/>
                  <a:pt x="16955" y="16949"/>
                </a:cubicBezTo>
                <a:cubicBezTo>
                  <a:pt x="16955" y="16949"/>
                  <a:pt x="16955" y="16929"/>
                  <a:pt x="16955" y="16929"/>
                </a:cubicBezTo>
                <a:cubicBezTo>
                  <a:pt x="16945" y="16908"/>
                  <a:pt x="16945" y="16908"/>
                  <a:pt x="16945" y="16887"/>
                </a:cubicBezTo>
                <a:cubicBezTo>
                  <a:pt x="16945" y="16887"/>
                  <a:pt x="16935" y="16867"/>
                  <a:pt x="16935" y="16846"/>
                </a:cubicBezTo>
                <a:cubicBezTo>
                  <a:pt x="16945" y="16846"/>
                  <a:pt x="16945" y="16846"/>
                  <a:pt x="16945" y="16825"/>
                </a:cubicBezTo>
                <a:cubicBezTo>
                  <a:pt x="16945" y="16825"/>
                  <a:pt x="16945" y="16825"/>
                  <a:pt x="16945" y="16825"/>
                </a:cubicBezTo>
                <a:cubicBezTo>
                  <a:pt x="16965" y="16825"/>
                  <a:pt x="16965" y="16825"/>
                  <a:pt x="16965" y="16825"/>
                </a:cubicBezTo>
                <a:cubicBezTo>
                  <a:pt x="16965" y="16825"/>
                  <a:pt x="16965" y="16846"/>
                  <a:pt x="16975" y="16846"/>
                </a:cubicBezTo>
                <a:cubicBezTo>
                  <a:pt x="16975" y="16867"/>
                  <a:pt x="16965" y="16867"/>
                  <a:pt x="16965" y="16867"/>
                </a:cubicBezTo>
                <a:cubicBezTo>
                  <a:pt x="16965" y="16867"/>
                  <a:pt x="16965" y="16887"/>
                  <a:pt x="16965" y="16887"/>
                </a:cubicBezTo>
                <a:cubicBezTo>
                  <a:pt x="16965" y="16908"/>
                  <a:pt x="16965" y="16929"/>
                  <a:pt x="16975" y="16949"/>
                </a:cubicBezTo>
                <a:cubicBezTo>
                  <a:pt x="16975" y="16949"/>
                  <a:pt x="16975" y="16949"/>
                  <a:pt x="16975" y="16949"/>
                </a:cubicBezTo>
                <a:cubicBezTo>
                  <a:pt x="16975" y="16949"/>
                  <a:pt x="16975" y="16949"/>
                  <a:pt x="16985" y="16929"/>
                </a:cubicBezTo>
                <a:cubicBezTo>
                  <a:pt x="16985" y="16929"/>
                  <a:pt x="16995" y="16908"/>
                  <a:pt x="16995" y="16867"/>
                </a:cubicBezTo>
                <a:cubicBezTo>
                  <a:pt x="16995" y="16846"/>
                  <a:pt x="16995" y="16825"/>
                  <a:pt x="16995" y="16825"/>
                </a:cubicBezTo>
                <a:cubicBezTo>
                  <a:pt x="16995" y="16805"/>
                  <a:pt x="17004" y="16784"/>
                  <a:pt x="16995" y="16784"/>
                </a:cubicBezTo>
                <a:cubicBezTo>
                  <a:pt x="16995" y="16763"/>
                  <a:pt x="16985" y="16743"/>
                  <a:pt x="16975" y="16722"/>
                </a:cubicBezTo>
                <a:cubicBezTo>
                  <a:pt x="16975" y="16722"/>
                  <a:pt x="16965" y="16701"/>
                  <a:pt x="16965" y="16660"/>
                </a:cubicBezTo>
                <a:cubicBezTo>
                  <a:pt x="16955" y="16639"/>
                  <a:pt x="16965" y="16619"/>
                  <a:pt x="16965" y="16598"/>
                </a:cubicBezTo>
                <a:cubicBezTo>
                  <a:pt x="16965" y="16577"/>
                  <a:pt x="16965" y="16577"/>
                  <a:pt x="16965" y="16557"/>
                </a:cubicBezTo>
                <a:cubicBezTo>
                  <a:pt x="16965" y="16557"/>
                  <a:pt x="16965" y="16536"/>
                  <a:pt x="16975" y="16536"/>
                </a:cubicBezTo>
                <a:cubicBezTo>
                  <a:pt x="16985" y="16515"/>
                  <a:pt x="16995" y="16495"/>
                  <a:pt x="17004" y="16474"/>
                </a:cubicBezTo>
                <a:cubicBezTo>
                  <a:pt x="17004" y="16453"/>
                  <a:pt x="17014" y="16433"/>
                  <a:pt x="17014" y="16412"/>
                </a:cubicBezTo>
                <a:cubicBezTo>
                  <a:pt x="17014" y="16371"/>
                  <a:pt x="17014" y="16371"/>
                  <a:pt x="17004" y="16350"/>
                </a:cubicBezTo>
                <a:cubicBezTo>
                  <a:pt x="17004" y="16329"/>
                  <a:pt x="17004" y="16329"/>
                  <a:pt x="17004" y="16309"/>
                </a:cubicBezTo>
                <a:cubicBezTo>
                  <a:pt x="17004" y="16309"/>
                  <a:pt x="17004" y="16288"/>
                  <a:pt x="17014" y="16267"/>
                </a:cubicBezTo>
                <a:cubicBezTo>
                  <a:pt x="17014" y="16247"/>
                  <a:pt x="17014" y="16226"/>
                  <a:pt x="17024" y="16226"/>
                </a:cubicBezTo>
                <a:cubicBezTo>
                  <a:pt x="17024" y="16205"/>
                  <a:pt x="17034" y="16184"/>
                  <a:pt x="17034" y="16184"/>
                </a:cubicBezTo>
                <a:cubicBezTo>
                  <a:pt x="17054" y="16164"/>
                  <a:pt x="17044" y="16226"/>
                  <a:pt x="17044" y="16247"/>
                </a:cubicBezTo>
                <a:cubicBezTo>
                  <a:pt x="17034" y="16267"/>
                  <a:pt x="17034" y="16309"/>
                  <a:pt x="17044" y="16309"/>
                </a:cubicBezTo>
                <a:cubicBezTo>
                  <a:pt x="17054" y="16309"/>
                  <a:pt x="17054" y="16288"/>
                  <a:pt x="17064" y="16267"/>
                </a:cubicBezTo>
                <a:cubicBezTo>
                  <a:pt x="17074" y="16247"/>
                  <a:pt x="17084" y="16226"/>
                  <a:pt x="17094" y="16205"/>
                </a:cubicBezTo>
                <a:cubicBezTo>
                  <a:pt x="17094" y="16184"/>
                  <a:pt x="17104" y="16184"/>
                  <a:pt x="17104" y="16164"/>
                </a:cubicBezTo>
                <a:cubicBezTo>
                  <a:pt x="17113" y="16143"/>
                  <a:pt x="17123" y="16143"/>
                  <a:pt x="17133" y="16143"/>
                </a:cubicBezTo>
                <a:cubicBezTo>
                  <a:pt x="17143" y="16143"/>
                  <a:pt x="17143" y="16122"/>
                  <a:pt x="17153" y="16122"/>
                </a:cubicBezTo>
                <a:cubicBezTo>
                  <a:pt x="17173" y="16081"/>
                  <a:pt x="17183" y="16060"/>
                  <a:pt x="17213" y="16060"/>
                </a:cubicBezTo>
                <a:cubicBezTo>
                  <a:pt x="17213" y="16040"/>
                  <a:pt x="17213" y="16040"/>
                  <a:pt x="17213" y="16019"/>
                </a:cubicBezTo>
                <a:cubicBezTo>
                  <a:pt x="17213" y="16019"/>
                  <a:pt x="17213" y="15998"/>
                  <a:pt x="17222" y="15998"/>
                </a:cubicBezTo>
                <a:cubicBezTo>
                  <a:pt x="17222" y="15998"/>
                  <a:pt x="17232" y="15998"/>
                  <a:pt x="17242" y="15998"/>
                </a:cubicBezTo>
                <a:cubicBezTo>
                  <a:pt x="17242" y="15998"/>
                  <a:pt x="17252" y="15978"/>
                  <a:pt x="17252" y="15998"/>
                </a:cubicBezTo>
                <a:cubicBezTo>
                  <a:pt x="17262" y="15998"/>
                  <a:pt x="17272" y="16019"/>
                  <a:pt x="17282" y="16019"/>
                </a:cubicBezTo>
                <a:cubicBezTo>
                  <a:pt x="17292" y="16019"/>
                  <a:pt x="17292" y="16019"/>
                  <a:pt x="17302" y="15998"/>
                </a:cubicBezTo>
                <a:cubicBezTo>
                  <a:pt x="17312" y="15978"/>
                  <a:pt x="17322" y="15978"/>
                  <a:pt x="17331" y="15957"/>
                </a:cubicBezTo>
                <a:cubicBezTo>
                  <a:pt x="17331" y="15957"/>
                  <a:pt x="17341" y="15957"/>
                  <a:pt x="17351" y="15957"/>
                </a:cubicBezTo>
                <a:cubicBezTo>
                  <a:pt x="17361" y="15957"/>
                  <a:pt x="17371" y="15936"/>
                  <a:pt x="17371" y="15936"/>
                </a:cubicBezTo>
                <a:cubicBezTo>
                  <a:pt x="17381" y="15916"/>
                  <a:pt x="17411" y="15874"/>
                  <a:pt x="17411" y="15916"/>
                </a:cubicBezTo>
                <a:cubicBezTo>
                  <a:pt x="17421" y="15916"/>
                  <a:pt x="17431" y="15895"/>
                  <a:pt x="17431" y="15895"/>
                </a:cubicBezTo>
                <a:cubicBezTo>
                  <a:pt x="17440" y="15895"/>
                  <a:pt x="17440" y="15895"/>
                  <a:pt x="17440" y="15895"/>
                </a:cubicBezTo>
                <a:cubicBezTo>
                  <a:pt x="17440" y="15895"/>
                  <a:pt x="17440" y="15895"/>
                  <a:pt x="17450" y="15895"/>
                </a:cubicBezTo>
                <a:cubicBezTo>
                  <a:pt x="17470" y="15895"/>
                  <a:pt x="17480" y="15874"/>
                  <a:pt x="17500" y="15874"/>
                </a:cubicBezTo>
                <a:cubicBezTo>
                  <a:pt x="17520" y="15854"/>
                  <a:pt x="17530" y="15854"/>
                  <a:pt x="17540" y="15833"/>
                </a:cubicBezTo>
                <a:cubicBezTo>
                  <a:pt x="17549" y="15833"/>
                  <a:pt x="17549" y="15812"/>
                  <a:pt x="17549" y="15792"/>
                </a:cubicBezTo>
                <a:cubicBezTo>
                  <a:pt x="17559" y="15771"/>
                  <a:pt x="17569" y="15771"/>
                  <a:pt x="17569" y="15771"/>
                </a:cubicBezTo>
                <a:cubicBezTo>
                  <a:pt x="17579" y="15750"/>
                  <a:pt x="17589" y="15730"/>
                  <a:pt x="17599" y="15688"/>
                </a:cubicBezTo>
                <a:cubicBezTo>
                  <a:pt x="17599" y="15668"/>
                  <a:pt x="17619" y="15647"/>
                  <a:pt x="17629" y="15626"/>
                </a:cubicBezTo>
                <a:cubicBezTo>
                  <a:pt x="17639" y="15626"/>
                  <a:pt x="17649" y="15606"/>
                  <a:pt x="17649" y="15585"/>
                </a:cubicBezTo>
                <a:cubicBezTo>
                  <a:pt x="17658" y="15564"/>
                  <a:pt x="17649" y="15585"/>
                  <a:pt x="17639" y="15585"/>
                </a:cubicBezTo>
                <a:cubicBezTo>
                  <a:pt x="17639" y="15564"/>
                  <a:pt x="17639" y="15544"/>
                  <a:pt x="17649" y="15523"/>
                </a:cubicBezTo>
                <a:cubicBezTo>
                  <a:pt x="17649" y="15523"/>
                  <a:pt x="17649" y="15502"/>
                  <a:pt x="17649" y="15482"/>
                </a:cubicBezTo>
                <a:cubicBezTo>
                  <a:pt x="17649" y="15482"/>
                  <a:pt x="17649" y="15482"/>
                  <a:pt x="17649" y="15461"/>
                </a:cubicBezTo>
                <a:cubicBezTo>
                  <a:pt x="17649" y="15461"/>
                  <a:pt x="17649" y="15461"/>
                  <a:pt x="17649" y="15440"/>
                </a:cubicBezTo>
                <a:cubicBezTo>
                  <a:pt x="17649" y="15440"/>
                  <a:pt x="17649" y="15440"/>
                  <a:pt x="17649" y="15420"/>
                </a:cubicBezTo>
                <a:cubicBezTo>
                  <a:pt x="17658" y="15420"/>
                  <a:pt x="17658" y="15420"/>
                  <a:pt x="17658" y="15420"/>
                </a:cubicBezTo>
                <a:cubicBezTo>
                  <a:pt x="17658" y="15399"/>
                  <a:pt x="17658" y="15399"/>
                  <a:pt x="17658" y="15399"/>
                </a:cubicBezTo>
                <a:cubicBezTo>
                  <a:pt x="17658" y="15399"/>
                  <a:pt x="17658" y="15399"/>
                  <a:pt x="17668" y="15420"/>
                </a:cubicBezTo>
                <a:cubicBezTo>
                  <a:pt x="17668" y="15399"/>
                  <a:pt x="17668" y="15399"/>
                  <a:pt x="17678" y="15399"/>
                </a:cubicBezTo>
                <a:cubicBezTo>
                  <a:pt x="17678" y="15399"/>
                  <a:pt x="17688" y="15399"/>
                  <a:pt x="17688" y="15399"/>
                </a:cubicBezTo>
                <a:cubicBezTo>
                  <a:pt x="17698" y="15378"/>
                  <a:pt x="17698" y="15358"/>
                  <a:pt x="17698" y="15358"/>
                </a:cubicBezTo>
                <a:cubicBezTo>
                  <a:pt x="17698" y="15337"/>
                  <a:pt x="17708" y="15316"/>
                  <a:pt x="17708" y="15316"/>
                </a:cubicBezTo>
                <a:cubicBezTo>
                  <a:pt x="17718" y="15316"/>
                  <a:pt x="17718" y="15337"/>
                  <a:pt x="17718" y="15358"/>
                </a:cubicBezTo>
                <a:cubicBezTo>
                  <a:pt x="17718" y="15358"/>
                  <a:pt x="17718" y="15378"/>
                  <a:pt x="17718" y="15399"/>
                </a:cubicBezTo>
                <a:cubicBezTo>
                  <a:pt x="17718" y="15399"/>
                  <a:pt x="17718" y="15420"/>
                  <a:pt x="17728" y="15440"/>
                </a:cubicBezTo>
                <a:cubicBezTo>
                  <a:pt x="17728" y="15440"/>
                  <a:pt x="17728" y="15461"/>
                  <a:pt x="17728" y="15461"/>
                </a:cubicBezTo>
                <a:cubicBezTo>
                  <a:pt x="17728" y="15482"/>
                  <a:pt x="17738" y="15502"/>
                  <a:pt x="17748" y="15502"/>
                </a:cubicBezTo>
                <a:cubicBezTo>
                  <a:pt x="17748" y="15482"/>
                  <a:pt x="17748" y="15482"/>
                  <a:pt x="17748" y="15461"/>
                </a:cubicBezTo>
                <a:cubicBezTo>
                  <a:pt x="17748" y="15461"/>
                  <a:pt x="17748" y="15440"/>
                  <a:pt x="17748" y="15440"/>
                </a:cubicBezTo>
                <a:cubicBezTo>
                  <a:pt x="17748" y="15420"/>
                  <a:pt x="17748" y="15420"/>
                  <a:pt x="17758" y="15420"/>
                </a:cubicBezTo>
                <a:cubicBezTo>
                  <a:pt x="17758" y="15420"/>
                  <a:pt x="17767" y="15399"/>
                  <a:pt x="17767" y="15399"/>
                </a:cubicBezTo>
                <a:cubicBezTo>
                  <a:pt x="17758" y="15378"/>
                  <a:pt x="17758" y="15378"/>
                  <a:pt x="17758" y="15378"/>
                </a:cubicBezTo>
                <a:cubicBezTo>
                  <a:pt x="17748" y="15378"/>
                  <a:pt x="17748" y="15358"/>
                  <a:pt x="17758" y="15358"/>
                </a:cubicBezTo>
                <a:cubicBezTo>
                  <a:pt x="17758" y="15337"/>
                  <a:pt x="17748" y="15337"/>
                  <a:pt x="17748" y="15316"/>
                </a:cubicBezTo>
                <a:cubicBezTo>
                  <a:pt x="17748" y="15316"/>
                  <a:pt x="17758" y="15275"/>
                  <a:pt x="17767" y="15296"/>
                </a:cubicBezTo>
                <a:cubicBezTo>
                  <a:pt x="17767" y="15296"/>
                  <a:pt x="17767" y="15316"/>
                  <a:pt x="17767" y="15316"/>
                </a:cubicBezTo>
                <a:cubicBezTo>
                  <a:pt x="17777" y="15316"/>
                  <a:pt x="17777" y="15316"/>
                  <a:pt x="17787" y="15316"/>
                </a:cubicBezTo>
                <a:cubicBezTo>
                  <a:pt x="17787" y="15316"/>
                  <a:pt x="17797" y="15316"/>
                  <a:pt x="17807" y="15316"/>
                </a:cubicBezTo>
                <a:cubicBezTo>
                  <a:pt x="17807" y="15316"/>
                  <a:pt x="17807" y="15316"/>
                  <a:pt x="17817" y="15296"/>
                </a:cubicBezTo>
                <a:cubicBezTo>
                  <a:pt x="17807" y="15296"/>
                  <a:pt x="17817" y="15275"/>
                  <a:pt x="17817" y="15275"/>
                </a:cubicBezTo>
                <a:cubicBezTo>
                  <a:pt x="17817" y="15275"/>
                  <a:pt x="17817" y="15254"/>
                  <a:pt x="17817" y="15254"/>
                </a:cubicBezTo>
                <a:cubicBezTo>
                  <a:pt x="17827" y="15254"/>
                  <a:pt x="17827" y="15234"/>
                  <a:pt x="17827" y="15234"/>
                </a:cubicBezTo>
                <a:cubicBezTo>
                  <a:pt x="17817" y="15234"/>
                  <a:pt x="17817" y="15234"/>
                  <a:pt x="17807" y="15234"/>
                </a:cubicBezTo>
                <a:cubicBezTo>
                  <a:pt x="17807" y="15213"/>
                  <a:pt x="17817" y="15213"/>
                  <a:pt x="17827" y="15192"/>
                </a:cubicBezTo>
                <a:cubicBezTo>
                  <a:pt x="17827" y="15192"/>
                  <a:pt x="17827" y="15192"/>
                  <a:pt x="17827" y="15172"/>
                </a:cubicBezTo>
                <a:cubicBezTo>
                  <a:pt x="17817" y="15172"/>
                  <a:pt x="17827" y="15151"/>
                  <a:pt x="17827" y="15151"/>
                </a:cubicBezTo>
                <a:cubicBezTo>
                  <a:pt x="17837" y="15151"/>
                  <a:pt x="17837" y="15151"/>
                  <a:pt x="17847" y="15130"/>
                </a:cubicBezTo>
                <a:cubicBezTo>
                  <a:pt x="17847" y="15130"/>
                  <a:pt x="17847" y="15130"/>
                  <a:pt x="17847" y="15130"/>
                </a:cubicBezTo>
                <a:cubicBezTo>
                  <a:pt x="17857" y="15130"/>
                  <a:pt x="17857" y="15151"/>
                  <a:pt x="17857" y="15151"/>
                </a:cubicBezTo>
                <a:cubicBezTo>
                  <a:pt x="17866" y="15151"/>
                  <a:pt x="17866" y="15151"/>
                  <a:pt x="17866" y="15130"/>
                </a:cubicBezTo>
                <a:cubicBezTo>
                  <a:pt x="17866" y="15130"/>
                  <a:pt x="17876" y="15130"/>
                  <a:pt x="17876" y="15130"/>
                </a:cubicBezTo>
                <a:cubicBezTo>
                  <a:pt x="17876" y="15130"/>
                  <a:pt x="17886" y="15130"/>
                  <a:pt x="17886" y="15130"/>
                </a:cubicBezTo>
                <a:cubicBezTo>
                  <a:pt x="17886" y="15110"/>
                  <a:pt x="17876" y="15089"/>
                  <a:pt x="17876" y="15089"/>
                </a:cubicBezTo>
                <a:cubicBezTo>
                  <a:pt x="17876" y="15089"/>
                  <a:pt x="17866" y="15089"/>
                  <a:pt x="17866" y="15068"/>
                </a:cubicBezTo>
                <a:cubicBezTo>
                  <a:pt x="17866" y="15068"/>
                  <a:pt x="17866" y="15048"/>
                  <a:pt x="17866" y="15048"/>
                </a:cubicBezTo>
                <a:cubicBezTo>
                  <a:pt x="17876" y="15027"/>
                  <a:pt x="17876" y="15027"/>
                  <a:pt x="17876" y="15027"/>
                </a:cubicBezTo>
                <a:cubicBezTo>
                  <a:pt x="17886" y="15027"/>
                  <a:pt x="17886" y="15027"/>
                  <a:pt x="17896" y="15027"/>
                </a:cubicBezTo>
                <a:cubicBezTo>
                  <a:pt x="17896" y="15006"/>
                  <a:pt x="17906" y="14986"/>
                  <a:pt x="17916" y="14986"/>
                </a:cubicBezTo>
                <a:cubicBezTo>
                  <a:pt x="17926" y="14986"/>
                  <a:pt x="17926" y="15006"/>
                  <a:pt x="17926" y="15006"/>
                </a:cubicBezTo>
                <a:cubicBezTo>
                  <a:pt x="17926" y="15027"/>
                  <a:pt x="17926" y="15027"/>
                  <a:pt x="17936" y="15006"/>
                </a:cubicBezTo>
                <a:cubicBezTo>
                  <a:pt x="17936" y="15006"/>
                  <a:pt x="17946" y="15006"/>
                  <a:pt x="17946" y="14986"/>
                </a:cubicBezTo>
                <a:cubicBezTo>
                  <a:pt x="17946" y="14986"/>
                  <a:pt x="17956" y="14965"/>
                  <a:pt x="17956" y="14965"/>
                </a:cubicBezTo>
                <a:cubicBezTo>
                  <a:pt x="17956" y="14965"/>
                  <a:pt x="17966" y="14965"/>
                  <a:pt x="17966" y="14965"/>
                </a:cubicBezTo>
                <a:cubicBezTo>
                  <a:pt x="17966" y="14944"/>
                  <a:pt x="17956" y="14924"/>
                  <a:pt x="17966" y="14924"/>
                </a:cubicBezTo>
                <a:cubicBezTo>
                  <a:pt x="17975" y="14924"/>
                  <a:pt x="17975" y="14944"/>
                  <a:pt x="17975" y="14944"/>
                </a:cubicBezTo>
                <a:cubicBezTo>
                  <a:pt x="17985" y="14944"/>
                  <a:pt x="17995" y="14944"/>
                  <a:pt x="17995" y="14944"/>
                </a:cubicBezTo>
                <a:cubicBezTo>
                  <a:pt x="17995" y="14924"/>
                  <a:pt x="17995" y="14903"/>
                  <a:pt x="18005" y="14903"/>
                </a:cubicBezTo>
                <a:cubicBezTo>
                  <a:pt x="18005" y="14882"/>
                  <a:pt x="18015" y="14903"/>
                  <a:pt x="18015" y="14903"/>
                </a:cubicBezTo>
                <a:cubicBezTo>
                  <a:pt x="18015" y="14924"/>
                  <a:pt x="18025" y="14924"/>
                  <a:pt x="18025" y="14924"/>
                </a:cubicBezTo>
                <a:cubicBezTo>
                  <a:pt x="18035" y="14924"/>
                  <a:pt x="18035" y="14924"/>
                  <a:pt x="18045" y="14924"/>
                </a:cubicBezTo>
                <a:cubicBezTo>
                  <a:pt x="18045" y="14944"/>
                  <a:pt x="18045" y="14944"/>
                  <a:pt x="18045" y="14944"/>
                </a:cubicBezTo>
                <a:cubicBezTo>
                  <a:pt x="18055" y="14965"/>
                  <a:pt x="18055" y="14965"/>
                  <a:pt x="18065" y="14965"/>
                </a:cubicBezTo>
                <a:cubicBezTo>
                  <a:pt x="18065" y="14986"/>
                  <a:pt x="18065" y="14986"/>
                  <a:pt x="18075" y="15006"/>
                </a:cubicBezTo>
                <a:cubicBezTo>
                  <a:pt x="18075" y="15006"/>
                  <a:pt x="18075" y="15027"/>
                  <a:pt x="18075" y="15027"/>
                </a:cubicBezTo>
                <a:cubicBezTo>
                  <a:pt x="18075" y="15027"/>
                  <a:pt x="18075" y="15048"/>
                  <a:pt x="18075" y="15048"/>
                </a:cubicBezTo>
                <a:cubicBezTo>
                  <a:pt x="18084" y="15068"/>
                  <a:pt x="18084" y="15089"/>
                  <a:pt x="18075" y="15110"/>
                </a:cubicBezTo>
                <a:cubicBezTo>
                  <a:pt x="18075" y="15110"/>
                  <a:pt x="18084" y="15089"/>
                  <a:pt x="18084" y="15089"/>
                </a:cubicBezTo>
                <a:cubicBezTo>
                  <a:pt x="18094" y="15089"/>
                  <a:pt x="18094" y="15089"/>
                  <a:pt x="18094" y="15089"/>
                </a:cubicBezTo>
                <a:cubicBezTo>
                  <a:pt x="18094" y="15089"/>
                  <a:pt x="18094" y="15089"/>
                  <a:pt x="18094" y="15089"/>
                </a:cubicBezTo>
                <a:cubicBezTo>
                  <a:pt x="18094" y="15068"/>
                  <a:pt x="18094" y="15068"/>
                  <a:pt x="18104" y="15068"/>
                </a:cubicBezTo>
                <a:cubicBezTo>
                  <a:pt x="18104" y="15048"/>
                  <a:pt x="18104" y="15048"/>
                  <a:pt x="18104" y="15048"/>
                </a:cubicBezTo>
                <a:cubicBezTo>
                  <a:pt x="18114" y="15048"/>
                  <a:pt x="18114" y="15048"/>
                  <a:pt x="18114" y="15068"/>
                </a:cubicBezTo>
                <a:cubicBezTo>
                  <a:pt x="18114" y="15068"/>
                  <a:pt x="18124" y="15068"/>
                  <a:pt x="18124" y="15068"/>
                </a:cubicBezTo>
                <a:cubicBezTo>
                  <a:pt x="18134" y="15068"/>
                  <a:pt x="18144" y="15068"/>
                  <a:pt x="18144" y="15068"/>
                </a:cubicBezTo>
                <a:cubicBezTo>
                  <a:pt x="18144" y="15089"/>
                  <a:pt x="18144" y="15110"/>
                  <a:pt x="18144" y="15110"/>
                </a:cubicBezTo>
                <a:cubicBezTo>
                  <a:pt x="18144" y="15110"/>
                  <a:pt x="18154" y="15110"/>
                  <a:pt x="18154" y="15110"/>
                </a:cubicBezTo>
                <a:cubicBezTo>
                  <a:pt x="18154" y="15089"/>
                  <a:pt x="18154" y="15089"/>
                  <a:pt x="18164" y="15089"/>
                </a:cubicBezTo>
                <a:cubicBezTo>
                  <a:pt x="18174" y="15068"/>
                  <a:pt x="18174" y="15110"/>
                  <a:pt x="18184" y="15110"/>
                </a:cubicBezTo>
                <a:cubicBezTo>
                  <a:pt x="18193" y="15130"/>
                  <a:pt x="18184" y="15068"/>
                  <a:pt x="18184" y="15068"/>
                </a:cubicBezTo>
                <a:cubicBezTo>
                  <a:pt x="18184" y="15068"/>
                  <a:pt x="18184" y="15048"/>
                  <a:pt x="18184" y="15048"/>
                </a:cubicBezTo>
                <a:cubicBezTo>
                  <a:pt x="18184" y="15048"/>
                  <a:pt x="18184" y="15048"/>
                  <a:pt x="18174" y="15027"/>
                </a:cubicBezTo>
                <a:cubicBezTo>
                  <a:pt x="18174" y="15027"/>
                  <a:pt x="18174" y="15027"/>
                  <a:pt x="18174" y="15027"/>
                </a:cubicBezTo>
                <a:cubicBezTo>
                  <a:pt x="18174" y="15027"/>
                  <a:pt x="18174" y="15027"/>
                  <a:pt x="18174" y="15027"/>
                </a:cubicBezTo>
                <a:cubicBezTo>
                  <a:pt x="18174" y="15006"/>
                  <a:pt x="18174" y="15006"/>
                  <a:pt x="18174" y="15006"/>
                </a:cubicBezTo>
                <a:cubicBezTo>
                  <a:pt x="18174" y="15006"/>
                  <a:pt x="18174" y="14986"/>
                  <a:pt x="18174" y="14986"/>
                </a:cubicBezTo>
                <a:cubicBezTo>
                  <a:pt x="18174" y="14986"/>
                  <a:pt x="18174" y="14986"/>
                  <a:pt x="18174" y="14986"/>
                </a:cubicBezTo>
                <a:cubicBezTo>
                  <a:pt x="18174" y="14986"/>
                  <a:pt x="18174" y="14965"/>
                  <a:pt x="18174" y="14965"/>
                </a:cubicBezTo>
                <a:cubicBezTo>
                  <a:pt x="18174" y="14944"/>
                  <a:pt x="18193" y="14944"/>
                  <a:pt x="18193" y="14924"/>
                </a:cubicBezTo>
                <a:cubicBezTo>
                  <a:pt x="18193" y="14924"/>
                  <a:pt x="18193" y="14924"/>
                  <a:pt x="18193" y="14903"/>
                </a:cubicBezTo>
                <a:cubicBezTo>
                  <a:pt x="18193" y="14903"/>
                  <a:pt x="18203" y="14903"/>
                  <a:pt x="18203" y="14903"/>
                </a:cubicBezTo>
                <a:cubicBezTo>
                  <a:pt x="18203" y="14882"/>
                  <a:pt x="18193" y="14882"/>
                  <a:pt x="18193" y="14882"/>
                </a:cubicBezTo>
                <a:cubicBezTo>
                  <a:pt x="18203" y="14862"/>
                  <a:pt x="18203" y="14882"/>
                  <a:pt x="18203" y="14862"/>
                </a:cubicBezTo>
                <a:cubicBezTo>
                  <a:pt x="18203" y="14862"/>
                  <a:pt x="18213" y="14862"/>
                  <a:pt x="18213" y="14841"/>
                </a:cubicBezTo>
                <a:cubicBezTo>
                  <a:pt x="18223" y="14841"/>
                  <a:pt x="18223" y="14841"/>
                  <a:pt x="18233" y="14841"/>
                </a:cubicBezTo>
                <a:cubicBezTo>
                  <a:pt x="18243" y="14820"/>
                  <a:pt x="18233" y="14779"/>
                  <a:pt x="18233" y="14758"/>
                </a:cubicBezTo>
                <a:cubicBezTo>
                  <a:pt x="18243" y="14758"/>
                  <a:pt x="18243" y="14758"/>
                  <a:pt x="18243" y="14758"/>
                </a:cubicBezTo>
                <a:cubicBezTo>
                  <a:pt x="18243" y="14758"/>
                  <a:pt x="18243" y="14738"/>
                  <a:pt x="18243" y="14738"/>
                </a:cubicBezTo>
                <a:cubicBezTo>
                  <a:pt x="18243" y="14738"/>
                  <a:pt x="18243" y="14738"/>
                  <a:pt x="18243" y="14738"/>
                </a:cubicBezTo>
                <a:cubicBezTo>
                  <a:pt x="18253" y="14738"/>
                  <a:pt x="18253" y="14738"/>
                  <a:pt x="18253" y="14738"/>
                </a:cubicBezTo>
                <a:cubicBezTo>
                  <a:pt x="18253" y="14738"/>
                  <a:pt x="18253" y="14738"/>
                  <a:pt x="18253" y="14738"/>
                </a:cubicBezTo>
                <a:cubicBezTo>
                  <a:pt x="18263" y="14717"/>
                  <a:pt x="18263" y="14696"/>
                  <a:pt x="18273" y="14696"/>
                </a:cubicBezTo>
                <a:cubicBezTo>
                  <a:pt x="18273" y="14696"/>
                  <a:pt x="18273" y="14717"/>
                  <a:pt x="18283" y="14717"/>
                </a:cubicBezTo>
                <a:cubicBezTo>
                  <a:pt x="18283" y="14717"/>
                  <a:pt x="18283" y="14717"/>
                  <a:pt x="18283" y="14717"/>
                </a:cubicBezTo>
                <a:cubicBezTo>
                  <a:pt x="18283" y="14717"/>
                  <a:pt x="18283" y="14717"/>
                  <a:pt x="18293" y="14696"/>
                </a:cubicBezTo>
                <a:cubicBezTo>
                  <a:pt x="18293" y="14696"/>
                  <a:pt x="18293" y="14696"/>
                  <a:pt x="18293" y="14696"/>
                </a:cubicBezTo>
                <a:cubicBezTo>
                  <a:pt x="18302" y="14676"/>
                  <a:pt x="18302" y="14676"/>
                  <a:pt x="18302" y="14655"/>
                </a:cubicBezTo>
                <a:cubicBezTo>
                  <a:pt x="18302" y="14655"/>
                  <a:pt x="18302" y="14655"/>
                  <a:pt x="18302" y="14655"/>
                </a:cubicBezTo>
                <a:cubicBezTo>
                  <a:pt x="18302" y="14634"/>
                  <a:pt x="18302" y="14634"/>
                  <a:pt x="18302" y="14634"/>
                </a:cubicBezTo>
                <a:cubicBezTo>
                  <a:pt x="18302" y="14634"/>
                  <a:pt x="18302" y="14634"/>
                  <a:pt x="18312" y="14634"/>
                </a:cubicBezTo>
                <a:cubicBezTo>
                  <a:pt x="18312" y="14634"/>
                  <a:pt x="18312" y="14634"/>
                  <a:pt x="18312" y="14634"/>
                </a:cubicBezTo>
                <a:cubicBezTo>
                  <a:pt x="18312" y="14634"/>
                  <a:pt x="18312" y="14634"/>
                  <a:pt x="18312" y="14634"/>
                </a:cubicBezTo>
                <a:cubicBezTo>
                  <a:pt x="18322" y="14634"/>
                  <a:pt x="18322" y="14634"/>
                  <a:pt x="18332" y="14634"/>
                </a:cubicBezTo>
                <a:cubicBezTo>
                  <a:pt x="18332" y="14634"/>
                  <a:pt x="18332" y="14634"/>
                  <a:pt x="18332" y="14655"/>
                </a:cubicBezTo>
                <a:cubicBezTo>
                  <a:pt x="18332" y="14655"/>
                  <a:pt x="18342" y="14634"/>
                  <a:pt x="18342" y="14634"/>
                </a:cubicBezTo>
                <a:cubicBezTo>
                  <a:pt x="18342" y="14634"/>
                  <a:pt x="18342" y="14655"/>
                  <a:pt x="18352" y="14655"/>
                </a:cubicBezTo>
                <a:cubicBezTo>
                  <a:pt x="18352" y="14655"/>
                  <a:pt x="18352" y="14655"/>
                  <a:pt x="18362" y="14655"/>
                </a:cubicBezTo>
                <a:cubicBezTo>
                  <a:pt x="18362" y="14655"/>
                  <a:pt x="18372" y="14655"/>
                  <a:pt x="18372" y="14655"/>
                </a:cubicBezTo>
                <a:cubicBezTo>
                  <a:pt x="18382" y="14655"/>
                  <a:pt x="18382" y="14676"/>
                  <a:pt x="18392" y="14655"/>
                </a:cubicBezTo>
                <a:cubicBezTo>
                  <a:pt x="18402" y="14655"/>
                  <a:pt x="18402" y="14634"/>
                  <a:pt x="18402" y="14634"/>
                </a:cubicBezTo>
                <a:cubicBezTo>
                  <a:pt x="18411" y="14614"/>
                  <a:pt x="18421" y="14572"/>
                  <a:pt x="18411" y="14552"/>
                </a:cubicBezTo>
                <a:cubicBezTo>
                  <a:pt x="18411" y="14552"/>
                  <a:pt x="18411" y="14552"/>
                  <a:pt x="18411" y="14552"/>
                </a:cubicBezTo>
                <a:cubicBezTo>
                  <a:pt x="18411" y="14531"/>
                  <a:pt x="18411" y="14531"/>
                  <a:pt x="18411" y="14531"/>
                </a:cubicBezTo>
                <a:cubicBezTo>
                  <a:pt x="18411" y="14531"/>
                  <a:pt x="18421" y="14510"/>
                  <a:pt x="18421" y="14510"/>
                </a:cubicBezTo>
                <a:cubicBezTo>
                  <a:pt x="18431" y="14510"/>
                  <a:pt x="18431" y="14510"/>
                  <a:pt x="18431" y="14510"/>
                </a:cubicBezTo>
                <a:cubicBezTo>
                  <a:pt x="18441" y="14510"/>
                  <a:pt x="18441" y="14510"/>
                  <a:pt x="18441" y="14510"/>
                </a:cubicBezTo>
                <a:cubicBezTo>
                  <a:pt x="18451" y="14531"/>
                  <a:pt x="18451" y="14531"/>
                  <a:pt x="18451" y="14552"/>
                </a:cubicBezTo>
                <a:cubicBezTo>
                  <a:pt x="18451" y="14572"/>
                  <a:pt x="18451" y="14572"/>
                  <a:pt x="18461" y="14572"/>
                </a:cubicBezTo>
                <a:cubicBezTo>
                  <a:pt x="18471" y="14572"/>
                  <a:pt x="18471" y="14572"/>
                  <a:pt x="18481" y="14572"/>
                </a:cubicBezTo>
                <a:cubicBezTo>
                  <a:pt x="18481" y="14572"/>
                  <a:pt x="18491" y="14572"/>
                  <a:pt x="18491" y="14572"/>
                </a:cubicBezTo>
                <a:cubicBezTo>
                  <a:pt x="18501" y="14572"/>
                  <a:pt x="18501" y="14572"/>
                  <a:pt x="18511" y="14572"/>
                </a:cubicBezTo>
                <a:cubicBezTo>
                  <a:pt x="18511" y="14572"/>
                  <a:pt x="18511" y="14593"/>
                  <a:pt x="18520" y="14593"/>
                </a:cubicBezTo>
                <a:cubicBezTo>
                  <a:pt x="18520" y="14593"/>
                  <a:pt x="18530" y="14614"/>
                  <a:pt x="18530" y="14614"/>
                </a:cubicBezTo>
                <a:cubicBezTo>
                  <a:pt x="18530" y="14614"/>
                  <a:pt x="18540" y="14614"/>
                  <a:pt x="18540" y="14614"/>
                </a:cubicBezTo>
                <a:cubicBezTo>
                  <a:pt x="18550" y="14614"/>
                  <a:pt x="18560" y="14634"/>
                  <a:pt x="18560" y="14655"/>
                </a:cubicBezTo>
                <a:cubicBezTo>
                  <a:pt x="18570" y="14655"/>
                  <a:pt x="18580" y="14655"/>
                  <a:pt x="18580" y="14634"/>
                </a:cubicBezTo>
                <a:cubicBezTo>
                  <a:pt x="18590" y="14634"/>
                  <a:pt x="18590" y="14614"/>
                  <a:pt x="18590" y="14614"/>
                </a:cubicBezTo>
                <a:cubicBezTo>
                  <a:pt x="18600" y="14614"/>
                  <a:pt x="18610" y="14614"/>
                  <a:pt x="18610" y="14614"/>
                </a:cubicBezTo>
                <a:cubicBezTo>
                  <a:pt x="18620" y="14634"/>
                  <a:pt x="18620" y="14634"/>
                  <a:pt x="18620" y="14634"/>
                </a:cubicBezTo>
                <a:cubicBezTo>
                  <a:pt x="18620" y="14634"/>
                  <a:pt x="18629" y="14634"/>
                  <a:pt x="18629" y="14634"/>
                </a:cubicBezTo>
                <a:cubicBezTo>
                  <a:pt x="18639" y="14634"/>
                  <a:pt x="18639" y="14655"/>
                  <a:pt x="18639" y="14655"/>
                </a:cubicBezTo>
                <a:cubicBezTo>
                  <a:pt x="18639" y="14655"/>
                  <a:pt x="18629" y="14676"/>
                  <a:pt x="18639" y="14676"/>
                </a:cubicBezTo>
                <a:cubicBezTo>
                  <a:pt x="18639" y="14696"/>
                  <a:pt x="18649" y="14676"/>
                  <a:pt x="18649" y="14676"/>
                </a:cubicBezTo>
                <a:cubicBezTo>
                  <a:pt x="18659" y="14676"/>
                  <a:pt x="18669" y="14676"/>
                  <a:pt x="18669" y="14655"/>
                </a:cubicBezTo>
                <a:cubicBezTo>
                  <a:pt x="18669" y="14655"/>
                  <a:pt x="18659" y="14634"/>
                  <a:pt x="18659" y="14634"/>
                </a:cubicBezTo>
                <a:cubicBezTo>
                  <a:pt x="18659" y="14614"/>
                  <a:pt x="18659" y="14593"/>
                  <a:pt x="18669" y="14593"/>
                </a:cubicBezTo>
                <a:cubicBezTo>
                  <a:pt x="18669" y="14593"/>
                  <a:pt x="18679" y="14593"/>
                  <a:pt x="18679" y="14593"/>
                </a:cubicBezTo>
                <a:cubicBezTo>
                  <a:pt x="18689" y="14614"/>
                  <a:pt x="18689" y="14634"/>
                  <a:pt x="18699" y="14634"/>
                </a:cubicBezTo>
                <a:cubicBezTo>
                  <a:pt x="18699" y="14655"/>
                  <a:pt x="18709" y="14655"/>
                  <a:pt x="18709" y="14655"/>
                </a:cubicBezTo>
                <a:cubicBezTo>
                  <a:pt x="18699" y="14696"/>
                  <a:pt x="18689" y="14696"/>
                  <a:pt x="18679" y="14717"/>
                </a:cubicBezTo>
                <a:cubicBezTo>
                  <a:pt x="18689" y="14717"/>
                  <a:pt x="18689" y="14738"/>
                  <a:pt x="18689" y="14738"/>
                </a:cubicBezTo>
                <a:cubicBezTo>
                  <a:pt x="18689" y="14758"/>
                  <a:pt x="18679" y="14758"/>
                  <a:pt x="18679" y="14779"/>
                </a:cubicBezTo>
                <a:cubicBezTo>
                  <a:pt x="18679" y="14779"/>
                  <a:pt x="18669" y="14800"/>
                  <a:pt x="18669" y="14800"/>
                </a:cubicBezTo>
                <a:cubicBezTo>
                  <a:pt x="18659" y="14800"/>
                  <a:pt x="18669" y="14800"/>
                  <a:pt x="18669" y="14800"/>
                </a:cubicBezTo>
                <a:cubicBezTo>
                  <a:pt x="18659" y="14800"/>
                  <a:pt x="18659" y="14800"/>
                  <a:pt x="18649" y="14779"/>
                </a:cubicBezTo>
                <a:cubicBezTo>
                  <a:pt x="18649" y="14779"/>
                  <a:pt x="18649" y="14779"/>
                  <a:pt x="18639" y="14779"/>
                </a:cubicBezTo>
                <a:cubicBezTo>
                  <a:pt x="18629" y="14800"/>
                  <a:pt x="18620" y="14820"/>
                  <a:pt x="18620" y="14841"/>
                </a:cubicBezTo>
                <a:cubicBezTo>
                  <a:pt x="18620" y="14841"/>
                  <a:pt x="18620" y="14862"/>
                  <a:pt x="18620" y="14862"/>
                </a:cubicBezTo>
                <a:cubicBezTo>
                  <a:pt x="18620" y="14862"/>
                  <a:pt x="18620" y="14882"/>
                  <a:pt x="18620" y="14882"/>
                </a:cubicBezTo>
                <a:cubicBezTo>
                  <a:pt x="18629" y="14903"/>
                  <a:pt x="18639" y="14882"/>
                  <a:pt x="18639" y="14903"/>
                </a:cubicBezTo>
                <a:cubicBezTo>
                  <a:pt x="18639" y="14903"/>
                  <a:pt x="18639" y="14903"/>
                  <a:pt x="18639" y="14903"/>
                </a:cubicBezTo>
                <a:cubicBezTo>
                  <a:pt x="18639" y="14903"/>
                  <a:pt x="18629" y="14903"/>
                  <a:pt x="18629" y="14924"/>
                </a:cubicBezTo>
                <a:cubicBezTo>
                  <a:pt x="18629" y="14924"/>
                  <a:pt x="18629" y="14924"/>
                  <a:pt x="18629" y="14944"/>
                </a:cubicBezTo>
                <a:cubicBezTo>
                  <a:pt x="18629" y="14944"/>
                  <a:pt x="18620" y="14944"/>
                  <a:pt x="18620" y="14944"/>
                </a:cubicBezTo>
                <a:cubicBezTo>
                  <a:pt x="18620" y="14944"/>
                  <a:pt x="18620" y="14944"/>
                  <a:pt x="18620" y="14944"/>
                </a:cubicBezTo>
                <a:cubicBezTo>
                  <a:pt x="18610" y="14965"/>
                  <a:pt x="18610" y="14965"/>
                  <a:pt x="18600" y="14986"/>
                </a:cubicBezTo>
                <a:cubicBezTo>
                  <a:pt x="18600" y="14986"/>
                  <a:pt x="18600" y="15006"/>
                  <a:pt x="18590" y="15006"/>
                </a:cubicBezTo>
                <a:cubicBezTo>
                  <a:pt x="18590" y="15027"/>
                  <a:pt x="18590" y="15027"/>
                  <a:pt x="18580" y="15027"/>
                </a:cubicBezTo>
                <a:cubicBezTo>
                  <a:pt x="18580" y="15048"/>
                  <a:pt x="18580" y="15048"/>
                  <a:pt x="18580" y="15068"/>
                </a:cubicBezTo>
                <a:cubicBezTo>
                  <a:pt x="18580" y="15068"/>
                  <a:pt x="18570" y="15089"/>
                  <a:pt x="18580" y="15110"/>
                </a:cubicBezTo>
                <a:cubicBezTo>
                  <a:pt x="18580" y="15130"/>
                  <a:pt x="18590" y="15130"/>
                  <a:pt x="18590" y="15130"/>
                </a:cubicBezTo>
                <a:cubicBezTo>
                  <a:pt x="18600" y="15151"/>
                  <a:pt x="18610" y="15151"/>
                  <a:pt x="18610" y="15151"/>
                </a:cubicBezTo>
                <a:cubicBezTo>
                  <a:pt x="18620" y="15172"/>
                  <a:pt x="18629" y="15192"/>
                  <a:pt x="18629" y="15213"/>
                </a:cubicBezTo>
                <a:cubicBezTo>
                  <a:pt x="18639" y="15213"/>
                  <a:pt x="18639" y="15213"/>
                  <a:pt x="18639" y="15213"/>
                </a:cubicBezTo>
                <a:cubicBezTo>
                  <a:pt x="18639" y="15234"/>
                  <a:pt x="18649" y="15234"/>
                  <a:pt x="18659" y="15234"/>
                </a:cubicBezTo>
                <a:cubicBezTo>
                  <a:pt x="18659" y="15234"/>
                  <a:pt x="18659" y="15234"/>
                  <a:pt x="18669" y="15254"/>
                </a:cubicBezTo>
                <a:cubicBezTo>
                  <a:pt x="18669" y="15254"/>
                  <a:pt x="18679" y="15254"/>
                  <a:pt x="18679" y="15254"/>
                </a:cubicBezTo>
                <a:cubicBezTo>
                  <a:pt x="18689" y="15254"/>
                  <a:pt x="18689" y="15275"/>
                  <a:pt x="18689" y="15275"/>
                </a:cubicBezTo>
                <a:cubicBezTo>
                  <a:pt x="18689" y="15275"/>
                  <a:pt x="18699" y="15296"/>
                  <a:pt x="18699" y="15296"/>
                </a:cubicBezTo>
                <a:cubicBezTo>
                  <a:pt x="18709" y="15316"/>
                  <a:pt x="18719" y="15337"/>
                  <a:pt x="18729" y="15358"/>
                </a:cubicBezTo>
                <a:cubicBezTo>
                  <a:pt x="18738" y="15358"/>
                  <a:pt x="18738" y="15358"/>
                  <a:pt x="18748" y="15378"/>
                </a:cubicBezTo>
                <a:cubicBezTo>
                  <a:pt x="18758" y="15378"/>
                  <a:pt x="18758" y="15399"/>
                  <a:pt x="18768" y="15399"/>
                </a:cubicBezTo>
                <a:cubicBezTo>
                  <a:pt x="18778" y="15399"/>
                  <a:pt x="18788" y="15399"/>
                  <a:pt x="18798" y="15420"/>
                </a:cubicBezTo>
                <a:cubicBezTo>
                  <a:pt x="18788" y="15420"/>
                  <a:pt x="18788" y="15420"/>
                  <a:pt x="18788" y="15440"/>
                </a:cubicBezTo>
                <a:cubicBezTo>
                  <a:pt x="18788" y="15440"/>
                  <a:pt x="18788" y="15440"/>
                  <a:pt x="18788" y="15461"/>
                </a:cubicBezTo>
                <a:cubicBezTo>
                  <a:pt x="18788" y="15461"/>
                  <a:pt x="18798" y="15461"/>
                  <a:pt x="18808" y="15482"/>
                </a:cubicBezTo>
                <a:cubicBezTo>
                  <a:pt x="18808" y="15482"/>
                  <a:pt x="18808" y="15482"/>
                  <a:pt x="18808" y="15482"/>
                </a:cubicBezTo>
                <a:cubicBezTo>
                  <a:pt x="18818" y="15502"/>
                  <a:pt x="18828" y="15502"/>
                  <a:pt x="18828" y="15502"/>
                </a:cubicBezTo>
                <a:cubicBezTo>
                  <a:pt x="18838" y="15523"/>
                  <a:pt x="18847" y="15523"/>
                  <a:pt x="18857" y="15523"/>
                </a:cubicBezTo>
                <a:cubicBezTo>
                  <a:pt x="18857" y="15544"/>
                  <a:pt x="18857" y="15544"/>
                  <a:pt x="18867" y="15544"/>
                </a:cubicBezTo>
                <a:cubicBezTo>
                  <a:pt x="18867" y="15544"/>
                  <a:pt x="18877" y="15523"/>
                  <a:pt x="18887" y="15523"/>
                </a:cubicBezTo>
                <a:cubicBezTo>
                  <a:pt x="18887" y="15502"/>
                  <a:pt x="18897" y="15502"/>
                  <a:pt x="18907" y="15502"/>
                </a:cubicBezTo>
                <a:cubicBezTo>
                  <a:pt x="18907" y="15502"/>
                  <a:pt x="18917" y="15482"/>
                  <a:pt x="18917" y="15482"/>
                </a:cubicBezTo>
                <a:cubicBezTo>
                  <a:pt x="18917" y="15461"/>
                  <a:pt x="18917" y="15440"/>
                  <a:pt x="18917" y="15440"/>
                </a:cubicBezTo>
                <a:cubicBezTo>
                  <a:pt x="18917" y="15420"/>
                  <a:pt x="18917" y="15420"/>
                  <a:pt x="18917" y="15399"/>
                </a:cubicBezTo>
                <a:cubicBezTo>
                  <a:pt x="18917" y="15399"/>
                  <a:pt x="18927" y="15399"/>
                  <a:pt x="18927" y="15378"/>
                </a:cubicBezTo>
                <a:cubicBezTo>
                  <a:pt x="18937" y="15358"/>
                  <a:pt x="18946" y="15337"/>
                  <a:pt x="18956" y="15316"/>
                </a:cubicBezTo>
                <a:cubicBezTo>
                  <a:pt x="18966" y="15296"/>
                  <a:pt x="18966" y="15254"/>
                  <a:pt x="18966" y="15234"/>
                </a:cubicBezTo>
                <a:cubicBezTo>
                  <a:pt x="18966" y="15192"/>
                  <a:pt x="18976" y="15172"/>
                  <a:pt x="18986" y="15130"/>
                </a:cubicBezTo>
                <a:cubicBezTo>
                  <a:pt x="18996" y="15110"/>
                  <a:pt x="18996" y="15089"/>
                  <a:pt x="18996" y="15048"/>
                </a:cubicBezTo>
                <a:cubicBezTo>
                  <a:pt x="18996" y="15027"/>
                  <a:pt x="18996" y="15006"/>
                  <a:pt x="18996" y="14986"/>
                </a:cubicBezTo>
                <a:cubicBezTo>
                  <a:pt x="18996" y="14944"/>
                  <a:pt x="18996" y="14924"/>
                  <a:pt x="18996" y="14903"/>
                </a:cubicBezTo>
                <a:cubicBezTo>
                  <a:pt x="19006" y="14862"/>
                  <a:pt x="19006" y="14841"/>
                  <a:pt x="19006" y="14820"/>
                </a:cubicBezTo>
                <a:cubicBezTo>
                  <a:pt x="19016" y="14779"/>
                  <a:pt x="19026" y="14758"/>
                  <a:pt x="19026" y="14738"/>
                </a:cubicBezTo>
                <a:cubicBezTo>
                  <a:pt x="19026" y="14717"/>
                  <a:pt x="19026" y="14696"/>
                  <a:pt x="19026" y="14676"/>
                </a:cubicBezTo>
                <a:cubicBezTo>
                  <a:pt x="19026" y="14655"/>
                  <a:pt x="19036" y="14634"/>
                  <a:pt x="19036" y="14634"/>
                </a:cubicBezTo>
                <a:cubicBezTo>
                  <a:pt x="19055" y="14572"/>
                  <a:pt x="19055" y="14510"/>
                  <a:pt x="19065" y="14448"/>
                </a:cubicBezTo>
                <a:cubicBezTo>
                  <a:pt x="19075" y="14428"/>
                  <a:pt x="19085" y="14407"/>
                  <a:pt x="19095" y="14428"/>
                </a:cubicBezTo>
                <a:cubicBezTo>
                  <a:pt x="19095" y="14448"/>
                  <a:pt x="19105" y="14490"/>
                  <a:pt x="19105" y="14510"/>
                </a:cubicBezTo>
                <a:cubicBezTo>
                  <a:pt x="19105" y="14531"/>
                  <a:pt x="19115" y="14572"/>
                  <a:pt x="19115" y="14593"/>
                </a:cubicBezTo>
                <a:cubicBezTo>
                  <a:pt x="19115" y="14614"/>
                  <a:pt x="19115" y="14655"/>
                  <a:pt x="19125" y="14676"/>
                </a:cubicBezTo>
                <a:cubicBezTo>
                  <a:pt x="19135" y="14696"/>
                  <a:pt x="19145" y="14717"/>
                  <a:pt x="19145" y="14738"/>
                </a:cubicBezTo>
                <a:cubicBezTo>
                  <a:pt x="19145" y="14800"/>
                  <a:pt x="19145" y="14841"/>
                  <a:pt x="19135" y="14882"/>
                </a:cubicBezTo>
                <a:cubicBezTo>
                  <a:pt x="19135" y="14903"/>
                  <a:pt x="19135" y="14944"/>
                  <a:pt x="19145" y="14965"/>
                </a:cubicBezTo>
                <a:cubicBezTo>
                  <a:pt x="19145" y="14965"/>
                  <a:pt x="19145" y="14986"/>
                  <a:pt x="19155" y="15006"/>
                </a:cubicBezTo>
                <a:cubicBezTo>
                  <a:pt x="19155" y="15006"/>
                  <a:pt x="19164" y="14986"/>
                  <a:pt x="19164" y="14986"/>
                </a:cubicBezTo>
                <a:cubicBezTo>
                  <a:pt x="19174" y="14965"/>
                  <a:pt x="19174" y="14965"/>
                  <a:pt x="19174" y="14965"/>
                </a:cubicBezTo>
                <a:cubicBezTo>
                  <a:pt x="19174" y="14965"/>
                  <a:pt x="19184" y="14965"/>
                  <a:pt x="19184" y="14965"/>
                </a:cubicBezTo>
                <a:cubicBezTo>
                  <a:pt x="19194" y="14965"/>
                  <a:pt x="19194" y="14986"/>
                  <a:pt x="19194" y="14986"/>
                </a:cubicBezTo>
                <a:cubicBezTo>
                  <a:pt x="19194" y="15006"/>
                  <a:pt x="19194" y="15006"/>
                  <a:pt x="19204" y="15006"/>
                </a:cubicBezTo>
                <a:cubicBezTo>
                  <a:pt x="19204" y="15006"/>
                  <a:pt x="19204" y="15006"/>
                  <a:pt x="19204" y="15027"/>
                </a:cubicBezTo>
                <a:cubicBezTo>
                  <a:pt x="19204" y="15027"/>
                  <a:pt x="19204" y="15027"/>
                  <a:pt x="19214" y="15027"/>
                </a:cubicBezTo>
                <a:cubicBezTo>
                  <a:pt x="19214" y="15048"/>
                  <a:pt x="19224" y="15048"/>
                  <a:pt x="19224" y="15048"/>
                </a:cubicBezTo>
                <a:cubicBezTo>
                  <a:pt x="19234" y="15048"/>
                  <a:pt x="19234" y="15068"/>
                  <a:pt x="19234" y="15089"/>
                </a:cubicBezTo>
                <a:cubicBezTo>
                  <a:pt x="19234" y="15089"/>
                  <a:pt x="19234" y="15089"/>
                  <a:pt x="19234" y="15110"/>
                </a:cubicBezTo>
                <a:cubicBezTo>
                  <a:pt x="19234" y="15110"/>
                  <a:pt x="19234" y="15110"/>
                  <a:pt x="19234" y="15110"/>
                </a:cubicBezTo>
                <a:cubicBezTo>
                  <a:pt x="19234" y="15110"/>
                  <a:pt x="19244" y="15110"/>
                  <a:pt x="19244" y="15110"/>
                </a:cubicBezTo>
                <a:cubicBezTo>
                  <a:pt x="19244" y="15130"/>
                  <a:pt x="19244" y="15130"/>
                  <a:pt x="19244" y="15151"/>
                </a:cubicBezTo>
                <a:cubicBezTo>
                  <a:pt x="19244" y="15172"/>
                  <a:pt x="19234" y="15172"/>
                  <a:pt x="19234" y="15192"/>
                </a:cubicBezTo>
                <a:cubicBezTo>
                  <a:pt x="19234" y="15213"/>
                  <a:pt x="19234" y="15213"/>
                  <a:pt x="19234" y="15213"/>
                </a:cubicBezTo>
                <a:cubicBezTo>
                  <a:pt x="19234" y="15234"/>
                  <a:pt x="19234" y="15254"/>
                  <a:pt x="19224" y="15275"/>
                </a:cubicBezTo>
                <a:cubicBezTo>
                  <a:pt x="19224" y="15296"/>
                  <a:pt x="19224" y="15316"/>
                  <a:pt x="19224" y="15337"/>
                </a:cubicBezTo>
                <a:cubicBezTo>
                  <a:pt x="19224" y="15337"/>
                  <a:pt x="19224" y="15358"/>
                  <a:pt x="19224" y="15358"/>
                </a:cubicBezTo>
                <a:cubicBezTo>
                  <a:pt x="19224" y="15358"/>
                  <a:pt x="19234" y="15358"/>
                  <a:pt x="19234" y="15378"/>
                </a:cubicBezTo>
                <a:cubicBezTo>
                  <a:pt x="19234" y="15378"/>
                  <a:pt x="19244" y="15378"/>
                  <a:pt x="19254" y="15399"/>
                </a:cubicBezTo>
                <a:cubicBezTo>
                  <a:pt x="19254" y="15399"/>
                  <a:pt x="19254" y="15420"/>
                  <a:pt x="19254" y="15440"/>
                </a:cubicBezTo>
                <a:cubicBezTo>
                  <a:pt x="19254" y="15461"/>
                  <a:pt x="19244" y="15482"/>
                  <a:pt x="19244" y="15502"/>
                </a:cubicBezTo>
                <a:cubicBezTo>
                  <a:pt x="19244" y="15502"/>
                  <a:pt x="19254" y="15502"/>
                  <a:pt x="19254" y="15523"/>
                </a:cubicBezTo>
                <a:cubicBezTo>
                  <a:pt x="19254" y="15523"/>
                  <a:pt x="19254" y="15544"/>
                  <a:pt x="19254" y="15544"/>
                </a:cubicBezTo>
                <a:cubicBezTo>
                  <a:pt x="19254" y="15564"/>
                  <a:pt x="19254" y="15564"/>
                  <a:pt x="19244" y="15585"/>
                </a:cubicBezTo>
                <a:cubicBezTo>
                  <a:pt x="19244" y="15585"/>
                  <a:pt x="19244" y="15606"/>
                  <a:pt x="19244" y="15606"/>
                </a:cubicBezTo>
                <a:cubicBezTo>
                  <a:pt x="19244" y="15606"/>
                  <a:pt x="19244" y="15626"/>
                  <a:pt x="19244" y="15626"/>
                </a:cubicBezTo>
                <a:cubicBezTo>
                  <a:pt x="19254" y="15647"/>
                  <a:pt x="19264" y="15668"/>
                  <a:pt x="19254" y="15709"/>
                </a:cubicBezTo>
                <a:cubicBezTo>
                  <a:pt x="19254" y="15709"/>
                  <a:pt x="19244" y="15730"/>
                  <a:pt x="19254" y="15750"/>
                </a:cubicBezTo>
                <a:cubicBezTo>
                  <a:pt x="19254" y="15750"/>
                  <a:pt x="19254" y="15750"/>
                  <a:pt x="19264" y="15750"/>
                </a:cubicBezTo>
                <a:cubicBezTo>
                  <a:pt x="19264" y="15750"/>
                  <a:pt x="19264" y="15750"/>
                  <a:pt x="19264" y="15750"/>
                </a:cubicBezTo>
                <a:cubicBezTo>
                  <a:pt x="19273" y="15750"/>
                  <a:pt x="19283" y="15771"/>
                  <a:pt x="19283" y="15771"/>
                </a:cubicBezTo>
                <a:cubicBezTo>
                  <a:pt x="19293" y="15771"/>
                  <a:pt x="19303" y="15771"/>
                  <a:pt x="19303" y="15792"/>
                </a:cubicBezTo>
                <a:cubicBezTo>
                  <a:pt x="19303" y="15792"/>
                  <a:pt x="19313" y="15792"/>
                  <a:pt x="19313" y="15792"/>
                </a:cubicBezTo>
                <a:cubicBezTo>
                  <a:pt x="19313" y="15792"/>
                  <a:pt x="19323" y="15792"/>
                  <a:pt x="19323" y="15792"/>
                </a:cubicBezTo>
                <a:cubicBezTo>
                  <a:pt x="19323" y="15812"/>
                  <a:pt x="19323" y="15833"/>
                  <a:pt x="19333" y="15833"/>
                </a:cubicBezTo>
                <a:cubicBezTo>
                  <a:pt x="19333" y="15833"/>
                  <a:pt x="19333" y="15854"/>
                  <a:pt x="19333" y="15854"/>
                </a:cubicBezTo>
                <a:cubicBezTo>
                  <a:pt x="19343" y="15874"/>
                  <a:pt x="19343" y="15874"/>
                  <a:pt x="19343" y="15874"/>
                </a:cubicBezTo>
                <a:cubicBezTo>
                  <a:pt x="19353" y="15874"/>
                  <a:pt x="19353" y="15874"/>
                  <a:pt x="19363" y="15874"/>
                </a:cubicBezTo>
                <a:cubicBezTo>
                  <a:pt x="19363" y="15874"/>
                  <a:pt x="19363" y="15895"/>
                  <a:pt x="19363" y="15895"/>
                </a:cubicBezTo>
                <a:cubicBezTo>
                  <a:pt x="19373" y="15895"/>
                  <a:pt x="19373" y="15895"/>
                  <a:pt x="19373" y="15895"/>
                </a:cubicBezTo>
                <a:cubicBezTo>
                  <a:pt x="19382" y="15895"/>
                  <a:pt x="19382" y="15895"/>
                  <a:pt x="19392" y="15895"/>
                </a:cubicBezTo>
                <a:cubicBezTo>
                  <a:pt x="19392" y="15916"/>
                  <a:pt x="19402" y="15916"/>
                  <a:pt x="19402" y="15916"/>
                </a:cubicBezTo>
                <a:cubicBezTo>
                  <a:pt x="19412" y="15936"/>
                  <a:pt x="19402" y="15936"/>
                  <a:pt x="19392" y="15957"/>
                </a:cubicBezTo>
                <a:cubicBezTo>
                  <a:pt x="19392" y="15957"/>
                  <a:pt x="19392" y="15957"/>
                  <a:pt x="19392" y="15978"/>
                </a:cubicBezTo>
                <a:cubicBezTo>
                  <a:pt x="19392" y="15998"/>
                  <a:pt x="19392" y="16040"/>
                  <a:pt x="19402" y="16060"/>
                </a:cubicBezTo>
                <a:cubicBezTo>
                  <a:pt x="19402" y="16081"/>
                  <a:pt x="19412" y="16081"/>
                  <a:pt x="19412" y="16081"/>
                </a:cubicBezTo>
                <a:cubicBezTo>
                  <a:pt x="19422" y="16102"/>
                  <a:pt x="19422" y="16122"/>
                  <a:pt x="19422" y="16143"/>
                </a:cubicBezTo>
                <a:cubicBezTo>
                  <a:pt x="19422" y="16164"/>
                  <a:pt x="19412" y="16184"/>
                  <a:pt x="19412" y="16205"/>
                </a:cubicBezTo>
                <a:cubicBezTo>
                  <a:pt x="19412" y="16205"/>
                  <a:pt x="19412" y="16226"/>
                  <a:pt x="19412" y="16247"/>
                </a:cubicBezTo>
                <a:cubicBezTo>
                  <a:pt x="19412" y="16247"/>
                  <a:pt x="19412" y="16267"/>
                  <a:pt x="19412" y="16288"/>
                </a:cubicBezTo>
                <a:cubicBezTo>
                  <a:pt x="19412" y="16288"/>
                  <a:pt x="19422" y="16309"/>
                  <a:pt x="19422" y="16309"/>
                </a:cubicBezTo>
                <a:cubicBezTo>
                  <a:pt x="19432" y="16309"/>
                  <a:pt x="19432" y="16288"/>
                  <a:pt x="19432" y="16288"/>
                </a:cubicBezTo>
                <a:cubicBezTo>
                  <a:pt x="19432" y="16267"/>
                  <a:pt x="19432" y="16267"/>
                  <a:pt x="19432" y="16247"/>
                </a:cubicBezTo>
                <a:cubicBezTo>
                  <a:pt x="19432" y="16247"/>
                  <a:pt x="19442" y="16247"/>
                  <a:pt x="19442" y="16247"/>
                </a:cubicBezTo>
                <a:cubicBezTo>
                  <a:pt x="19452" y="16267"/>
                  <a:pt x="19452" y="16267"/>
                  <a:pt x="19452" y="16288"/>
                </a:cubicBezTo>
                <a:cubicBezTo>
                  <a:pt x="19452" y="16288"/>
                  <a:pt x="19462" y="16309"/>
                  <a:pt x="19472" y="16309"/>
                </a:cubicBezTo>
                <a:cubicBezTo>
                  <a:pt x="19482" y="16309"/>
                  <a:pt x="19482" y="16288"/>
                  <a:pt x="19482" y="16267"/>
                </a:cubicBezTo>
                <a:cubicBezTo>
                  <a:pt x="19501" y="16247"/>
                  <a:pt x="19491" y="16309"/>
                  <a:pt x="19491" y="16329"/>
                </a:cubicBezTo>
                <a:cubicBezTo>
                  <a:pt x="19491" y="16329"/>
                  <a:pt x="19491" y="16350"/>
                  <a:pt x="19491" y="16350"/>
                </a:cubicBezTo>
                <a:cubicBezTo>
                  <a:pt x="19491" y="16350"/>
                  <a:pt x="19482" y="16350"/>
                  <a:pt x="19482" y="16350"/>
                </a:cubicBezTo>
                <a:cubicBezTo>
                  <a:pt x="19482" y="16350"/>
                  <a:pt x="19482" y="16371"/>
                  <a:pt x="19482" y="16371"/>
                </a:cubicBezTo>
                <a:cubicBezTo>
                  <a:pt x="19482" y="16391"/>
                  <a:pt x="19482" y="16391"/>
                  <a:pt x="19491" y="16391"/>
                </a:cubicBezTo>
                <a:cubicBezTo>
                  <a:pt x="19491" y="16412"/>
                  <a:pt x="19491" y="16412"/>
                  <a:pt x="19482" y="16433"/>
                </a:cubicBezTo>
                <a:cubicBezTo>
                  <a:pt x="19482" y="16433"/>
                  <a:pt x="19482" y="16453"/>
                  <a:pt x="19482" y="16453"/>
                </a:cubicBezTo>
                <a:cubicBezTo>
                  <a:pt x="19491" y="16474"/>
                  <a:pt x="19501" y="16453"/>
                  <a:pt x="19501" y="16474"/>
                </a:cubicBezTo>
                <a:cubicBezTo>
                  <a:pt x="19501" y="16474"/>
                  <a:pt x="19501" y="16495"/>
                  <a:pt x="19501" y="16495"/>
                </a:cubicBezTo>
                <a:cubicBezTo>
                  <a:pt x="19501" y="16495"/>
                  <a:pt x="19501" y="16495"/>
                  <a:pt x="19501" y="16515"/>
                </a:cubicBezTo>
                <a:cubicBezTo>
                  <a:pt x="19511" y="16515"/>
                  <a:pt x="19511" y="16536"/>
                  <a:pt x="19511" y="16557"/>
                </a:cubicBezTo>
                <a:cubicBezTo>
                  <a:pt x="19521" y="16557"/>
                  <a:pt x="19521" y="16536"/>
                  <a:pt x="19531" y="16557"/>
                </a:cubicBezTo>
                <a:cubicBezTo>
                  <a:pt x="19531" y="16557"/>
                  <a:pt x="19541" y="16577"/>
                  <a:pt x="19541" y="16598"/>
                </a:cubicBezTo>
                <a:cubicBezTo>
                  <a:pt x="19541" y="16598"/>
                  <a:pt x="19541" y="16619"/>
                  <a:pt x="19541" y="16619"/>
                </a:cubicBezTo>
                <a:cubicBezTo>
                  <a:pt x="19541" y="16639"/>
                  <a:pt x="19551" y="16660"/>
                  <a:pt x="19551" y="16660"/>
                </a:cubicBezTo>
                <a:cubicBezTo>
                  <a:pt x="19551" y="16681"/>
                  <a:pt x="19561" y="16681"/>
                  <a:pt x="19561" y="16701"/>
                </a:cubicBezTo>
                <a:cubicBezTo>
                  <a:pt x="19561" y="16701"/>
                  <a:pt x="19561" y="16722"/>
                  <a:pt x="19561" y="16743"/>
                </a:cubicBezTo>
                <a:cubicBezTo>
                  <a:pt x="19561" y="16763"/>
                  <a:pt x="19561" y="16763"/>
                  <a:pt x="19571" y="16763"/>
                </a:cubicBezTo>
                <a:cubicBezTo>
                  <a:pt x="19581" y="16763"/>
                  <a:pt x="19591" y="16763"/>
                  <a:pt x="19600" y="16743"/>
                </a:cubicBezTo>
                <a:cubicBezTo>
                  <a:pt x="19600" y="16722"/>
                  <a:pt x="19600" y="16722"/>
                  <a:pt x="19600" y="16701"/>
                </a:cubicBezTo>
                <a:cubicBezTo>
                  <a:pt x="19610" y="16701"/>
                  <a:pt x="19610" y="16681"/>
                  <a:pt x="19610" y="16681"/>
                </a:cubicBezTo>
                <a:cubicBezTo>
                  <a:pt x="19610" y="16660"/>
                  <a:pt x="19620" y="16660"/>
                  <a:pt x="19630" y="16660"/>
                </a:cubicBezTo>
                <a:cubicBezTo>
                  <a:pt x="19630" y="16681"/>
                  <a:pt x="19620" y="16681"/>
                  <a:pt x="19620" y="16701"/>
                </a:cubicBezTo>
                <a:cubicBezTo>
                  <a:pt x="19620" y="16701"/>
                  <a:pt x="19620" y="16722"/>
                  <a:pt x="19610" y="16743"/>
                </a:cubicBezTo>
                <a:close/>
                <a:moveTo>
                  <a:pt x="16965" y="16825"/>
                </a:moveTo>
                <a:cubicBezTo>
                  <a:pt x="16965" y="16825"/>
                  <a:pt x="16965" y="16825"/>
                  <a:pt x="16965" y="16825"/>
                </a:cubicBezTo>
                <a:cubicBezTo>
                  <a:pt x="16965" y="16825"/>
                  <a:pt x="16965" y="16825"/>
                  <a:pt x="16965" y="16825"/>
                </a:cubicBezTo>
                <a:cubicBezTo>
                  <a:pt x="16965" y="16825"/>
                  <a:pt x="16965" y="16825"/>
                  <a:pt x="16965" y="16825"/>
                </a:cubicBezTo>
                <a:close/>
                <a:moveTo>
                  <a:pt x="18312" y="18458"/>
                </a:moveTo>
                <a:cubicBezTo>
                  <a:pt x="18312" y="18479"/>
                  <a:pt x="18302" y="18479"/>
                  <a:pt x="18302" y="18479"/>
                </a:cubicBezTo>
                <a:cubicBezTo>
                  <a:pt x="18293" y="18479"/>
                  <a:pt x="18293" y="18479"/>
                  <a:pt x="18283" y="18479"/>
                </a:cubicBezTo>
                <a:cubicBezTo>
                  <a:pt x="18283" y="18479"/>
                  <a:pt x="18273" y="18479"/>
                  <a:pt x="18273" y="18479"/>
                </a:cubicBezTo>
                <a:cubicBezTo>
                  <a:pt x="18273" y="18500"/>
                  <a:pt x="18273" y="18500"/>
                  <a:pt x="18273" y="18500"/>
                </a:cubicBezTo>
                <a:cubicBezTo>
                  <a:pt x="18263" y="18500"/>
                  <a:pt x="18263" y="18500"/>
                  <a:pt x="18263" y="18500"/>
                </a:cubicBezTo>
                <a:cubicBezTo>
                  <a:pt x="18253" y="18500"/>
                  <a:pt x="18243" y="18500"/>
                  <a:pt x="18233" y="18500"/>
                </a:cubicBezTo>
                <a:cubicBezTo>
                  <a:pt x="18223" y="18500"/>
                  <a:pt x="18223" y="18520"/>
                  <a:pt x="18213" y="18520"/>
                </a:cubicBezTo>
                <a:cubicBezTo>
                  <a:pt x="18213" y="18520"/>
                  <a:pt x="18203" y="18520"/>
                  <a:pt x="18203" y="18520"/>
                </a:cubicBezTo>
                <a:cubicBezTo>
                  <a:pt x="18203" y="18500"/>
                  <a:pt x="18203" y="18500"/>
                  <a:pt x="18203" y="18479"/>
                </a:cubicBezTo>
                <a:cubicBezTo>
                  <a:pt x="18213" y="18479"/>
                  <a:pt x="18213" y="18479"/>
                  <a:pt x="18223" y="18458"/>
                </a:cubicBezTo>
                <a:cubicBezTo>
                  <a:pt x="18223" y="18458"/>
                  <a:pt x="18223" y="18458"/>
                  <a:pt x="18223" y="18458"/>
                </a:cubicBezTo>
                <a:cubicBezTo>
                  <a:pt x="18233" y="18438"/>
                  <a:pt x="18243" y="18438"/>
                  <a:pt x="18243" y="18438"/>
                </a:cubicBezTo>
                <a:cubicBezTo>
                  <a:pt x="18253" y="18438"/>
                  <a:pt x="18253" y="18438"/>
                  <a:pt x="18263" y="18438"/>
                </a:cubicBezTo>
                <a:cubicBezTo>
                  <a:pt x="18263" y="18438"/>
                  <a:pt x="18273" y="18438"/>
                  <a:pt x="18273" y="18438"/>
                </a:cubicBezTo>
                <a:cubicBezTo>
                  <a:pt x="18283" y="18438"/>
                  <a:pt x="18283" y="18438"/>
                  <a:pt x="18293" y="18438"/>
                </a:cubicBezTo>
                <a:cubicBezTo>
                  <a:pt x="18293" y="18438"/>
                  <a:pt x="18302" y="18458"/>
                  <a:pt x="18312" y="18458"/>
                </a:cubicBezTo>
                <a:close/>
                <a:moveTo>
                  <a:pt x="18808" y="19099"/>
                </a:moveTo>
                <a:cubicBezTo>
                  <a:pt x="18808" y="19099"/>
                  <a:pt x="18808" y="19120"/>
                  <a:pt x="18798" y="19120"/>
                </a:cubicBezTo>
                <a:cubicBezTo>
                  <a:pt x="18798" y="19140"/>
                  <a:pt x="18788" y="19120"/>
                  <a:pt x="18788" y="19140"/>
                </a:cubicBezTo>
                <a:cubicBezTo>
                  <a:pt x="18798" y="19161"/>
                  <a:pt x="18798" y="19182"/>
                  <a:pt x="18798" y="19202"/>
                </a:cubicBezTo>
                <a:cubicBezTo>
                  <a:pt x="18798" y="19202"/>
                  <a:pt x="18798" y="19202"/>
                  <a:pt x="18788" y="19223"/>
                </a:cubicBezTo>
                <a:cubicBezTo>
                  <a:pt x="18788" y="19223"/>
                  <a:pt x="18778" y="19244"/>
                  <a:pt x="18778" y="19244"/>
                </a:cubicBezTo>
                <a:cubicBezTo>
                  <a:pt x="18768" y="19244"/>
                  <a:pt x="18768" y="19244"/>
                  <a:pt x="18768" y="19223"/>
                </a:cubicBezTo>
                <a:cubicBezTo>
                  <a:pt x="18768" y="19223"/>
                  <a:pt x="18768" y="19202"/>
                  <a:pt x="18768" y="19202"/>
                </a:cubicBezTo>
                <a:cubicBezTo>
                  <a:pt x="18768" y="19182"/>
                  <a:pt x="18778" y="19182"/>
                  <a:pt x="18778" y="19161"/>
                </a:cubicBezTo>
                <a:cubicBezTo>
                  <a:pt x="18778" y="19161"/>
                  <a:pt x="18778" y="19161"/>
                  <a:pt x="18768" y="19140"/>
                </a:cubicBezTo>
                <a:cubicBezTo>
                  <a:pt x="18768" y="19140"/>
                  <a:pt x="18768" y="19140"/>
                  <a:pt x="18768" y="19120"/>
                </a:cubicBezTo>
                <a:cubicBezTo>
                  <a:pt x="18768" y="19120"/>
                  <a:pt x="18768" y="19099"/>
                  <a:pt x="18778" y="19099"/>
                </a:cubicBezTo>
                <a:cubicBezTo>
                  <a:pt x="18788" y="19078"/>
                  <a:pt x="18808" y="19078"/>
                  <a:pt x="18808" y="19099"/>
                </a:cubicBezTo>
                <a:close/>
                <a:moveTo>
                  <a:pt x="18758" y="19264"/>
                </a:moveTo>
                <a:cubicBezTo>
                  <a:pt x="18758" y="19285"/>
                  <a:pt x="18748" y="19285"/>
                  <a:pt x="18748" y="19306"/>
                </a:cubicBezTo>
                <a:cubicBezTo>
                  <a:pt x="18748" y="19306"/>
                  <a:pt x="18748" y="19326"/>
                  <a:pt x="18748" y="19326"/>
                </a:cubicBezTo>
                <a:cubicBezTo>
                  <a:pt x="18738" y="19347"/>
                  <a:pt x="18738" y="19368"/>
                  <a:pt x="18729" y="19388"/>
                </a:cubicBezTo>
                <a:cubicBezTo>
                  <a:pt x="18719" y="19430"/>
                  <a:pt x="18709" y="19450"/>
                  <a:pt x="18709" y="19471"/>
                </a:cubicBezTo>
                <a:cubicBezTo>
                  <a:pt x="18699" y="19471"/>
                  <a:pt x="18699" y="19492"/>
                  <a:pt x="18689" y="19492"/>
                </a:cubicBezTo>
                <a:cubicBezTo>
                  <a:pt x="18679" y="19492"/>
                  <a:pt x="18679" y="19492"/>
                  <a:pt x="18669" y="19492"/>
                </a:cubicBezTo>
                <a:cubicBezTo>
                  <a:pt x="18669" y="19512"/>
                  <a:pt x="18659" y="19533"/>
                  <a:pt x="18649" y="19554"/>
                </a:cubicBezTo>
                <a:cubicBezTo>
                  <a:pt x="18649" y="19574"/>
                  <a:pt x="18649" y="19574"/>
                  <a:pt x="18649" y="19574"/>
                </a:cubicBezTo>
                <a:cubicBezTo>
                  <a:pt x="18649" y="19595"/>
                  <a:pt x="18649" y="19595"/>
                  <a:pt x="18649" y="19616"/>
                </a:cubicBezTo>
                <a:cubicBezTo>
                  <a:pt x="18639" y="19616"/>
                  <a:pt x="18639" y="19636"/>
                  <a:pt x="18629" y="19636"/>
                </a:cubicBezTo>
                <a:cubicBezTo>
                  <a:pt x="18629" y="19636"/>
                  <a:pt x="18629" y="19636"/>
                  <a:pt x="18629" y="19636"/>
                </a:cubicBezTo>
                <a:cubicBezTo>
                  <a:pt x="18629" y="19636"/>
                  <a:pt x="18620" y="19636"/>
                  <a:pt x="18620" y="19636"/>
                </a:cubicBezTo>
                <a:cubicBezTo>
                  <a:pt x="18620" y="19636"/>
                  <a:pt x="18620" y="19616"/>
                  <a:pt x="18610" y="19616"/>
                </a:cubicBezTo>
                <a:cubicBezTo>
                  <a:pt x="18610" y="19616"/>
                  <a:pt x="18610" y="19636"/>
                  <a:pt x="18600" y="19616"/>
                </a:cubicBezTo>
                <a:cubicBezTo>
                  <a:pt x="18600" y="19616"/>
                  <a:pt x="18600" y="19616"/>
                  <a:pt x="18590" y="19636"/>
                </a:cubicBezTo>
                <a:cubicBezTo>
                  <a:pt x="18590" y="19636"/>
                  <a:pt x="18590" y="19636"/>
                  <a:pt x="18580" y="19636"/>
                </a:cubicBezTo>
                <a:cubicBezTo>
                  <a:pt x="18580" y="19636"/>
                  <a:pt x="18580" y="19636"/>
                  <a:pt x="18580" y="19657"/>
                </a:cubicBezTo>
                <a:cubicBezTo>
                  <a:pt x="18570" y="19657"/>
                  <a:pt x="18570" y="19678"/>
                  <a:pt x="18560" y="19698"/>
                </a:cubicBezTo>
                <a:cubicBezTo>
                  <a:pt x="18560" y="19698"/>
                  <a:pt x="18560" y="19698"/>
                  <a:pt x="18550" y="19698"/>
                </a:cubicBezTo>
                <a:cubicBezTo>
                  <a:pt x="18550" y="19698"/>
                  <a:pt x="18550" y="19698"/>
                  <a:pt x="18550" y="19698"/>
                </a:cubicBezTo>
                <a:cubicBezTo>
                  <a:pt x="18550" y="19698"/>
                  <a:pt x="18540" y="19698"/>
                  <a:pt x="18540" y="19719"/>
                </a:cubicBezTo>
                <a:cubicBezTo>
                  <a:pt x="18540" y="19719"/>
                  <a:pt x="18530" y="19719"/>
                  <a:pt x="18530" y="19719"/>
                </a:cubicBezTo>
                <a:cubicBezTo>
                  <a:pt x="18530" y="19698"/>
                  <a:pt x="18520" y="19719"/>
                  <a:pt x="18520" y="19719"/>
                </a:cubicBezTo>
                <a:cubicBezTo>
                  <a:pt x="18520" y="19719"/>
                  <a:pt x="18520" y="19719"/>
                  <a:pt x="18511" y="19719"/>
                </a:cubicBezTo>
                <a:cubicBezTo>
                  <a:pt x="18511" y="19719"/>
                  <a:pt x="18511" y="19719"/>
                  <a:pt x="18511" y="19719"/>
                </a:cubicBezTo>
                <a:cubicBezTo>
                  <a:pt x="18511" y="19719"/>
                  <a:pt x="18511" y="19719"/>
                  <a:pt x="18501" y="19719"/>
                </a:cubicBezTo>
                <a:cubicBezTo>
                  <a:pt x="18501" y="19719"/>
                  <a:pt x="18491" y="19740"/>
                  <a:pt x="18491" y="19719"/>
                </a:cubicBezTo>
                <a:cubicBezTo>
                  <a:pt x="18481" y="19719"/>
                  <a:pt x="18491" y="19698"/>
                  <a:pt x="18501" y="19698"/>
                </a:cubicBezTo>
                <a:cubicBezTo>
                  <a:pt x="18501" y="19678"/>
                  <a:pt x="18501" y="19678"/>
                  <a:pt x="18501" y="19678"/>
                </a:cubicBezTo>
                <a:cubicBezTo>
                  <a:pt x="18501" y="19657"/>
                  <a:pt x="18501" y="19657"/>
                  <a:pt x="18501" y="19657"/>
                </a:cubicBezTo>
                <a:cubicBezTo>
                  <a:pt x="18491" y="19636"/>
                  <a:pt x="18501" y="19636"/>
                  <a:pt x="18511" y="19616"/>
                </a:cubicBezTo>
                <a:cubicBezTo>
                  <a:pt x="18501" y="19616"/>
                  <a:pt x="18491" y="19595"/>
                  <a:pt x="18491" y="19574"/>
                </a:cubicBezTo>
                <a:cubicBezTo>
                  <a:pt x="18491" y="19554"/>
                  <a:pt x="18491" y="19554"/>
                  <a:pt x="18501" y="19533"/>
                </a:cubicBezTo>
                <a:cubicBezTo>
                  <a:pt x="18511" y="19533"/>
                  <a:pt x="18511" y="19512"/>
                  <a:pt x="18520" y="19492"/>
                </a:cubicBezTo>
                <a:cubicBezTo>
                  <a:pt x="18520" y="19471"/>
                  <a:pt x="18520" y="19450"/>
                  <a:pt x="18511" y="19430"/>
                </a:cubicBezTo>
                <a:cubicBezTo>
                  <a:pt x="18511" y="19409"/>
                  <a:pt x="18511" y="19388"/>
                  <a:pt x="18511" y="19368"/>
                </a:cubicBezTo>
                <a:cubicBezTo>
                  <a:pt x="18520" y="19347"/>
                  <a:pt x="18520" y="19326"/>
                  <a:pt x="18520" y="19306"/>
                </a:cubicBezTo>
                <a:cubicBezTo>
                  <a:pt x="18530" y="19285"/>
                  <a:pt x="18540" y="19285"/>
                  <a:pt x="18540" y="19264"/>
                </a:cubicBezTo>
                <a:cubicBezTo>
                  <a:pt x="18540" y="19244"/>
                  <a:pt x="18550" y="19223"/>
                  <a:pt x="18560" y="19202"/>
                </a:cubicBezTo>
                <a:cubicBezTo>
                  <a:pt x="18560" y="19202"/>
                  <a:pt x="18570" y="19202"/>
                  <a:pt x="18570" y="19202"/>
                </a:cubicBezTo>
                <a:cubicBezTo>
                  <a:pt x="18570" y="19223"/>
                  <a:pt x="18570" y="19223"/>
                  <a:pt x="18570" y="19244"/>
                </a:cubicBezTo>
                <a:cubicBezTo>
                  <a:pt x="18560" y="19264"/>
                  <a:pt x="18560" y="19264"/>
                  <a:pt x="18570" y="19285"/>
                </a:cubicBezTo>
                <a:cubicBezTo>
                  <a:pt x="18580" y="19285"/>
                  <a:pt x="18580" y="19285"/>
                  <a:pt x="18590" y="19306"/>
                </a:cubicBezTo>
                <a:cubicBezTo>
                  <a:pt x="18590" y="19306"/>
                  <a:pt x="18590" y="19306"/>
                  <a:pt x="18590" y="19326"/>
                </a:cubicBezTo>
                <a:cubicBezTo>
                  <a:pt x="18590" y="19326"/>
                  <a:pt x="18600" y="19326"/>
                  <a:pt x="18600" y="19326"/>
                </a:cubicBezTo>
                <a:cubicBezTo>
                  <a:pt x="18610" y="19326"/>
                  <a:pt x="18620" y="19326"/>
                  <a:pt x="18629" y="19326"/>
                </a:cubicBezTo>
                <a:cubicBezTo>
                  <a:pt x="18639" y="19326"/>
                  <a:pt x="18649" y="19326"/>
                  <a:pt x="18659" y="19326"/>
                </a:cubicBezTo>
                <a:cubicBezTo>
                  <a:pt x="18659" y="19326"/>
                  <a:pt x="18659" y="19326"/>
                  <a:pt x="18659" y="19306"/>
                </a:cubicBezTo>
                <a:cubicBezTo>
                  <a:pt x="18669" y="19306"/>
                  <a:pt x="18679" y="19285"/>
                  <a:pt x="18699" y="19285"/>
                </a:cubicBezTo>
                <a:cubicBezTo>
                  <a:pt x="18699" y="19285"/>
                  <a:pt x="18709" y="19306"/>
                  <a:pt x="18709" y="19306"/>
                </a:cubicBezTo>
                <a:cubicBezTo>
                  <a:pt x="18719" y="19285"/>
                  <a:pt x="18719" y="19285"/>
                  <a:pt x="18729" y="19285"/>
                </a:cubicBezTo>
                <a:cubicBezTo>
                  <a:pt x="18729" y="19264"/>
                  <a:pt x="18758" y="19244"/>
                  <a:pt x="18758" y="19264"/>
                </a:cubicBezTo>
                <a:close/>
                <a:moveTo>
                  <a:pt x="20363" y="19285"/>
                </a:moveTo>
                <a:cubicBezTo>
                  <a:pt x="20363" y="19285"/>
                  <a:pt x="20363" y="19306"/>
                  <a:pt x="20363" y="19306"/>
                </a:cubicBezTo>
                <a:cubicBezTo>
                  <a:pt x="20363" y="19326"/>
                  <a:pt x="20363" y="19326"/>
                  <a:pt x="20363" y="19326"/>
                </a:cubicBezTo>
                <a:cubicBezTo>
                  <a:pt x="20353" y="19347"/>
                  <a:pt x="20344" y="19347"/>
                  <a:pt x="20344" y="19368"/>
                </a:cubicBezTo>
                <a:cubicBezTo>
                  <a:pt x="20334" y="19368"/>
                  <a:pt x="20334" y="19388"/>
                  <a:pt x="20334" y="19388"/>
                </a:cubicBezTo>
                <a:cubicBezTo>
                  <a:pt x="20334" y="19409"/>
                  <a:pt x="20334" y="19409"/>
                  <a:pt x="20344" y="19430"/>
                </a:cubicBezTo>
                <a:cubicBezTo>
                  <a:pt x="20344" y="19450"/>
                  <a:pt x="20324" y="19471"/>
                  <a:pt x="20314" y="19492"/>
                </a:cubicBezTo>
                <a:cubicBezTo>
                  <a:pt x="20304" y="19492"/>
                  <a:pt x="20294" y="19492"/>
                  <a:pt x="20294" y="19512"/>
                </a:cubicBezTo>
                <a:cubicBezTo>
                  <a:pt x="20274" y="19533"/>
                  <a:pt x="20264" y="19574"/>
                  <a:pt x="20244" y="19574"/>
                </a:cubicBezTo>
                <a:cubicBezTo>
                  <a:pt x="20235" y="19574"/>
                  <a:pt x="20235" y="19574"/>
                  <a:pt x="20225" y="19574"/>
                </a:cubicBezTo>
                <a:cubicBezTo>
                  <a:pt x="20225" y="19574"/>
                  <a:pt x="20215" y="19595"/>
                  <a:pt x="20215" y="19595"/>
                </a:cubicBezTo>
                <a:cubicBezTo>
                  <a:pt x="20205" y="19616"/>
                  <a:pt x="20195" y="19616"/>
                  <a:pt x="20185" y="19616"/>
                </a:cubicBezTo>
                <a:cubicBezTo>
                  <a:pt x="20185" y="19636"/>
                  <a:pt x="20175" y="19636"/>
                  <a:pt x="20165" y="19636"/>
                </a:cubicBezTo>
                <a:cubicBezTo>
                  <a:pt x="20165" y="19657"/>
                  <a:pt x="20145" y="19657"/>
                  <a:pt x="20145" y="19657"/>
                </a:cubicBezTo>
                <a:cubicBezTo>
                  <a:pt x="20145" y="19678"/>
                  <a:pt x="20145" y="19698"/>
                  <a:pt x="20145" y="19698"/>
                </a:cubicBezTo>
                <a:cubicBezTo>
                  <a:pt x="20145" y="19719"/>
                  <a:pt x="20145" y="19740"/>
                  <a:pt x="20145" y="19760"/>
                </a:cubicBezTo>
                <a:cubicBezTo>
                  <a:pt x="20135" y="19740"/>
                  <a:pt x="20126" y="19760"/>
                  <a:pt x="20126" y="19740"/>
                </a:cubicBezTo>
                <a:cubicBezTo>
                  <a:pt x="20116" y="19740"/>
                  <a:pt x="20096" y="19740"/>
                  <a:pt x="20086" y="19740"/>
                </a:cubicBezTo>
                <a:cubicBezTo>
                  <a:pt x="20086" y="19740"/>
                  <a:pt x="20076" y="19760"/>
                  <a:pt x="20076" y="19760"/>
                </a:cubicBezTo>
                <a:cubicBezTo>
                  <a:pt x="20076" y="19781"/>
                  <a:pt x="20066" y="19781"/>
                  <a:pt x="20066" y="19781"/>
                </a:cubicBezTo>
                <a:cubicBezTo>
                  <a:pt x="20056" y="19802"/>
                  <a:pt x="20036" y="19802"/>
                  <a:pt x="20026" y="19802"/>
                </a:cubicBezTo>
                <a:cubicBezTo>
                  <a:pt x="20017" y="19802"/>
                  <a:pt x="20007" y="19802"/>
                  <a:pt x="20007" y="19822"/>
                </a:cubicBezTo>
                <a:cubicBezTo>
                  <a:pt x="19997" y="19822"/>
                  <a:pt x="19997" y="19843"/>
                  <a:pt x="19997" y="19843"/>
                </a:cubicBezTo>
                <a:cubicBezTo>
                  <a:pt x="19997" y="19864"/>
                  <a:pt x="19987" y="19905"/>
                  <a:pt x="19987" y="19926"/>
                </a:cubicBezTo>
                <a:cubicBezTo>
                  <a:pt x="19977" y="19946"/>
                  <a:pt x="19957" y="19967"/>
                  <a:pt x="19937" y="19988"/>
                </a:cubicBezTo>
                <a:cubicBezTo>
                  <a:pt x="19918" y="20008"/>
                  <a:pt x="19908" y="20050"/>
                  <a:pt x="19888" y="20070"/>
                </a:cubicBezTo>
                <a:cubicBezTo>
                  <a:pt x="19878" y="20112"/>
                  <a:pt x="19858" y="20112"/>
                  <a:pt x="19838" y="20112"/>
                </a:cubicBezTo>
                <a:cubicBezTo>
                  <a:pt x="19828" y="20132"/>
                  <a:pt x="19818" y="20132"/>
                  <a:pt x="19809" y="20153"/>
                </a:cubicBezTo>
                <a:cubicBezTo>
                  <a:pt x="19799" y="20153"/>
                  <a:pt x="19779" y="20174"/>
                  <a:pt x="19769" y="20194"/>
                </a:cubicBezTo>
                <a:cubicBezTo>
                  <a:pt x="19759" y="20194"/>
                  <a:pt x="19759" y="20194"/>
                  <a:pt x="19759" y="20194"/>
                </a:cubicBezTo>
                <a:cubicBezTo>
                  <a:pt x="19759" y="20194"/>
                  <a:pt x="19759" y="20174"/>
                  <a:pt x="19759" y="20174"/>
                </a:cubicBezTo>
                <a:cubicBezTo>
                  <a:pt x="19749" y="20174"/>
                  <a:pt x="19739" y="20194"/>
                  <a:pt x="19739" y="20194"/>
                </a:cubicBezTo>
                <a:cubicBezTo>
                  <a:pt x="19729" y="20194"/>
                  <a:pt x="19719" y="20215"/>
                  <a:pt x="19719" y="20215"/>
                </a:cubicBezTo>
                <a:cubicBezTo>
                  <a:pt x="19709" y="20215"/>
                  <a:pt x="19709" y="20194"/>
                  <a:pt x="19709" y="20194"/>
                </a:cubicBezTo>
                <a:cubicBezTo>
                  <a:pt x="19700" y="20174"/>
                  <a:pt x="19690" y="20174"/>
                  <a:pt x="19680" y="20174"/>
                </a:cubicBezTo>
                <a:cubicBezTo>
                  <a:pt x="19680" y="20174"/>
                  <a:pt x="19670" y="20174"/>
                  <a:pt x="19670" y="20153"/>
                </a:cubicBezTo>
                <a:cubicBezTo>
                  <a:pt x="19660" y="20153"/>
                  <a:pt x="19660" y="20132"/>
                  <a:pt x="19650" y="20132"/>
                </a:cubicBezTo>
                <a:cubicBezTo>
                  <a:pt x="19630" y="20132"/>
                  <a:pt x="19620" y="20174"/>
                  <a:pt x="19600" y="20174"/>
                </a:cubicBezTo>
                <a:cubicBezTo>
                  <a:pt x="19610" y="20153"/>
                  <a:pt x="19610" y="20132"/>
                  <a:pt x="19620" y="20112"/>
                </a:cubicBezTo>
                <a:cubicBezTo>
                  <a:pt x="19620" y="20112"/>
                  <a:pt x="19630" y="20112"/>
                  <a:pt x="19630" y="20091"/>
                </a:cubicBezTo>
                <a:cubicBezTo>
                  <a:pt x="19630" y="20070"/>
                  <a:pt x="19640" y="20070"/>
                  <a:pt x="19640" y="20050"/>
                </a:cubicBezTo>
                <a:cubicBezTo>
                  <a:pt x="19640" y="20050"/>
                  <a:pt x="19650" y="20050"/>
                  <a:pt x="19650" y="20029"/>
                </a:cubicBezTo>
                <a:cubicBezTo>
                  <a:pt x="19660" y="20029"/>
                  <a:pt x="19660" y="20029"/>
                  <a:pt x="19660" y="20008"/>
                </a:cubicBezTo>
                <a:cubicBezTo>
                  <a:pt x="19670" y="20008"/>
                  <a:pt x="19680" y="19988"/>
                  <a:pt x="19690" y="19988"/>
                </a:cubicBezTo>
                <a:cubicBezTo>
                  <a:pt x="19690" y="19988"/>
                  <a:pt x="19690" y="19967"/>
                  <a:pt x="19700" y="19967"/>
                </a:cubicBezTo>
                <a:cubicBezTo>
                  <a:pt x="19700" y="19967"/>
                  <a:pt x="19700" y="19946"/>
                  <a:pt x="19709" y="19946"/>
                </a:cubicBezTo>
                <a:cubicBezTo>
                  <a:pt x="19719" y="19926"/>
                  <a:pt x="19729" y="19905"/>
                  <a:pt x="19749" y="19884"/>
                </a:cubicBezTo>
                <a:cubicBezTo>
                  <a:pt x="19759" y="19884"/>
                  <a:pt x="19769" y="19864"/>
                  <a:pt x="19779" y="19843"/>
                </a:cubicBezTo>
                <a:cubicBezTo>
                  <a:pt x="19789" y="19843"/>
                  <a:pt x="19789" y="19822"/>
                  <a:pt x="19799" y="19822"/>
                </a:cubicBezTo>
                <a:cubicBezTo>
                  <a:pt x="19809" y="19802"/>
                  <a:pt x="19818" y="19802"/>
                  <a:pt x="19828" y="19781"/>
                </a:cubicBezTo>
                <a:cubicBezTo>
                  <a:pt x="19838" y="19781"/>
                  <a:pt x="19848" y="19781"/>
                  <a:pt x="19848" y="19781"/>
                </a:cubicBezTo>
                <a:cubicBezTo>
                  <a:pt x="19868" y="19760"/>
                  <a:pt x="19888" y="19740"/>
                  <a:pt x="19898" y="19740"/>
                </a:cubicBezTo>
                <a:cubicBezTo>
                  <a:pt x="19908" y="19740"/>
                  <a:pt x="19918" y="19740"/>
                  <a:pt x="19918" y="19740"/>
                </a:cubicBezTo>
                <a:cubicBezTo>
                  <a:pt x="19927" y="19719"/>
                  <a:pt x="19927" y="19719"/>
                  <a:pt x="19937" y="19698"/>
                </a:cubicBezTo>
                <a:cubicBezTo>
                  <a:pt x="19947" y="19698"/>
                  <a:pt x="19957" y="19698"/>
                  <a:pt x="19967" y="19678"/>
                </a:cubicBezTo>
                <a:cubicBezTo>
                  <a:pt x="19977" y="19657"/>
                  <a:pt x="19987" y="19657"/>
                  <a:pt x="19997" y="19636"/>
                </a:cubicBezTo>
                <a:cubicBezTo>
                  <a:pt x="20007" y="19636"/>
                  <a:pt x="20007" y="19616"/>
                  <a:pt x="20026" y="19616"/>
                </a:cubicBezTo>
                <a:cubicBezTo>
                  <a:pt x="20036" y="19616"/>
                  <a:pt x="20046" y="19616"/>
                  <a:pt x="20056" y="19595"/>
                </a:cubicBezTo>
                <a:cubicBezTo>
                  <a:pt x="20066" y="19595"/>
                  <a:pt x="20076" y="19595"/>
                  <a:pt x="20086" y="19574"/>
                </a:cubicBezTo>
                <a:cubicBezTo>
                  <a:pt x="20096" y="19554"/>
                  <a:pt x="20106" y="19554"/>
                  <a:pt x="20106" y="19533"/>
                </a:cubicBezTo>
                <a:cubicBezTo>
                  <a:pt x="20116" y="19512"/>
                  <a:pt x="20126" y="19512"/>
                  <a:pt x="20135" y="19492"/>
                </a:cubicBezTo>
                <a:cubicBezTo>
                  <a:pt x="20145" y="19492"/>
                  <a:pt x="20135" y="19471"/>
                  <a:pt x="20145" y="19450"/>
                </a:cubicBezTo>
                <a:cubicBezTo>
                  <a:pt x="20145" y="19430"/>
                  <a:pt x="20155" y="19430"/>
                  <a:pt x="20175" y="19430"/>
                </a:cubicBezTo>
                <a:cubicBezTo>
                  <a:pt x="20175" y="19409"/>
                  <a:pt x="20185" y="19409"/>
                  <a:pt x="20195" y="19388"/>
                </a:cubicBezTo>
                <a:cubicBezTo>
                  <a:pt x="20205" y="19368"/>
                  <a:pt x="20205" y="19368"/>
                  <a:pt x="20215" y="19347"/>
                </a:cubicBezTo>
                <a:cubicBezTo>
                  <a:pt x="20225" y="19326"/>
                  <a:pt x="20235" y="19326"/>
                  <a:pt x="20244" y="19306"/>
                </a:cubicBezTo>
                <a:cubicBezTo>
                  <a:pt x="20254" y="19306"/>
                  <a:pt x="20254" y="19285"/>
                  <a:pt x="20264" y="19264"/>
                </a:cubicBezTo>
                <a:cubicBezTo>
                  <a:pt x="20274" y="19244"/>
                  <a:pt x="20284" y="19223"/>
                  <a:pt x="20294" y="19202"/>
                </a:cubicBezTo>
                <a:cubicBezTo>
                  <a:pt x="20304" y="19202"/>
                  <a:pt x="20314" y="19202"/>
                  <a:pt x="20314" y="19223"/>
                </a:cubicBezTo>
                <a:cubicBezTo>
                  <a:pt x="20314" y="19223"/>
                  <a:pt x="20314" y="19223"/>
                  <a:pt x="20314" y="19244"/>
                </a:cubicBezTo>
                <a:cubicBezTo>
                  <a:pt x="20304" y="19264"/>
                  <a:pt x="20314" y="19264"/>
                  <a:pt x="20314" y="19264"/>
                </a:cubicBezTo>
                <a:cubicBezTo>
                  <a:pt x="20314" y="19285"/>
                  <a:pt x="20304" y="19306"/>
                  <a:pt x="20304" y="19306"/>
                </a:cubicBezTo>
                <a:cubicBezTo>
                  <a:pt x="20294" y="19326"/>
                  <a:pt x="20294" y="19326"/>
                  <a:pt x="20294" y="19347"/>
                </a:cubicBezTo>
                <a:cubicBezTo>
                  <a:pt x="20304" y="19326"/>
                  <a:pt x="20314" y="19347"/>
                  <a:pt x="20324" y="19326"/>
                </a:cubicBezTo>
                <a:cubicBezTo>
                  <a:pt x="20334" y="19326"/>
                  <a:pt x="20334" y="19306"/>
                  <a:pt x="20334" y="19306"/>
                </a:cubicBezTo>
                <a:cubicBezTo>
                  <a:pt x="20334" y="19285"/>
                  <a:pt x="20353" y="19285"/>
                  <a:pt x="20353" y="19285"/>
                </a:cubicBezTo>
                <a:cubicBezTo>
                  <a:pt x="20353" y="19285"/>
                  <a:pt x="20353" y="19285"/>
                  <a:pt x="20353" y="19285"/>
                </a:cubicBezTo>
                <a:cubicBezTo>
                  <a:pt x="20363" y="19285"/>
                  <a:pt x="20363" y="19264"/>
                  <a:pt x="20363" y="19285"/>
                </a:cubicBezTo>
                <a:close/>
                <a:moveTo>
                  <a:pt x="20819" y="18810"/>
                </a:moveTo>
                <a:cubicBezTo>
                  <a:pt x="20809" y="18830"/>
                  <a:pt x="20799" y="18851"/>
                  <a:pt x="20789" y="18872"/>
                </a:cubicBezTo>
                <a:cubicBezTo>
                  <a:pt x="20780" y="18913"/>
                  <a:pt x="20760" y="18913"/>
                  <a:pt x="20750" y="18934"/>
                </a:cubicBezTo>
                <a:cubicBezTo>
                  <a:pt x="20740" y="18954"/>
                  <a:pt x="20740" y="18954"/>
                  <a:pt x="20730" y="18975"/>
                </a:cubicBezTo>
                <a:cubicBezTo>
                  <a:pt x="20730" y="18975"/>
                  <a:pt x="20720" y="18996"/>
                  <a:pt x="20710" y="18996"/>
                </a:cubicBezTo>
                <a:cubicBezTo>
                  <a:pt x="20710" y="19016"/>
                  <a:pt x="20700" y="18996"/>
                  <a:pt x="20700" y="18996"/>
                </a:cubicBezTo>
                <a:cubicBezTo>
                  <a:pt x="20671" y="18975"/>
                  <a:pt x="20651" y="19016"/>
                  <a:pt x="20631" y="19037"/>
                </a:cubicBezTo>
                <a:cubicBezTo>
                  <a:pt x="20631" y="19058"/>
                  <a:pt x="20631" y="19078"/>
                  <a:pt x="20631" y="19099"/>
                </a:cubicBezTo>
                <a:cubicBezTo>
                  <a:pt x="20631" y="19099"/>
                  <a:pt x="20631" y="19120"/>
                  <a:pt x="20631" y="19120"/>
                </a:cubicBezTo>
                <a:cubicBezTo>
                  <a:pt x="20631" y="19140"/>
                  <a:pt x="20621" y="19140"/>
                  <a:pt x="20611" y="19140"/>
                </a:cubicBezTo>
                <a:cubicBezTo>
                  <a:pt x="20601" y="19161"/>
                  <a:pt x="20591" y="19182"/>
                  <a:pt x="20581" y="19182"/>
                </a:cubicBezTo>
                <a:cubicBezTo>
                  <a:pt x="20571" y="19202"/>
                  <a:pt x="20552" y="19223"/>
                  <a:pt x="20542" y="19223"/>
                </a:cubicBezTo>
                <a:cubicBezTo>
                  <a:pt x="20512" y="19264"/>
                  <a:pt x="20492" y="19285"/>
                  <a:pt x="20462" y="19326"/>
                </a:cubicBezTo>
                <a:cubicBezTo>
                  <a:pt x="20453" y="19347"/>
                  <a:pt x="20423" y="19388"/>
                  <a:pt x="20413" y="19368"/>
                </a:cubicBezTo>
                <a:cubicBezTo>
                  <a:pt x="20403" y="19347"/>
                  <a:pt x="20403" y="19326"/>
                  <a:pt x="20413" y="19326"/>
                </a:cubicBezTo>
                <a:cubicBezTo>
                  <a:pt x="20423" y="19306"/>
                  <a:pt x="20433" y="19285"/>
                  <a:pt x="20443" y="19264"/>
                </a:cubicBezTo>
                <a:cubicBezTo>
                  <a:pt x="20453" y="19244"/>
                  <a:pt x="20453" y="19223"/>
                  <a:pt x="20462" y="19223"/>
                </a:cubicBezTo>
                <a:cubicBezTo>
                  <a:pt x="20472" y="19202"/>
                  <a:pt x="20482" y="19182"/>
                  <a:pt x="20482" y="19161"/>
                </a:cubicBezTo>
                <a:cubicBezTo>
                  <a:pt x="20482" y="19140"/>
                  <a:pt x="20472" y="19120"/>
                  <a:pt x="20472" y="19120"/>
                </a:cubicBezTo>
                <a:cubicBezTo>
                  <a:pt x="20462" y="19099"/>
                  <a:pt x="20453" y="19078"/>
                  <a:pt x="20443" y="19078"/>
                </a:cubicBezTo>
                <a:cubicBezTo>
                  <a:pt x="20433" y="19058"/>
                  <a:pt x="20423" y="19058"/>
                  <a:pt x="20423" y="19037"/>
                </a:cubicBezTo>
                <a:cubicBezTo>
                  <a:pt x="20433" y="18996"/>
                  <a:pt x="20443" y="18996"/>
                  <a:pt x="20462" y="18975"/>
                </a:cubicBezTo>
                <a:cubicBezTo>
                  <a:pt x="20472" y="18975"/>
                  <a:pt x="20482" y="18975"/>
                  <a:pt x="20492" y="18954"/>
                </a:cubicBezTo>
                <a:cubicBezTo>
                  <a:pt x="20522" y="18934"/>
                  <a:pt x="20542" y="18913"/>
                  <a:pt x="20552" y="18872"/>
                </a:cubicBezTo>
                <a:cubicBezTo>
                  <a:pt x="20562" y="18851"/>
                  <a:pt x="20571" y="18810"/>
                  <a:pt x="20571" y="18789"/>
                </a:cubicBezTo>
                <a:cubicBezTo>
                  <a:pt x="20581" y="18768"/>
                  <a:pt x="20591" y="18748"/>
                  <a:pt x="20601" y="18727"/>
                </a:cubicBezTo>
                <a:cubicBezTo>
                  <a:pt x="20601" y="18727"/>
                  <a:pt x="20621" y="18706"/>
                  <a:pt x="20611" y="18686"/>
                </a:cubicBezTo>
                <a:cubicBezTo>
                  <a:pt x="20611" y="18665"/>
                  <a:pt x="20601" y="18665"/>
                  <a:pt x="20601" y="18665"/>
                </a:cubicBezTo>
                <a:cubicBezTo>
                  <a:pt x="20591" y="18665"/>
                  <a:pt x="20581" y="18644"/>
                  <a:pt x="20581" y="18644"/>
                </a:cubicBezTo>
                <a:cubicBezTo>
                  <a:pt x="20591" y="18624"/>
                  <a:pt x="20601" y="18624"/>
                  <a:pt x="20601" y="18603"/>
                </a:cubicBezTo>
                <a:cubicBezTo>
                  <a:pt x="20601" y="18603"/>
                  <a:pt x="20601" y="18582"/>
                  <a:pt x="20611" y="18562"/>
                </a:cubicBezTo>
                <a:cubicBezTo>
                  <a:pt x="20611" y="18562"/>
                  <a:pt x="20621" y="18541"/>
                  <a:pt x="20611" y="18541"/>
                </a:cubicBezTo>
                <a:cubicBezTo>
                  <a:pt x="20611" y="18520"/>
                  <a:pt x="20591" y="18500"/>
                  <a:pt x="20591" y="18479"/>
                </a:cubicBezTo>
                <a:cubicBezTo>
                  <a:pt x="20591" y="18458"/>
                  <a:pt x="20601" y="18417"/>
                  <a:pt x="20591" y="18417"/>
                </a:cubicBezTo>
                <a:cubicBezTo>
                  <a:pt x="20581" y="18396"/>
                  <a:pt x="20581" y="18396"/>
                  <a:pt x="20581" y="18376"/>
                </a:cubicBezTo>
                <a:cubicBezTo>
                  <a:pt x="20581" y="18376"/>
                  <a:pt x="20601" y="18355"/>
                  <a:pt x="20601" y="18334"/>
                </a:cubicBezTo>
                <a:cubicBezTo>
                  <a:pt x="20591" y="18334"/>
                  <a:pt x="20591" y="18334"/>
                  <a:pt x="20591" y="18313"/>
                </a:cubicBezTo>
                <a:cubicBezTo>
                  <a:pt x="20591" y="18293"/>
                  <a:pt x="20601" y="18293"/>
                  <a:pt x="20591" y="18272"/>
                </a:cubicBezTo>
                <a:cubicBezTo>
                  <a:pt x="20591" y="18272"/>
                  <a:pt x="20581" y="18251"/>
                  <a:pt x="20591" y="18231"/>
                </a:cubicBezTo>
                <a:cubicBezTo>
                  <a:pt x="20591" y="18210"/>
                  <a:pt x="20601" y="18210"/>
                  <a:pt x="20611" y="18231"/>
                </a:cubicBezTo>
                <a:cubicBezTo>
                  <a:pt x="20611" y="18231"/>
                  <a:pt x="20611" y="18251"/>
                  <a:pt x="20611" y="18251"/>
                </a:cubicBezTo>
                <a:cubicBezTo>
                  <a:pt x="20611" y="18272"/>
                  <a:pt x="20611" y="18313"/>
                  <a:pt x="20621" y="18313"/>
                </a:cubicBezTo>
                <a:cubicBezTo>
                  <a:pt x="20631" y="18334"/>
                  <a:pt x="20661" y="18334"/>
                  <a:pt x="20651" y="18376"/>
                </a:cubicBezTo>
                <a:cubicBezTo>
                  <a:pt x="20661" y="18376"/>
                  <a:pt x="20661" y="18396"/>
                  <a:pt x="20661" y="18417"/>
                </a:cubicBezTo>
                <a:cubicBezTo>
                  <a:pt x="20661" y="18417"/>
                  <a:pt x="20651" y="18438"/>
                  <a:pt x="20651" y="18438"/>
                </a:cubicBezTo>
                <a:cubicBezTo>
                  <a:pt x="20651" y="18438"/>
                  <a:pt x="20651" y="18438"/>
                  <a:pt x="20641" y="18458"/>
                </a:cubicBezTo>
                <a:cubicBezTo>
                  <a:pt x="20641" y="18458"/>
                  <a:pt x="20641" y="18479"/>
                  <a:pt x="20641" y="18479"/>
                </a:cubicBezTo>
                <a:cubicBezTo>
                  <a:pt x="20641" y="18500"/>
                  <a:pt x="20641" y="18520"/>
                  <a:pt x="20641" y="18520"/>
                </a:cubicBezTo>
                <a:cubicBezTo>
                  <a:pt x="20641" y="18541"/>
                  <a:pt x="20641" y="18562"/>
                  <a:pt x="20641" y="18562"/>
                </a:cubicBezTo>
                <a:cubicBezTo>
                  <a:pt x="20631" y="18582"/>
                  <a:pt x="20621" y="18582"/>
                  <a:pt x="20631" y="18603"/>
                </a:cubicBezTo>
                <a:cubicBezTo>
                  <a:pt x="20631" y="18603"/>
                  <a:pt x="20641" y="18603"/>
                  <a:pt x="20651" y="18624"/>
                </a:cubicBezTo>
                <a:cubicBezTo>
                  <a:pt x="20651" y="18644"/>
                  <a:pt x="20641" y="18644"/>
                  <a:pt x="20641" y="18665"/>
                </a:cubicBezTo>
                <a:cubicBezTo>
                  <a:pt x="20661" y="18665"/>
                  <a:pt x="20661" y="18644"/>
                  <a:pt x="20671" y="18624"/>
                </a:cubicBezTo>
                <a:cubicBezTo>
                  <a:pt x="20671" y="18624"/>
                  <a:pt x="20671" y="18603"/>
                  <a:pt x="20671" y="18582"/>
                </a:cubicBezTo>
                <a:cubicBezTo>
                  <a:pt x="20680" y="18582"/>
                  <a:pt x="20690" y="18582"/>
                  <a:pt x="20690" y="18582"/>
                </a:cubicBezTo>
                <a:cubicBezTo>
                  <a:pt x="20700" y="18582"/>
                  <a:pt x="20690" y="18603"/>
                  <a:pt x="20690" y="18603"/>
                </a:cubicBezTo>
                <a:cubicBezTo>
                  <a:pt x="20690" y="18603"/>
                  <a:pt x="20680" y="18624"/>
                  <a:pt x="20680" y="18624"/>
                </a:cubicBezTo>
                <a:cubicBezTo>
                  <a:pt x="20680" y="18644"/>
                  <a:pt x="20680" y="18665"/>
                  <a:pt x="20680" y="18665"/>
                </a:cubicBezTo>
                <a:cubicBezTo>
                  <a:pt x="20680" y="18686"/>
                  <a:pt x="20680" y="18706"/>
                  <a:pt x="20671" y="18706"/>
                </a:cubicBezTo>
                <a:cubicBezTo>
                  <a:pt x="20661" y="18727"/>
                  <a:pt x="20661" y="18748"/>
                  <a:pt x="20671" y="18768"/>
                </a:cubicBezTo>
                <a:cubicBezTo>
                  <a:pt x="20680" y="18789"/>
                  <a:pt x="20690" y="18768"/>
                  <a:pt x="20700" y="18789"/>
                </a:cubicBezTo>
                <a:cubicBezTo>
                  <a:pt x="20700" y="18789"/>
                  <a:pt x="20700" y="18789"/>
                  <a:pt x="20700" y="18789"/>
                </a:cubicBezTo>
                <a:cubicBezTo>
                  <a:pt x="20710" y="18789"/>
                  <a:pt x="20710" y="18789"/>
                  <a:pt x="20720" y="18789"/>
                </a:cubicBezTo>
                <a:cubicBezTo>
                  <a:pt x="20720" y="18810"/>
                  <a:pt x="20730" y="18810"/>
                  <a:pt x="20730" y="18830"/>
                </a:cubicBezTo>
                <a:cubicBezTo>
                  <a:pt x="20740" y="18830"/>
                  <a:pt x="20760" y="18810"/>
                  <a:pt x="20770" y="18789"/>
                </a:cubicBezTo>
                <a:cubicBezTo>
                  <a:pt x="20780" y="18789"/>
                  <a:pt x="20789" y="18768"/>
                  <a:pt x="20799" y="18768"/>
                </a:cubicBezTo>
                <a:cubicBezTo>
                  <a:pt x="20799" y="18768"/>
                  <a:pt x="20809" y="18748"/>
                  <a:pt x="20819" y="18748"/>
                </a:cubicBezTo>
                <a:cubicBezTo>
                  <a:pt x="20839" y="18727"/>
                  <a:pt x="20819" y="18789"/>
                  <a:pt x="20819" y="18810"/>
                </a:cubicBezTo>
                <a:close/>
                <a:moveTo>
                  <a:pt x="20770" y="15296"/>
                </a:moveTo>
                <a:cubicBezTo>
                  <a:pt x="20770" y="15296"/>
                  <a:pt x="20770" y="15296"/>
                  <a:pt x="20770" y="15296"/>
                </a:cubicBezTo>
                <a:cubicBezTo>
                  <a:pt x="20770" y="15296"/>
                  <a:pt x="20770" y="15296"/>
                  <a:pt x="20770" y="15296"/>
                </a:cubicBezTo>
                <a:cubicBezTo>
                  <a:pt x="20770" y="15296"/>
                  <a:pt x="20770" y="15296"/>
                  <a:pt x="20770" y="15296"/>
                </a:cubicBezTo>
                <a:cubicBezTo>
                  <a:pt x="20770" y="15296"/>
                  <a:pt x="20770" y="15275"/>
                  <a:pt x="20770" y="15275"/>
                </a:cubicBezTo>
                <a:cubicBezTo>
                  <a:pt x="20770" y="15275"/>
                  <a:pt x="20770" y="15275"/>
                  <a:pt x="20770" y="15275"/>
                </a:cubicBezTo>
                <a:cubicBezTo>
                  <a:pt x="20770" y="15275"/>
                  <a:pt x="20780" y="15275"/>
                  <a:pt x="20780" y="15296"/>
                </a:cubicBezTo>
                <a:cubicBezTo>
                  <a:pt x="20770" y="15296"/>
                  <a:pt x="20770" y="15296"/>
                  <a:pt x="20770" y="15296"/>
                </a:cubicBezTo>
                <a:cubicBezTo>
                  <a:pt x="20770" y="15296"/>
                  <a:pt x="20770" y="15296"/>
                  <a:pt x="20770" y="15296"/>
                </a:cubicBezTo>
                <a:cubicBezTo>
                  <a:pt x="20770" y="15296"/>
                  <a:pt x="20770" y="15296"/>
                  <a:pt x="20770" y="15296"/>
                </a:cubicBezTo>
                <a:cubicBezTo>
                  <a:pt x="20770" y="15296"/>
                  <a:pt x="20770" y="15296"/>
                  <a:pt x="20770" y="15296"/>
                </a:cubicBezTo>
                <a:close/>
                <a:moveTo>
                  <a:pt x="20760" y="15172"/>
                </a:moveTo>
                <a:cubicBezTo>
                  <a:pt x="20760" y="15151"/>
                  <a:pt x="20770" y="15151"/>
                  <a:pt x="20770" y="15151"/>
                </a:cubicBezTo>
                <a:cubicBezTo>
                  <a:pt x="20770" y="15151"/>
                  <a:pt x="20770" y="15151"/>
                  <a:pt x="20770" y="15151"/>
                </a:cubicBezTo>
                <a:cubicBezTo>
                  <a:pt x="20770" y="15172"/>
                  <a:pt x="20770" y="15172"/>
                  <a:pt x="20770" y="15172"/>
                </a:cubicBezTo>
                <a:cubicBezTo>
                  <a:pt x="20770" y="15172"/>
                  <a:pt x="20760" y="15172"/>
                  <a:pt x="20760" y="15172"/>
                </a:cubicBezTo>
                <a:close/>
                <a:moveTo>
                  <a:pt x="20760" y="15564"/>
                </a:moveTo>
                <a:cubicBezTo>
                  <a:pt x="20750" y="15544"/>
                  <a:pt x="20750" y="15544"/>
                  <a:pt x="20750" y="15544"/>
                </a:cubicBezTo>
                <a:cubicBezTo>
                  <a:pt x="20750" y="15523"/>
                  <a:pt x="20750" y="15523"/>
                  <a:pt x="20760" y="15523"/>
                </a:cubicBezTo>
                <a:cubicBezTo>
                  <a:pt x="20760" y="15523"/>
                  <a:pt x="20760" y="15502"/>
                  <a:pt x="20760" y="15502"/>
                </a:cubicBezTo>
                <a:cubicBezTo>
                  <a:pt x="20770" y="15502"/>
                  <a:pt x="20780" y="15502"/>
                  <a:pt x="20789" y="15502"/>
                </a:cubicBezTo>
                <a:cubicBezTo>
                  <a:pt x="20789" y="15523"/>
                  <a:pt x="20789" y="15544"/>
                  <a:pt x="20789" y="15544"/>
                </a:cubicBezTo>
                <a:cubicBezTo>
                  <a:pt x="20780" y="15564"/>
                  <a:pt x="20780" y="15564"/>
                  <a:pt x="20780" y="15564"/>
                </a:cubicBezTo>
                <a:cubicBezTo>
                  <a:pt x="20770" y="15585"/>
                  <a:pt x="20770" y="15585"/>
                  <a:pt x="20760" y="15585"/>
                </a:cubicBezTo>
                <a:cubicBezTo>
                  <a:pt x="20760" y="15564"/>
                  <a:pt x="20760" y="15564"/>
                  <a:pt x="20760" y="15564"/>
                </a:cubicBezTo>
                <a:close/>
                <a:moveTo>
                  <a:pt x="20690" y="15151"/>
                </a:moveTo>
                <a:cubicBezTo>
                  <a:pt x="20690" y="15151"/>
                  <a:pt x="20680" y="15130"/>
                  <a:pt x="20680" y="15130"/>
                </a:cubicBezTo>
                <a:cubicBezTo>
                  <a:pt x="20680" y="15110"/>
                  <a:pt x="20680" y="15110"/>
                  <a:pt x="20680" y="15089"/>
                </a:cubicBezTo>
                <a:cubicBezTo>
                  <a:pt x="20680" y="15089"/>
                  <a:pt x="20680" y="15048"/>
                  <a:pt x="20690" y="15048"/>
                </a:cubicBezTo>
                <a:cubicBezTo>
                  <a:pt x="20700" y="15048"/>
                  <a:pt x="20700" y="15068"/>
                  <a:pt x="20700" y="15068"/>
                </a:cubicBezTo>
                <a:cubicBezTo>
                  <a:pt x="20700" y="15089"/>
                  <a:pt x="20700" y="15089"/>
                  <a:pt x="20700" y="15110"/>
                </a:cubicBezTo>
                <a:cubicBezTo>
                  <a:pt x="20700" y="15110"/>
                  <a:pt x="20710" y="15110"/>
                  <a:pt x="20710" y="15110"/>
                </a:cubicBezTo>
                <a:cubicBezTo>
                  <a:pt x="20710" y="15110"/>
                  <a:pt x="20720" y="15089"/>
                  <a:pt x="20720" y="15089"/>
                </a:cubicBezTo>
                <a:cubicBezTo>
                  <a:pt x="20720" y="15089"/>
                  <a:pt x="20720" y="15110"/>
                  <a:pt x="20720" y="15130"/>
                </a:cubicBezTo>
                <a:cubicBezTo>
                  <a:pt x="20720" y="15130"/>
                  <a:pt x="20720" y="15130"/>
                  <a:pt x="20720" y="15151"/>
                </a:cubicBezTo>
                <a:cubicBezTo>
                  <a:pt x="20720" y="15151"/>
                  <a:pt x="20720" y="15172"/>
                  <a:pt x="20720" y="15192"/>
                </a:cubicBezTo>
                <a:cubicBezTo>
                  <a:pt x="20720" y="15213"/>
                  <a:pt x="20720" y="15234"/>
                  <a:pt x="20710" y="15234"/>
                </a:cubicBezTo>
                <a:cubicBezTo>
                  <a:pt x="20710" y="15213"/>
                  <a:pt x="20710" y="15213"/>
                  <a:pt x="20710" y="15192"/>
                </a:cubicBezTo>
                <a:cubicBezTo>
                  <a:pt x="20700" y="15172"/>
                  <a:pt x="20700" y="15192"/>
                  <a:pt x="20690" y="15192"/>
                </a:cubicBezTo>
                <a:cubicBezTo>
                  <a:pt x="20680" y="15192"/>
                  <a:pt x="20690" y="15172"/>
                  <a:pt x="20690" y="15151"/>
                </a:cubicBezTo>
                <a:close/>
                <a:moveTo>
                  <a:pt x="20730" y="15296"/>
                </a:moveTo>
                <a:cubicBezTo>
                  <a:pt x="20730" y="15296"/>
                  <a:pt x="20730" y="15296"/>
                  <a:pt x="20730" y="15296"/>
                </a:cubicBezTo>
                <a:cubicBezTo>
                  <a:pt x="20730" y="15296"/>
                  <a:pt x="20730" y="15296"/>
                  <a:pt x="20740" y="15296"/>
                </a:cubicBezTo>
                <a:cubicBezTo>
                  <a:pt x="20740" y="15296"/>
                  <a:pt x="20740" y="15316"/>
                  <a:pt x="20740" y="15316"/>
                </a:cubicBezTo>
                <a:cubicBezTo>
                  <a:pt x="20740" y="15316"/>
                  <a:pt x="20740" y="15316"/>
                  <a:pt x="20740" y="15316"/>
                </a:cubicBezTo>
                <a:cubicBezTo>
                  <a:pt x="20740" y="15337"/>
                  <a:pt x="20740" y="15337"/>
                  <a:pt x="20740" y="15337"/>
                </a:cubicBezTo>
                <a:cubicBezTo>
                  <a:pt x="20730" y="15337"/>
                  <a:pt x="20730" y="15337"/>
                  <a:pt x="20730" y="15337"/>
                </a:cubicBezTo>
                <a:cubicBezTo>
                  <a:pt x="20730" y="15337"/>
                  <a:pt x="20730" y="15358"/>
                  <a:pt x="20730" y="15337"/>
                </a:cubicBezTo>
                <a:cubicBezTo>
                  <a:pt x="20720" y="15337"/>
                  <a:pt x="20720" y="15337"/>
                  <a:pt x="20720" y="15316"/>
                </a:cubicBezTo>
                <a:cubicBezTo>
                  <a:pt x="20720" y="15316"/>
                  <a:pt x="20720" y="15316"/>
                  <a:pt x="20720" y="15316"/>
                </a:cubicBezTo>
                <a:cubicBezTo>
                  <a:pt x="20720" y="15316"/>
                  <a:pt x="20720" y="15316"/>
                  <a:pt x="20720" y="15316"/>
                </a:cubicBezTo>
                <a:cubicBezTo>
                  <a:pt x="20720" y="15296"/>
                  <a:pt x="20720" y="15296"/>
                  <a:pt x="20730" y="15296"/>
                </a:cubicBezTo>
                <a:close/>
                <a:moveTo>
                  <a:pt x="20720" y="15234"/>
                </a:moveTo>
                <a:cubicBezTo>
                  <a:pt x="20720" y="15234"/>
                  <a:pt x="20720" y="15254"/>
                  <a:pt x="20720" y="15254"/>
                </a:cubicBezTo>
                <a:cubicBezTo>
                  <a:pt x="20720" y="15254"/>
                  <a:pt x="20720" y="15275"/>
                  <a:pt x="20720" y="15275"/>
                </a:cubicBezTo>
                <a:cubicBezTo>
                  <a:pt x="20720" y="15275"/>
                  <a:pt x="20710" y="15275"/>
                  <a:pt x="20710" y="15275"/>
                </a:cubicBezTo>
                <a:cubicBezTo>
                  <a:pt x="20710" y="15275"/>
                  <a:pt x="20710" y="15275"/>
                  <a:pt x="20710" y="15275"/>
                </a:cubicBezTo>
                <a:cubicBezTo>
                  <a:pt x="20710" y="15254"/>
                  <a:pt x="20710" y="15254"/>
                  <a:pt x="20710" y="15254"/>
                </a:cubicBezTo>
                <a:cubicBezTo>
                  <a:pt x="20710" y="15254"/>
                  <a:pt x="20710" y="15234"/>
                  <a:pt x="20710" y="15234"/>
                </a:cubicBezTo>
                <a:cubicBezTo>
                  <a:pt x="20720" y="15234"/>
                  <a:pt x="20720" y="15234"/>
                  <a:pt x="20720" y="15234"/>
                </a:cubicBezTo>
                <a:close/>
                <a:moveTo>
                  <a:pt x="20799" y="15812"/>
                </a:moveTo>
                <a:cubicBezTo>
                  <a:pt x="20809" y="15833"/>
                  <a:pt x="20799" y="15833"/>
                  <a:pt x="20799" y="15833"/>
                </a:cubicBezTo>
                <a:cubicBezTo>
                  <a:pt x="20799" y="15833"/>
                  <a:pt x="20799" y="15854"/>
                  <a:pt x="20799" y="15854"/>
                </a:cubicBezTo>
                <a:cubicBezTo>
                  <a:pt x="20799" y="15854"/>
                  <a:pt x="20799" y="15854"/>
                  <a:pt x="20789" y="15854"/>
                </a:cubicBezTo>
                <a:cubicBezTo>
                  <a:pt x="20789" y="15854"/>
                  <a:pt x="20789" y="15833"/>
                  <a:pt x="20789" y="15833"/>
                </a:cubicBezTo>
                <a:cubicBezTo>
                  <a:pt x="20789" y="15833"/>
                  <a:pt x="20789" y="15833"/>
                  <a:pt x="20789" y="15833"/>
                </a:cubicBezTo>
                <a:cubicBezTo>
                  <a:pt x="20789" y="15833"/>
                  <a:pt x="20789" y="15833"/>
                  <a:pt x="20789" y="15833"/>
                </a:cubicBezTo>
                <a:cubicBezTo>
                  <a:pt x="20789" y="15833"/>
                  <a:pt x="20789" y="15833"/>
                  <a:pt x="20789" y="15833"/>
                </a:cubicBezTo>
                <a:cubicBezTo>
                  <a:pt x="20789" y="15833"/>
                  <a:pt x="20789" y="15833"/>
                  <a:pt x="20789" y="15812"/>
                </a:cubicBezTo>
                <a:cubicBezTo>
                  <a:pt x="20789" y="15812"/>
                  <a:pt x="20789" y="15812"/>
                  <a:pt x="20789" y="15812"/>
                </a:cubicBezTo>
                <a:cubicBezTo>
                  <a:pt x="20789" y="15812"/>
                  <a:pt x="20789" y="15812"/>
                  <a:pt x="20789" y="15812"/>
                </a:cubicBezTo>
                <a:cubicBezTo>
                  <a:pt x="20789" y="15812"/>
                  <a:pt x="20789" y="15812"/>
                  <a:pt x="20789" y="15812"/>
                </a:cubicBezTo>
                <a:cubicBezTo>
                  <a:pt x="20789" y="15812"/>
                  <a:pt x="20789" y="15812"/>
                  <a:pt x="20789" y="15812"/>
                </a:cubicBezTo>
                <a:cubicBezTo>
                  <a:pt x="20789" y="15812"/>
                  <a:pt x="20789" y="15812"/>
                  <a:pt x="20789" y="15812"/>
                </a:cubicBezTo>
                <a:cubicBezTo>
                  <a:pt x="20799" y="15812"/>
                  <a:pt x="20799" y="15812"/>
                  <a:pt x="20799" y="15812"/>
                </a:cubicBezTo>
                <a:close/>
                <a:moveTo>
                  <a:pt x="20819" y="15957"/>
                </a:moveTo>
                <a:cubicBezTo>
                  <a:pt x="20809" y="15957"/>
                  <a:pt x="20809" y="15936"/>
                  <a:pt x="20809" y="15936"/>
                </a:cubicBezTo>
                <a:cubicBezTo>
                  <a:pt x="20809" y="15936"/>
                  <a:pt x="20819" y="15916"/>
                  <a:pt x="20819" y="15916"/>
                </a:cubicBezTo>
                <a:cubicBezTo>
                  <a:pt x="20829" y="15916"/>
                  <a:pt x="20829" y="15936"/>
                  <a:pt x="20819" y="15957"/>
                </a:cubicBezTo>
                <a:cubicBezTo>
                  <a:pt x="20819" y="15957"/>
                  <a:pt x="20819" y="15957"/>
                  <a:pt x="20819" y="15957"/>
                </a:cubicBezTo>
                <a:close/>
                <a:moveTo>
                  <a:pt x="20780" y="15213"/>
                </a:moveTo>
                <a:cubicBezTo>
                  <a:pt x="20780" y="15213"/>
                  <a:pt x="20780" y="15213"/>
                  <a:pt x="20780" y="15213"/>
                </a:cubicBezTo>
                <a:cubicBezTo>
                  <a:pt x="20780" y="15213"/>
                  <a:pt x="20780" y="15213"/>
                  <a:pt x="20780" y="15213"/>
                </a:cubicBezTo>
                <a:cubicBezTo>
                  <a:pt x="20780" y="15213"/>
                  <a:pt x="20780" y="15213"/>
                  <a:pt x="20780" y="15213"/>
                </a:cubicBezTo>
                <a:cubicBezTo>
                  <a:pt x="20780" y="15213"/>
                  <a:pt x="20780" y="15213"/>
                  <a:pt x="20780" y="15213"/>
                </a:cubicBezTo>
                <a:cubicBezTo>
                  <a:pt x="20789" y="15213"/>
                  <a:pt x="20789" y="15234"/>
                  <a:pt x="20780" y="15234"/>
                </a:cubicBezTo>
                <a:cubicBezTo>
                  <a:pt x="20780" y="15234"/>
                  <a:pt x="20780" y="15234"/>
                  <a:pt x="20780" y="15254"/>
                </a:cubicBezTo>
                <a:cubicBezTo>
                  <a:pt x="20780" y="15254"/>
                  <a:pt x="20780" y="15234"/>
                  <a:pt x="20780" y="15234"/>
                </a:cubicBezTo>
                <a:cubicBezTo>
                  <a:pt x="20780" y="15234"/>
                  <a:pt x="20780" y="15234"/>
                  <a:pt x="20780" y="15234"/>
                </a:cubicBezTo>
                <a:cubicBezTo>
                  <a:pt x="20780" y="15234"/>
                  <a:pt x="20780" y="15234"/>
                  <a:pt x="20780" y="15213"/>
                </a:cubicBezTo>
                <a:close/>
                <a:moveTo>
                  <a:pt x="20789" y="15730"/>
                </a:moveTo>
                <a:cubicBezTo>
                  <a:pt x="20789" y="15709"/>
                  <a:pt x="20789" y="15709"/>
                  <a:pt x="20789" y="15709"/>
                </a:cubicBezTo>
                <a:cubicBezTo>
                  <a:pt x="20789" y="15709"/>
                  <a:pt x="20789" y="15688"/>
                  <a:pt x="20799" y="15688"/>
                </a:cubicBezTo>
                <a:cubicBezTo>
                  <a:pt x="20799" y="15688"/>
                  <a:pt x="20799" y="15709"/>
                  <a:pt x="20799" y="15709"/>
                </a:cubicBezTo>
                <a:cubicBezTo>
                  <a:pt x="20799" y="15709"/>
                  <a:pt x="20799" y="15750"/>
                  <a:pt x="20789" y="15730"/>
                </a:cubicBezTo>
                <a:cubicBezTo>
                  <a:pt x="20789" y="15730"/>
                  <a:pt x="20789" y="15730"/>
                  <a:pt x="20789" y="15730"/>
                </a:cubicBezTo>
                <a:close/>
                <a:moveTo>
                  <a:pt x="21493" y="15523"/>
                </a:moveTo>
                <a:cubicBezTo>
                  <a:pt x="21493" y="15544"/>
                  <a:pt x="21483" y="15564"/>
                  <a:pt x="21473" y="15585"/>
                </a:cubicBezTo>
                <a:cubicBezTo>
                  <a:pt x="21463" y="15585"/>
                  <a:pt x="21463" y="15585"/>
                  <a:pt x="21453" y="15585"/>
                </a:cubicBezTo>
                <a:cubicBezTo>
                  <a:pt x="21453" y="15585"/>
                  <a:pt x="21453" y="15606"/>
                  <a:pt x="21453" y="15606"/>
                </a:cubicBezTo>
                <a:cubicBezTo>
                  <a:pt x="21443" y="15606"/>
                  <a:pt x="21443" y="15626"/>
                  <a:pt x="21443" y="15626"/>
                </a:cubicBezTo>
                <a:cubicBezTo>
                  <a:pt x="21443" y="15626"/>
                  <a:pt x="21443" y="15626"/>
                  <a:pt x="21443" y="15647"/>
                </a:cubicBezTo>
                <a:cubicBezTo>
                  <a:pt x="21443" y="15647"/>
                  <a:pt x="21443" y="15668"/>
                  <a:pt x="21443" y="15668"/>
                </a:cubicBezTo>
                <a:cubicBezTo>
                  <a:pt x="21443" y="15668"/>
                  <a:pt x="21443" y="15688"/>
                  <a:pt x="21443" y="15688"/>
                </a:cubicBezTo>
                <a:cubicBezTo>
                  <a:pt x="21443" y="15688"/>
                  <a:pt x="21443" y="15709"/>
                  <a:pt x="21443" y="15709"/>
                </a:cubicBezTo>
                <a:cubicBezTo>
                  <a:pt x="21443" y="15709"/>
                  <a:pt x="21424" y="15750"/>
                  <a:pt x="21424" y="15730"/>
                </a:cubicBezTo>
                <a:cubicBezTo>
                  <a:pt x="21424" y="15730"/>
                  <a:pt x="21424" y="15709"/>
                  <a:pt x="21433" y="15709"/>
                </a:cubicBezTo>
                <a:cubicBezTo>
                  <a:pt x="21433" y="15709"/>
                  <a:pt x="21433" y="15688"/>
                  <a:pt x="21424" y="15688"/>
                </a:cubicBezTo>
                <a:cubicBezTo>
                  <a:pt x="21424" y="15688"/>
                  <a:pt x="21424" y="15668"/>
                  <a:pt x="21424" y="15668"/>
                </a:cubicBezTo>
                <a:cubicBezTo>
                  <a:pt x="21424" y="15668"/>
                  <a:pt x="21424" y="15668"/>
                  <a:pt x="21424" y="15668"/>
                </a:cubicBezTo>
                <a:cubicBezTo>
                  <a:pt x="21424" y="15647"/>
                  <a:pt x="21424" y="15647"/>
                  <a:pt x="21424" y="15626"/>
                </a:cubicBezTo>
                <a:cubicBezTo>
                  <a:pt x="21424" y="15606"/>
                  <a:pt x="21424" y="15626"/>
                  <a:pt x="21414" y="15606"/>
                </a:cubicBezTo>
                <a:cubicBezTo>
                  <a:pt x="21404" y="15606"/>
                  <a:pt x="21404" y="15606"/>
                  <a:pt x="21394" y="15606"/>
                </a:cubicBezTo>
                <a:cubicBezTo>
                  <a:pt x="21394" y="15626"/>
                  <a:pt x="21384" y="15626"/>
                  <a:pt x="21384" y="15626"/>
                </a:cubicBezTo>
                <a:cubicBezTo>
                  <a:pt x="21384" y="15626"/>
                  <a:pt x="21374" y="15626"/>
                  <a:pt x="21374" y="15626"/>
                </a:cubicBezTo>
                <a:cubicBezTo>
                  <a:pt x="21374" y="15626"/>
                  <a:pt x="21374" y="15626"/>
                  <a:pt x="21374" y="15606"/>
                </a:cubicBezTo>
                <a:cubicBezTo>
                  <a:pt x="21374" y="15606"/>
                  <a:pt x="21364" y="15626"/>
                  <a:pt x="21354" y="15606"/>
                </a:cubicBezTo>
                <a:cubicBezTo>
                  <a:pt x="21354" y="15606"/>
                  <a:pt x="21354" y="15606"/>
                  <a:pt x="21354" y="15606"/>
                </a:cubicBezTo>
                <a:cubicBezTo>
                  <a:pt x="21354" y="15585"/>
                  <a:pt x="21354" y="15585"/>
                  <a:pt x="21364" y="15585"/>
                </a:cubicBezTo>
                <a:cubicBezTo>
                  <a:pt x="21364" y="15564"/>
                  <a:pt x="21354" y="15564"/>
                  <a:pt x="21364" y="15544"/>
                </a:cubicBezTo>
                <a:cubicBezTo>
                  <a:pt x="21364" y="15544"/>
                  <a:pt x="21364" y="15544"/>
                  <a:pt x="21364" y="15544"/>
                </a:cubicBezTo>
                <a:cubicBezTo>
                  <a:pt x="21364" y="15523"/>
                  <a:pt x="21364" y="15523"/>
                  <a:pt x="21364" y="15523"/>
                </a:cubicBezTo>
                <a:cubicBezTo>
                  <a:pt x="21374" y="15523"/>
                  <a:pt x="21374" y="15523"/>
                  <a:pt x="21374" y="15523"/>
                </a:cubicBezTo>
                <a:cubicBezTo>
                  <a:pt x="21384" y="15502"/>
                  <a:pt x="21384" y="15502"/>
                  <a:pt x="21384" y="15502"/>
                </a:cubicBezTo>
                <a:cubicBezTo>
                  <a:pt x="21384" y="15482"/>
                  <a:pt x="21394" y="15482"/>
                  <a:pt x="21404" y="15482"/>
                </a:cubicBezTo>
                <a:cubicBezTo>
                  <a:pt x="21414" y="15461"/>
                  <a:pt x="21433" y="15461"/>
                  <a:pt x="21443" y="15482"/>
                </a:cubicBezTo>
                <a:cubicBezTo>
                  <a:pt x="21443" y="15482"/>
                  <a:pt x="21443" y="15502"/>
                  <a:pt x="21453" y="15502"/>
                </a:cubicBezTo>
                <a:cubicBezTo>
                  <a:pt x="21453" y="15502"/>
                  <a:pt x="21453" y="15502"/>
                  <a:pt x="21463" y="15523"/>
                </a:cubicBezTo>
                <a:cubicBezTo>
                  <a:pt x="21463" y="15523"/>
                  <a:pt x="21463" y="15523"/>
                  <a:pt x="21463" y="15523"/>
                </a:cubicBezTo>
                <a:cubicBezTo>
                  <a:pt x="21473" y="15523"/>
                  <a:pt x="21483" y="15523"/>
                  <a:pt x="21493" y="15523"/>
                </a:cubicBezTo>
                <a:close/>
                <a:moveTo>
                  <a:pt x="21582" y="15358"/>
                </a:moveTo>
                <a:cubicBezTo>
                  <a:pt x="21592" y="15358"/>
                  <a:pt x="21582" y="15378"/>
                  <a:pt x="21582" y="15378"/>
                </a:cubicBezTo>
                <a:cubicBezTo>
                  <a:pt x="21582" y="15399"/>
                  <a:pt x="21572" y="15399"/>
                  <a:pt x="21572" y="15399"/>
                </a:cubicBezTo>
                <a:cubicBezTo>
                  <a:pt x="21562" y="15378"/>
                  <a:pt x="21562" y="15378"/>
                  <a:pt x="21562" y="15378"/>
                </a:cubicBezTo>
                <a:cubicBezTo>
                  <a:pt x="21562" y="15378"/>
                  <a:pt x="21552" y="15378"/>
                  <a:pt x="21552" y="15378"/>
                </a:cubicBezTo>
                <a:cubicBezTo>
                  <a:pt x="21542" y="15378"/>
                  <a:pt x="21533" y="15378"/>
                  <a:pt x="21513" y="15378"/>
                </a:cubicBezTo>
                <a:cubicBezTo>
                  <a:pt x="21513" y="15399"/>
                  <a:pt x="21513" y="15399"/>
                  <a:pt x="21503" y="15399"/>
                </a:cubicBezTo>
                <a:cubicBezTo>
                  <a:pt x="21503" y="15399"/>
                  <a:pt x="21493" y="15399"/>
                  <a:pt x="21493" y="15399"/>
                </a:cubicBezTo>
                <a:cubicBezTo>
                  <a:pt x="21493" y="15378"/>
                  <a:pt x="21483" y="15399"/>
                  <a:pt x="21483" y="15399"/>
                </a:cubicBezTo>
                <a:cubicBezTo>
                  <a:pt x="21473" y="15399"/>
                  <a:pt x="21473" y="15399"/>
                  <a:pt x="21463" y="15399"/>
                </a:cubicBezTo>
                <a:cubicBezTo>
                  <a:pt x="21463" y="15399"/>
                  <a:pt x="21473" y="15399"/>
                  <a:pt x="21473" y="15399"/>
                </a:cubicBezTo>
                <a:cubicBezTo>
                  <a:pt x="21473" y="15378"/>
                  <a:pt x="21473" y="15378"/>
                  <a:pt x="21473" y="15378"/>
                </a:cubicBezTo>
                <a:cubicBezTo>
                  <a:pt x="21483" y="15358"/>
                  <a:pt x="21483" y="15358"/>
                  <a:pt x="21483" y="15358"/>
                </a:cubicBezTo>
                <a:cubicBezTo>
                  <a:pt x="21493" y="15358"/>
                  <a:pt x="21493" y="15358"/>
                  <a:pt x="21493" y="15358"/>
                </a:cubicBezTo>
                <a:cubicBezTo>
                  <a:pt x="21493" y="15337"/>
                  <a:pt x="21503" y="15337"/>
                  <a:pt x="21513" y="15337"/>
                </a:cubicBezTo>
                <a:cubicBezTo>
                  <a:pt x="21513" y="15337"/>
                  <a:pt x="21513" y="15337"/>
                  <a:pt x="21523" y="15316"/>
                </a:cubicBezTo>
                <a:cubicBezTo>
                  <a:pt x="21523" y="15316"/>
                  <a:pt x="21523" y="15316"/>
                  <a:pt x="21523" y="15316"/>
                </a:cubicBezTo>
                <a:cubicBezTo>
                  <a:pt x="21523" y="15296"/>
                  <a:pt x="21533" y="15296"/>
                  <a:pt x="21542" y="15296"/>
                </a:cubicBezTo>
                <a:cubicBezTo>
                  <a:pt x="21542" y="15296"/>
                  <a:pt x="21542" y="15296"/>
                  <a:pt x="21542" y="15296"/>
                </a:cubicBezTo>
                <a:cubicBezTo>
                  <a:pt x="21552" y="15296"/>
                  <a:pt x="21572" y="15234"/>
                  <a:pt x="21582" y="15275"/>
                </a:cubicBezTo>
                <a:cubicBezTo>
                  <a:pt x="21592" y="15275"/>
                  <a:pt x="21582" y="15296"/>
                  <a:pt x="21582" y="15296"/>
                </a:cubicBezTo>
                <a:cubicBezTo>
                  <a:pt x="21582" y="15316"/>
                  <a:pt x="21572" y="15316"/>
                  <a:pt x="21572" y="15337"/>
                </a:cubicBezTo>
                <a:cubicBezTo>
                  <a:pt x="21572" y="15337"/>
                  <a:pt x="21582" y="15337"/>
                  <a:pt x="21582" y="15358"/>
                </a:cubicBezTo>
                <a:close/>
                <a:moveTo>
                  <a:pt x="17857" y="12609"/>
                </a:moveTo>
                <a:cubicBezTo>
                  <a:pt x="17847" y="12609"/>
                  <a:pt x="17847" y="12609"/>
                  <a:pt x="17837" y="12609"/>
                </a:cubicBezTo>
                <a:cubicBezTo>
                  <a:pt x="17837" y="12609"/>
                  <a:pt x="17827" y="12609"/>
                  <a:pt x="17827" y="12609"/>
                </a:cubicBezTo>
                <a:cubicBezTo>
                  <a:pt x="17827" y="12609"/>
                  <a:pt x="17817" y="12629"/>
                  <a:pt x="17817" y="12609"/>
                </a:cubicBezTo>
                <a:cubicBezTo>
                  <a:pt x="17817" y="12609"/>
                  <a:pt x="17817" y="12609"/>
                  <a:pt x="17807" y="12588"/>
                </a:cubicBezTo>
                <a:cubicBezTo>
                  <a:pt x="17807" y="12588"/>
                  <a:pt x="17807" y="12588"/>
                  <a:pt x="17807" y="12588"/>
                </a:cubicBezTo>
                <a:cubicBezTo>
                  <a:pt x="17797" y="12588"/>
                  <a:pt x="17797" y="12588"/>
                  <a:pt x="17787" y="12567"/>
                </a:cubicBezTo>
                <a:cubicBezTo>
                  <a:pt x="17777" y="12567"/>
                  <a:pt x="17767" y="12567"/>
                  <a:pt x="17758" y="12567"/>
                </a:cubicBezTo>
                <a:cubicBezTo>
                  <a:pt x="17748" y="12567"/>
                  <a:pt x="17718" y="12588"/>
                  <a:pt x="17718" y="12588"/>
                </a:cubicBezTo>
                <a:cubicBezTo>
                  <a:pt x="17718" y="12588"/>
                  <a:pt x="17728" y="12609"/>
                  <a:pt x="17728" y="12609"/>
                </a:cubicBezTo>
                <a:cubicBezTo>
                  <a:pt x="17718" y="12609"/>
                  <a:pt x="17718" y="12609"/>
                  <a:pt x="17708" y="12609"/>
                </a:cubicBezTo>
                <a:cubicBezTo>
                  <a:pt x="17708" y="12588"/>
                  <a:pt x="17698" y="12588"/>
                  <a:pt x="17698" y="12588"/>
                </a:cubicBezTo>
                <a:cubicBezTo>
                  <a:pt x="17688" y="12588"/>
                  <a:pt x="17678" y="12567"/>
                  <a:pt x="17668" y="12588"/>
                </a:cubicBezTo>
                <a:cubicBezTo>
                  <a:pt x="17658" y="12588"/>
                  <a:pt x="17658" y="12588"/>
                  <a:pt x="17649" y="12588"/>
                </a:cubicBezTo>
                <a:cubicBezTo>
                  <a:pt x="17639" y="12567"/>
                  <a:pt x="17639" y="12588"/>
                  <a:pt x="17629" y="12588"/>
                </a:cubicBezTo>
                <a:cubicBezTo>
                  <a:pt x="17629" y="12609"/>
                  <a:pt x="17629" y="12609"/>
                  <a:pt x="17629" y="12609"/>
                </a:cubicBezTo>
                <a:cubicBezTo>
                  <a:pt x="17619" y="12629"/>
                  <a:pt x="17609" y="12650"/>
                  <a:pt x="17609" y="12671"/>
                </a:cubicBezTo>
                <a:cubicBezTo>
                  <a:pt x="17599" y="12691"/>
                  <a:pt x="17599" y="12691"/>
                  <a:pt x="17599" y="12712"/>
                </a:cubicBezTo>
                <a:cubicBezTo>
                  <a:pt x="17599" y="12712"/>
                  <a:pt x="17599" y="12733"/>
                  <a:pt x="17599" y="12753"/>
                </a:cubicBezTo>
                <a:cubicBezTo>
                  <a:pt x="17599" y="12753"/>
                  <a:pt x="17599" y="12774"/>
                  <a:pt x="17609" y="12774"/>
                </a:cubicBezTo>
                <a:cubicBezTo>
                  <a:pt x="17619" y="12795"/>
                  <a:pt x="17619" y="12795"/>
                  <a:pt x="17629" y="12795"/>
                </a:cubicBezTo>
                <a:cubicBezTo>
                  <a:pt x="17629" y="12815"/>
                  <a:pt x="17629" y="12815"/>
                  <a:pt x="17629" y="12815"/>
                </a:cubicBezTo>
                <a:cubicBezTo>
                  <a:pt x="17629" y="12815"/>
                  <a:pt x="17629" y="12815"/>
                  <a:pt x="17629" y="12815"/>
                </a:cubicBezTo>
                <a:cubicBezTo>
                  <a:pt x="17639" y="12836"/>
                  <a:pt x="17639" y="12836"/>
                  <a:pt x="17639" y="12857"/>
                </a:cubicBezTo>
                <a:cubicBezTo>
                  <a:pt x="17639" y="12857"/>
                  <a:pt x="17649" y="12857"/>
                  <a:pt x="17658" y="12877"/>
                </a:cubicBezTo>
                <a:cubicBezTo>
                  <a:pt x="17658" y="12877"/>
                  <a:pt x="17658" y="12898"/>
                  <a:pt x="17668" y="12898"/>
                </a:cubicBezTo>
                <a:cubicBezTo>
                  <a:pt x="17678" y="12898"/>
                  <a:pt x="17678" y="12898"/>
                  <a:pt x="17688" y="12877"/>
                </a:cubicBezTo>
                <a:cubicBezTo>
                  <a:pt x="17688" y="12877"/>
                  <a:pt x="17688" y="12857"/>
                  <a:pt x="17698" y="12857"/>
                </a:cubicBezTo>
                <a:cubicBezTo>
                  <a:pt x="17698" y="12836"/>
                  <a:pt x="17698" y="12815"/>
                  <a:pt x="17698" y="12815"/>
                </a:cubicBezTo>
                <a:cubicBezTo>
                  <a:pt x="17708" y="12815"/>
                  <a:pt x="17708" y="12795"/>
                  <a:pt x="17718" y="12815"/>
                </a:cubicBezTo>
                <a:cubicBezTo>
                  <a:pt x="17718" y="12815"/>
                  <a:pt x="17718" y="12815"/>
                  <a:pt x="17718" y="12815"/>
                </a:cubicBezTo>
                <a:cubicBezTo>
                  <a:pt x="17718" y="12836"/>
                  <a:pt x="17728" y="12836"/>
                  <a:pt x="17728" y="12836"/>
                </a:cubicBezTo>
                <a:cubicBezTo>
                  <a:pt x="17738" y="12836"/>
                  <a:pt x="17738" y="12836"/>
                  <a:pt x="17748" y="12815"/>
                </a:cubicBezTo>
                <a:cubicBezTo>
                  <a:pt x="17748" y="12815"/>
                  <a:pt x="17758" y="12815"/>
                  <a:pt x="17758" y="12795"/>
                </a:cubicBezTo>
                <a:cubicBezTo>
                  <a:pt x="17758" y="12795"/>
                  <a:pt x="17758" y="12795"/>
                  <a:pt x="17758" y="12774"/>
                </a:cubicBezTo>
                <a:cubicBezTo>
                  <a:pt x="17767" y="12774"/>
                  <a:pt x="17777" y="12795"/>
                  <a:pt x="17777" y="12795"/>
                </a:cubicBezTo>
                <a:cubicBezTo>
                  <a:pt x="17777" y="12795"/>
                  <a:pt x="17787" y="12795"/>
                  <a:pt x="17787" y="12795"/>
                </a:cubicBezTo>
                <a:cubicBezTo>
                  <a:pt x="17787" y="12795"/>
                  <a:pt x="17797" y="12795"/>
                  <a:pt x="17797" y="12795"/>
                </a:cubicBezTo>
                <a:cubicBezTo>
                  <a:pt x="17807" y="12795"/>
                  <a:pt x="17807" y="12774"/>
                  <a:pt x="17807" y="12774"/>
                </a:cubicBezTo>
                <a:cubicBezTo>
                  <a:pt x="17807" y="12753"/>
                  <a:pt x="17827" y="12753"/>
                  <a:pt x="17827" y="12774"/>
                </a:cubicBezTo>
                <a:cubicBezTo>
                  <a:pt x="17827" y="12774"/>
                  <a:pt x="17837" y="12815"/>
                  <a:pt x="17827" y="12815"/>
                </a:cubicBezTo>
                <a:cubicBezTo>
                  <a:pt x="17827" y="12815"/>
                  <a:pt x="17827" y="12815"/>
                  <a:pt x="17827" y="12815"/>
                </a:cubicBezTo>
                <a:cubicBezTo>
                  <a:pt x="17817" y="12815"/>
                  <a:pt x="17817" y="12815"/>
                  <a:pt x="17817" y="12815"/>
                </a:cubicBezTo>
                <a:cubicBezTo>
                  <a:pt x="17817" y="12815"/>
                  <a:pt x="17807" y="12815"/>
                  <a:pt x="17807" y="12815"/>
                </a:cubicBezTo>
                <a:cubicBezTo>
                  <a:pt x="17797" y="12836"/>
                  <a:pt x="17797" y="12815"/>
                  <a:pt x="17797" y="12815"/>
                </a:cubicBezTo>
                <a:cubicBezTo>
                  <a:pt x="17787" y="12836"/>
                  <a:pt x="17787" y="12836"/>
                  <a:pt x="17787" y="12857"/>
                </a:cubicBezTo>
                <a:cubicBezTo>
                  <a:pt x="17777" y="12877"/>
                  <a:pt x="17777" y="12877"/>
                  <a:pt x="17767" y="12877"/>
                </a:cubicBezTo>
                <a:cubicBezTo>
                  <a:pt x="17758" y="12898"/>
                  <a:pt x="17758" y="12898"/>
                  <a:pt x="17748" y="12919"/>
                </a:cubicBezTo>
                <a:cubicBezTo>
                  <a:pt x="17748" y="12919"/>
                  <a:pt x="17748" y="12919"/>
                  <a:pt x="17738" y="12919"/>
                </a:cubicBezTo>
                <a:cubicBezTo>
                  <a:pt x="17738" y="12939"/>
                  <a:pt x="17738" y="12960"/>
                  <a:pt x="17728" y="12960"/>
                </a:cubicBezTo>
                <a:cubicBezTo>
                  <a:pt x="17728" y="12960"/>
                  <a:pt x="17718" y="12960"/>
                  <a:pt x="17718" y="12981"/>
                </a:cubicBezTo>
                <a:cubicBezTo>
                  <a:pt x="17708" y="12981"/>
                  <a:pt x="17708" y="12981"/>
                  <a:pt x="17708" y="12981"/>
                </a:cubicBezTo>
                <a:cubicBezTo>
                  <a:pt x="17708" y="12981"/>
                  <a:pt x="17708" y="12981"/>
                  <a:pt x="17698" y="12981"/>
                </a:cubicBezTo>
                <a:cubicBezTo>
                  <a:pt x="17708" y="12960"/>
                  <a:pt x="17698" y="12960"/>
                  <a:pt x="17698" y="12960"/>
                </a:cubicBezTo>
                <a:cubicBezTo>
                  <a:pt x="17688" y="12960"/>
                  <a:pt x="17688" y="12981"/>
                  <a:pt x="17688" y="12981"/>
                </a:cubicBezTo>
                <a:cubicBezTo>
                  <a:pt x="17688" y="13001"/>
                  <a:pt x="17688" y="13001"/>
                  <a:pt x="17698" y="13001"/>
                </a:cubicBezTo>
                <a:cubicBezTo>
                  <a:pt x="17698" y="13022"/>
                  <a:pt x="17698" y="13022"/>
                  <a:pt x="17708" y="13022"/>
                </a:cubicBezTo>
                <a:cubicBezTo>
                  <a:pt x="17708" y="13043"/>
                  <a:pt x="17708" y="13043"/>
                  <a:pt x="17708" y="13043"/>
                </a:cubicBezTo>
                <a:cubicBezTo>
                  <a:pt x="17718" y="13043"/>
                  <a:pt x="17718" y="13043"/>
                  <a:pt x="17728" y="13043"/>
                </a:cubicBezTo>
                <a:cubicBezTo>
                  <a:pt x="17728" y="13043"/>
                  <a:pt x="17728" y="13043"/>
                  <a:pt x="17728" y="13063"/>
                </a:cubicBezTo>
                <a:cubicBezTo>
                  <a:pt x="17728" y="13063"/>
                  <a:pt x="17728" y="13063"/>
                  <a:pt x="17728" y="13063"/>
                </a:cubicBezTo>
                <a:cubicBezTo>
                  <a:pt x="17728" y="13084"/>
                  <a:pt x="17728" y="13084"/>
                  <a:pt x="17728" y="13084"/>
                </a:cubicBezTo>
                <a:cubicBezTo>
                  <a:pt x="17728" y="13084"/>
                  <a:pt x="17728" y="13105"/>
                  <a:pt x="17738" y="13105"/>
                </a:cubicBezTo>
                <a:cubicBezTo>
                  <a:pt x="17738" y="13105"/>
                  <a:pt x="17738" y="13105"/>
                  <a:pt x="17738" y="13105"/>
                </a:cubicBezTo>
                <a:cubicBezTo>
                  <a:pt x="17738" y="13125"/>
                  <a:pt x="17748" y="13105"/>
                  <a:pt x="17748" y="13125"/>
                </a:cubicBezTo>
                <a:cubicBezTo>
                  <a:pt x="17748" y="13125"/>
                  <a:pt x="17748" y="13146"/>
                  <a:pt x="17748" y="13146"/>
                </a:cubicBezTo>
                <a:cubicBezTo>
                  <a:pt x="17748" y="13146"/>
                  <a:pt x="17758" y="13167"/>
                  <a:pt x="17758" y="13167"/>
                </a:cubicBezTo>
                <a:cubicBezTo>
                  <a:pt x="17758" y="13187"/>
                  <a:pt x="17758" y="13187"/>
                  <a:pt x="17758" y="13208"/>
                </a:cubicBezTo>
                <a:cubicBezTo>
                  <a:pt x="17758" y="13208"/>
                  <a:pt x="17748" y="13208"/>
                  <a:pt x="17748" y="13229"/>
                </a:cubicBezTo>
                <a:cubicBezTo>
                  <a:pt x="17748" y="13229"/>
                  <a:pt x="17748" y="13229"/>
                  <a:pt x="17748" y="13229"/>
                </a:cubicBezTo>
                <a:cubicBezTo>
                  <a:pt x="17748" y="13229"/>
                  <a:pt x="17748" y="13249"/>
                  <a:pt x="17748" y="13249"/>
                </a:cubicBezTo>
                <a:cubicBezTo>
                  <a:pt x="17748" y="13249"/>
                  <a:pt x="17748" y="13249"/>
                  <a:pt x="17758" y="13270"/>
                </a:cubicBezTo>
                <a:cubicBezTo>
                  <a:pt x="17758" y="13270"/>
                  <a:pt x="17758" y="13270"/>
                  <a:pt x="17758" y="13270"/>
                </a:cubicBezTo>
                <a:cubicBezTo>
                  <a:pt x="17767" y="13291"/>
                  <a:pt x="17767" y="13311"/>
                  <a:pt x="17767" y="13311"/>
                </a:cubicBezTo>
                <a:cubicBezTo>
                  <a:pt x="17777" y="13311"/>
                  <a:pt x="17777" y="13311"/>
                  <a:pt x="17777" y="13332"/>
                </a:cubicBezTo>
                <a:cubicBezTo>
                  <a:pt x="17777" y="13332"/>
                  <a:pt x="17777" y="13332"/>
                  <a:pt x="17777" y="13332"/>
                </a:cubicBezTo>
                <a:cubicBezTo>
                  <a:pt x="17787" y="13332"/>
                  <a:pt x="17787" y="13332"/>
                  <a:pt x="17787" y="13353"/>
                </a:cubicBezTo>
                <a:cubicBezTo>
                  <a:pt x="17787" y="13353"/>
                  <a:pt x="17787" y="13353"/>
                  <a:pt x="17787" y="13353"/>
                </a:cubicBezTo>
                <a:cubicBezTo>
                  <a:pt x="17787" y="13373"/>
                  <a:pt x="17787" y="13373"/>
                  <a:pt x="17787" y="13373"/>
                </a:cubicBezTo>
                <a:cubicBezTo>
                  <a:pt x="17777" y="13373"/>
                  <a:pt x="17767" y="13373"/>
                  <a:pt x="17758" y="13373"/>
                </a:cubicBezTo>
                <a:cubicBezTo>
                  <a:pt x="17758" y="13373"/>
                  <a:pt x="17748" y="13394"/>
                  <a:pt x="17738" y="13394"/>
                </a:cubicBezTo>
                <a:cubicBezTo>
                  <a:pt x="17738" y="13394"/>
                  <a:pt x="17728" y="13394"/>
                  <a:pt x="17728" y="13415"/>
                </a:cubicBezTo>
                <a:cubicBezTo>
                  <a:pt x="17728" y="13435"/>
                  <a:pt x="17738" y="13456"/>
                  <a:pt x="17728" y="13456"/>
                </a:cubicBezTo>
                <a:cubicBezTo>
                  <a:pt x="17728" y="13456"/>
                  <a:pt x="17708" y="13456"/>
                  <a:pt x="17698" y="13435"/>
                </a:cubicBezTo>
                <a:cubicBezTo>
                  <a:pt x="17688" y="13435"/>
                  <a:pt x="17688" y="13415"/>
                  <a:pt x="17688" y="13415"/>
                </a:cubicBezTo>
                <a:cubicBezTo>
                  <a:pt x="17688" y="13394"/>
                  <a:pt x="17698" y="13373"/>
                  <a:pt x="17698" y="13353"/>
                </a:cubicBezTo>
                <a:cubicBezTo>
                  <a:pt x="17698" y="13332"/>
                  <a:pt x="17688" y="13311"/>
                  <a:pt x="17688" y="13311"/>
                </a:cubicBezTo>
                <a:cubicBezTo>
                  <a:pt x="17678" y="13291"/>
                  <a:pt x="17678" y="13291"/>
                  <a:pt x="17668" y="13270"/>
                </a:cubicBezTo>
                <a:cubicBezTo>
                  <a:pt x="17668" y="13270"/>
                  <a:pt x="17649" y="13249"/>
                  <a:pt x="17649" y="13229"/>
                </a:cubicBezTo>
                <a:cubicBezTo>
                  <a:pt x="17658" y="13208"/>
                  <a:pt x="17668" y="13208"/>
                  <a:pt x="17668" y="13187"/>
                </a:cubicBezTo>
                <a:cubicBezTo>
                  <a:pt x="17668" y="13167"/>
                  <a:pt x="17668" y="13146"/>
                  <a:pt x="17658" y="13125"/>
                </a:cubicBezTo>
                <a:cubicBezTo>
                  <a:pt x="17658" y="13125"/>
                  <a:pt x="17668" y="13105"/>
                  <a:pt x="17658" y="13084"/>
                </a:cubicBezTo>
                <a:cubicBezTo>
                  <a:pt x="17649" y="13084"/>
                  <a:pt x="17629" y="13105"/>
                  <a:pt x="17629" y="13125"/>
                </a:cubicBezTo>
                <a:cubicBezTo>
                  <a:pt x="17619" y="13125"/>
                  <a:pt x="17609" y="13146"/>
                  <a:pt x="17609" y="13146"/>
                </a:cubicBezTo>
                <a:cubicBezTo>
                  <a:pt x="17609" y="13167"/>
                  <a:pt x="17619" y="13167"/>
                  <a:pt x="17619" y="13167"/>
                </a:cubicBezTo>
                <a:cubicBezTo>
                  <a:pt x="17619" y="13187"/>
                  <a:pt x="17619" y="13187"/>
                  <a:pt x="17629" y="13208"/>
                </a:cubicBezTo>
                <a:cubicBezTo>
                  <a:pt x="17629" y="13208"/>
                  <a:pt x="17629" y="13229"/>
                  <a:pt x="17629" y="13229"/>
                </a:cubicBezTo>
                <a:cubicBezTo>
                  <a:pt x="17629" y="13249"/>
                  <a:pt x="17629" y="13249"/>
                  <a:pt x="17629" y="13270"/>
                </a:cubicBezTo>
                <a:cubicBezTo>
                  <a:pt x="17629" y="13291"/>
                  <a:pt x="17619" y="13311"/>
                  <a:pt x="17619" y="13332"/>
                </a:cubicBezTo>
                <a:cubicBezTo>
                  <a:pt x="17619" y="13353"/>
                  <a:pt x="17619" y="13373"/>
                  <a:pt x="17619" y="13394"/>
                </a:cubicBezTo>
                <a:cubicBezTo>
                  <a:pt x="17619" y="13415"/>
                  <a:pt x="17619" y="13435"/>
                  <a:pt x="17629" y="13456"/>
                </a:cubicBezTo>
                <a:cubicBezTo>
                  <a:pt x="17629" y="13456"/>
                  <a:pt x="17629" y="13456"/>
                  <a:pt x="17629" y="13456"/>
                </a:cubicBezTo>
                <a:cubicBezTo>
                  <a:pt x="17629" y="13477"/>
                  <a:pt x="17619" y="13477"/>
                  <a:pt x="17629" y="13497"/>
                </a:cubicBezTo>
                <a:cubicBezTo>
                  <a:pt x="17629" y="13497"/>
                  <a:pt x="17629" y="13518"/>
                  <a:pt x="17629" y="13539"/>
                </a:cubicBezTo>
                <a:cubicBezTo>
                  <a:pt x="17629" y="13539"/>
                  <a:pt x="17619" y="13539"/>
                  <a:pt x="17619" y="13539"/>
                </a:cubicBezTo>
                <a:cubicBezTo>
                  <a:pt x="17619" y="13559"/>
                  <a:pt x="17619" y="13559"/>
                  <a:pt x="17619" y="13559"/>
                </a:cubicBezTo>
                <a:cubicBezTo>
                  <a:pt x="17619" y="13559"/>
                  <a:pt x="17609" y="13559"/>
                  <a:pt x="17609" y="13559"/>
                </a:cubicBezTo>
                <a:cubicBezTo>
                  <a:pt x="17599" y="13559"/>
                  <a:pt x="17599" y="13559"/>
                  <a:pt x="17599" y="13559"/>
                </a:cubicBezTo>
                <a:cubicBezTo>
                  <a:pt x="17589" y="13580"/>
                  <a:pt x="17569" y="13601"/>
                  <a:pt x="17559" y="13580"/>
                </a:cubicBezTo>
                <a:cubicBezTo>
                  <a:pt x="17549" y="13559"/>
                  <a:pt x="17549" y="13539"/>
                  <a:pt x="17540" y="13539"/>
                </a:cubicBezTo>
                <a:cubicBezTo>
                  <a:pt x="17540" y="13539"/>
                  <a:pt x="17540" y="13518"/>
                  <a:pt x="17540" y="13518"/>
                </a:cubicBezTo>
                <a:cubicBezTo>
                  <a:pt x="17540" y="13518"/>
                  <a:pt x="17549" y="13518"/>
                  <a:pt x="17549" y="13518"/>
                </a:cubicBezTo>
                <a:cubicBezTo>
                  <a:pt x="17540" y="13497"/>
                  <a:pt x="17549" y="13497"/>
                  <a:pt x="17549" y="13477"/>
                </a:cubicBezTo>
                <a:cubicBezTo>
                  <a:pt x="17549" y="13477"/>
                  <a:pt x="17549" y="13477"/>
                  <a:pt x="17549" y="13456"/>
                </a:cubicBezTo>
                <a:cubicBezTo>
                  <a:pt x="17549" y="13456"/>
                  <a:pt x="17549" y="13456"/>
                  <a:pt x="17549" y="13456"/>
                </a:cubicBezTo>
                <a:cubicBezTo>
                  <a:pt x="17559" y="13435"/>
                  <a:pt x="17559" y="13435"/>
                  <a:pt x="17569" y="13415"/>
                </a:cubicBezTo>
                <a:cubicBezTo>
                  <a:pt x="17569" y="13394"/>
                  <a:pt x="17569" y="13394"/>
                  <a:pt x="17569" y="13394"/>
                </a:cubicBezTo>
                <a:cubicBezTo>
                  <a:pt x="17569" y="13373"/>
                  <a:pt x="17569" y="13332"/>
                  <a:pt x="17569" y="13311"/>
                </a:cubicBezTo>
                <a:cubicBezTo>
                  <a:pt x="17559" y="13311"/>
                  <a:pt x="17559" y="13311"/>
                  <a:pt x="17559" y="13311"/>
                </a:cubicBezTo>
                <a:cubicBezTo>
                  <a:pt x="17559" y="13291"/>
                  <a:pt x="17569" y="13291"/>
                  <a:pt x="17559" y="13291"/>
                </a:cubicBezTo>
                <a:cubicBezTo>
                  <a:pt x="17559" y="13291"/>
                  <a:pt x="17559" y="13291"/>
                  <a:pt x="17559" y="13270"/>
                </a:cubicBezTo>
                <a:cubicBezTo>
                  <a:pt x="17559" y="13270"/>
                  <a:pt x="17559" y="13270"/>
                  <a:pt x="17559" y="13249"/>
                </a:cubicBezTo>
                <a:cubicBezTo>
                  <a:pt x="17559" y="13249"/>
                  <a:pt x="17559" y="13249"/>
                  <a:pt x="17559" y="13249"/>
                </a:cubicBezTo>
                <a:cubicBezTo>
                  <a:pt x="17559" y="13249"/>
                  <a:pt x="17559" y="13249"/>
                  <a:pt x="17559" y="13229"/>
                </a:cubicBezTo>
                <a:cubicBezTo>
                  <a:pt x="17559" y="13229"/>
                  <a:pt x="17549" y="13229"/>
                  <a:pt x="17549" y="13208"/>
                </a:cubicBezTo>
                <a:cubicBezTo>
                  <a:pt x="17549" y="13208"/>
                  <a:pt x="17549" y="13208"/>
                  <a:pt x="17540" y="13208"/>
                </a:cubicBezTo>
                <a:cubicBezTo>
                  <a:pt x="17530" y="13229"/>
                  <a:pt x="17530" y="13229"/>
                  <a:pt x="17520" y="13249"/>
                </a:cubicBezTo>
                <a:cubicBezTo>
                  <a:pt x="17520" y="13249"/>
                  <a:pt x="17510" y="13249"/>
                  <a:pt x="17510" y="13249"/>
                </a:cubicBezTo>
                <a:cubicBezTo>
                  <a:pt x="17500" y="13229"/>
                  <a:pt x="17510" y="13229"/>
                  <a:pt x="17510" y="13229"/>
                </a:cubicBezTo>
                <a:cubicBezTo>
                  <a:pt x="17520" y="13208"/>
                  <a:pt x="17510" y="13187"/>
                  <a:pt x="17520" y="13167"/>
                </a:cubicBezTo>
                <a:cubicBezTo>
                  <a:pt x="17520" y="13167"/>
                  <a:pt x="17520" y="13167"/>
                  <a:pt x="17520" y="13167"/>
                </a:cubicBezTo>
                <a:cubicBezTo>
                  <a:pt x="17520" y="13167"/>
                  <a:pt x="17520" y="13167"/>
                  <a:pt x="17520" y="13167"/>
                </a:cubicBezTo>
                <a:cubicBezTo>
                  <a:pt x="17520" y="13146"/>
                  <a:pt x="17520" y="13146"/>
                  <a:pt x="17520" y="13146"/>
                </a:cubicBezTo>
                <a:cubicBezTo>
                  <a:pt x="17520" y="13146"/>
                  <a:pt x="17520" y="13146"/>
                  <a:pt x="17520" y="13125"/>
                </a:cubicBezTo>
                <a:cubicBezTo>
                  <a:pt x="17520" y="13125"/>
                  <a:pt x="17520" y="13125"/>
                  <a:pt x="17520" y="13125"/>
                </a:cubicBezTo>
                <a:cubicBezTo>
                  <a:pt x="17520" y="13125"/>
                  <a:pt x="17520" y="13125"/>
                  <a:pt x="17520" y="13105"/>
                </a:cubicBezTo>
                <a:cubicBezTo>
                  <a:pt x="17510" y="13105"/>
                  <a:pt x="17510" y="13105"/>
                  <a:pt x="17520" y="13084"/>
                </a:cubicBezTo>
                <a:cubicBezTo>
                  <a:pt x="17520" y="13084"/>
                  <a:pt x="17520" y="13084"/>
                  <a:pt x="17530" y="13063"/>
                </a:cubicBezTo>
                <a:cubicBezTo>
                  <a:pt x="17530" y="13063"/>
                  <a:pt x="17540" y="13063"/>
                  <a:pt x="17540" y="13063"/>
                </a:cubicBezTo>
                <a:cubicBezTo>
                  <a:pt x="17540" y="13043"/>
                  <a:pt x="17540" y="13043"/>
                  <a:pt x="17540" y="13022"/>
                </a:cubicBezTo>
                <a:cubicBezTo>
                  <a:pt x="17540" y="13022"/>
                  <a:pt x="17540" y="13001"/>
                  <a:pt x="17549" y="13001"/>
                </a:cubicBezTo>
                <a:cubicBezTo>
                  <a:pt x="17549" y="13001"/>
                  <a:pt x="17549" y="12981"/>
                  <a:pt x="17549" y="12960"/>
                </a:cubicBezTo>
                <a:cubicBezTo>
                  <a:pt x="17549" y="12960"/>
                  <a:pt x="17549" y="12960"/>
                  <a:pt x="17549" y="12960"/>
                </a:cubicBezTo>
                <a:cubicBezTo>
                  <a:pt x="17559" y="12939"/>
                  <a:pt x="17559" y="12939"/>
                  <a:pt x="17559" y="12919"/>
                </a:cubicBezTo>
                <a:cubicBezTo>
                  <a:pt x="17559" y="12898"/>
                  <a:pt x="17549" y="12898"/>
                  <a:pt x="17549" y="12877"/>
                </a:cubicBezTo>
                <a:cubicBezTo>
                  <a:pt x="17549" y="12877"/>
                  <a:pt x="17549" y="12857"/>
                  <a:pt x="17549" y="12857"/>
                </a:cubicBezTo>
                <a:cubicBezTo>
                  <a:pt x="17559" y="12836"/>
                  <a:pt x="17559" y="12836"/>
                  <a:pt x="17569" y="12836"/>
                </a:cubicBezTo>
                <a:cubicBezTo>
                  <a:pt x="17579" y="12836"/>
                  <a:pt x="17569" y="12815"/>
                  <a:pt x="17579" y="12815"/>
                </a:cubicBezTo>
                <a:cubicBezTo>
                  <a:pt x="17579" y="12774"/>
                  <a:pt x="17579" y="12753"/>
                  <a:pt x="17589" y="12733"/>
                </a:cubicBezTo>
                <a:cubicBezTo>
                  <a:pt x="17589" y="12733"/>
                  <a:pt x="17589" y="12733"/>
                  <a:pt x="17589" y="12712"/>
                </a:cubicBezTo>
                <a:cubicBezTo>
                  <a:pt x="17589" y="12712"/>
                  <a:pt x="17589" y="12712"/>
                  <a:pt x="17589" y="12712"/>
                </a:cubicBezTo>
                <a:cubicBezTo>
                  <a:pt x="17589" y="12691"/>
                  <a:pt x="17589" y="12691"/>
                  <a:pt x="17589" y="12691"/>
                </a:cubicBezTo>
                <a:cubicBezTo>
                  <a:pt x="17589" y="12671"/>
                  <a:pt x="17579" y="12671"/>
                  <a:pt x="17579" y="12671"/>
                </a:cubicBezTo>
                <a:cubicBezTo>
                  <a:pt x="17579" y="12671"/>
                  <a:pt x="17579" y="12671"/>
                  <a:pt x="17579" y="12650"/>
                </a:cubicBezTo>
                <a:cubicBezTo>
                  <a:pt x="17579" y="12650"/>
                  <a:pt x="17579" y="12650"/>
                  <a:pt x="17579" y="12650"/>
                </a:cubicBezTo>
                <a:cubicBezTo>
                  <a:pt x="17579" y="12629"/>
                  <a:pt x="17579" y="12629"/>
                  <a:pt x="17579" y="12629"/>
                </a:cubicBezTo>
                <a:cubicBezTo>
                  <a:pt x="17589" y="12629"/>
                  <a:pt x="17589" y="12629"/>
                  <a:pt x="17589" y="12609"/>
                </a:cubicBezTo>
                <a:cubicBezTo>
                  <a:pt x="17589" y="12609"/>
                  <a:pt x="17589" y="12609"/>
                  <a:pt x="17599" y="12588"/>
                </a:cubicBezTo>
                <a:cubicBezTo>
                  <a:pt x="17599" y="12588"/>
                  <a:pt x="17599" y="12588"/>
                  <a:pt x="17599" y="12588"/>
                </a:cubicBezTo>
                <a:cubicBezTo>
                  <a:pt x="17609" y="12588"/>
                  <a:pt x="17609" y="12567"/>
                  <a:pt x="17609" y="12567"/>
                </a:cubicBezTo>
                <a:cubicBezTo>
                  <a:pt x="17609" y="12567"/>
                  <a:pt x="17609" y="12567"/>
                  <a:pt x="17609" y="12567"/>
                </a:cubicBezTo>
                <a:cubicBezTo>
                  <a:pt x="17619" y="12547"/>
                  <a:pt x="17619" y="12547"/>
                  <a:pt x="17619" y="12526"/>
                </a:cubicBezTo>
                <a:cubicBezTo>
                  <a:pt x="17619" y="12526"/>
                  <a:pt x="17629" y="12505"/>
                  <a:pt x="17629" y="12526"/>
                </a:cubicBezTo>
                <a:cubicBezTo>
                  <a:pt x="17629" y="12526"/>
                  <a:pt x="17629" y="12547"/>
                  <a:pt x="17639" y="12547"/>
                </a:cubicBezTo>
                <a:cubicBezTo>
                  <a:pt x="17639" y="12547"/>
                  <a:pt x="17639" y="12526"/>
                  <a:pt x="17649" y="12505"/>
                </a:cubicBezTo>
                <a:cubicBezTo>
                  <a:pt x="17649" y="12505"/>
                  <a:pt x="17639" y="12485"/>
                  <a:pt x="17649" y="12464"/>
                </a:cubicBezTo>
                <a:cubicBezTo>
                  <a:pt x="17649" y="12464"/>
                  <a:pt x="17649" y="12464"/>
                  <a:pt x="17658" y="12464"/>
                </a:cubicBezTo>
                <a:cubicBezTo>
                  <a:pt x="17658" y="12464"/>
                  <a:pt x="17658" y="12464"/>
                  <a:pt x="17668" y="12464"/>
                </a:cubicBezTo>
                <a:cubicBezTo>
                  <a:pt x="17668" y="12464"/>
                  <a:pt x="17678" y="12464"/>
                  <a:pt x="17678" y="12464"/>
                </a:cubicBezTo>
                <a:cubicBezTo>
                  <a:pt x="17688" y="12485"/>
                  <a:pt x="17688" y="12485"/>
                  <a:pt x="17688" y="12485"/>
                </a:cubicBezTo>
                <a:cubicBezTo>
                  <a:pt x="17698" y="12485"/>
                  <a:pt x="17698" y="12485"/>
                  <a:pt x="17698" y="12505"/>
                </a:cubicBezTo>
                <a:cubicBezTo>
                  <a:pt x="17708" y="12505"/>
                  <a:pt x="17718" y="12485"/>
                  <a:pt x="17728" y="12505"/>
                </a:cubicBezTo>
                <a:cubicBezTo>
                  <a:pt x="17728" y="12505"/>
                  <a:pt x="17728" y="12505"/>
                  <a:pt x="17728" y="12505"/>
                </a:cubicBezTo>
                <a:cubicBezTo>
                  <a:pt x="17738" y="12505"/>
                  <a:pt x="17738" y="12505"/>
                  <a:pt x="17748" y="12505"/>
                </a:cubicBezTo>
                <a:cubicBezTo>
                  <a:pt x="17748" y="12505"/>
                  <a:pt x="17748" y="12505"/>
                  <a:pt x="17748" y="12505"/>
                </a:cubicBezTo>
                <a:cubicBezTo>
                  <a:pt x="17758" y="12505"/>
                  <a:pt x="17758" y="12505"/>
                  <a:pt x="17758" y="12505"/>
                </a:cubicBezTo>
                <a:cubicBezTo>
                  <a:pt x="17767" y="12505"/>
                  <a:pt x="17767" y="12505"/>
                  <a:pt x="17767" y="12505"/>
                </a:cubicBezTo>
                <a:cubicBezTo>
                  <a:pt x="17777" y="12505"/>
                  <a:pt x="17787" y="12505"/>
                  <a:pt x="17787" y="12526"/>
                </a:cubicBezTo>
                <a:cubicBezTo>
                  <a:pt x="17787" y="12526"/>
                  <a:pt x="17797" y="12526"/>
                  <a:pt x="17797" y="12526"/>
                </a:cubicBezTo>
                <a:cubicBezTo>
                  <a:pt x="17797" y="12547"/>
                  <a:pt x="17797" y="12526"/>
                  <a:pt x="17797" y="12526"/>
                </a:cubicBezTo>
                <a:cubicBezTo>
                  <a:pt x="17807" y="12526"/>
                  <a:pt x="17807" y="12505"/>
                  <a:pt x="17807" y="12505"/>
                </a:cubicBezTo>
                <a:cubicBezTo>
                  <a:pt x="17817" y="12505"/>
                  <a:pt x="17817" y="12526"/>
                  <a:pt x="17817" y="12526"/>
                </a:cubicBezTo>
                <a:cubicBezTo>
                  <a:pt x="17827" y="12526"/>
                  <a:pt x="17827" y="12526"/>
                  <a:pt x="17827" y="12526"/>
                </a:cubicBezTo>
                <a:cubicBezTo>
                  <a:pt x="17837" y="12526"/>
                  <a:pt x="17837" y="12526"/>
                  <a:pt x="17847" y="12526"/>
                </a:cubicBezTo>
                <a:cubicBezTo>
                  <a:pt x="17857" y="12547"/>
                  <a:pt x="17866" y="12547"/>
                  <a:pt x="17866" y="12547"/>
                </a:cubicBezTo>
                <a:cubicBezTo>
                  <a:pt x="17876" y="12547"/>
                  <a:pt x="17876" y="12526"/>
                  <a:pt x="17876" y="12526"/>
                </a:cubicBezTo>
                <a:cubicBezTo>
                  <a:pt x="17876" y="12526"/>
                  <a:pt x="17886" y="12526"/>
                  <a:pt x="17886" y="12526"/>
                </a:cubicBezTo>
                <a:cubicBezTo>
                  <a:pt x="17896" y="12505"/>
                  <a:pt x="17896" y="12505"/>
                  <a:pt x="17896" y="12485"/>
                </a:cubicBezTo>
                <a:cubicBezTo>
                  <a:pt x="17906" y="12464"/>
                  <a:pt x="17906" y="12464"/>
                  <a:pt x="17916" y="12464"/>
                </a:cubicBezTo>
                <a:cubicBezTo>
                  <a:pt x="17916" y="12443"/>
                  <a:pt x="17916" y="12423"/>
                  <a:pt x="17926" y="12423"/>
                </a:cubicBezTo>
                <a:cubicBezTo>
                  <a:pt x="17926" y="12402"/>
                  <a:pt x="17936" y="12402"/>
                  <a:pt x="17936" y="12402"/>
                </a:cubicBezTo>
                <a:cubicBezTo>
                  <a:pt x="17946" y="12402"/>
                  <a:pt x="17966" y="12402"/>
                  <a:pt x="17966" y="12423"/>
                </a:cubicBezTo>
                <a:cubicBezTo>
                  <a:pt x="17956" y="12423"/>
                  <a:pt x="17956" y="12443"/>
                  <a:pt x="17956" y="12443"/>
                </a:cubicBezTo>
                <a:cubicBezTo>
                  <a:pt x="17946" y="12443"/>
                  <a:pt x="17946" y="12443"/>
                  <a:pt x="17936" y="12443"/>
                </a:cubicBezTo>
                <a:cubicBezTo>
                  <a:pt x="17936" y="12464"/>
                  <a:pt x="17936" y="12464"/>
                  <a:pt x="17936" y="12485"/>
                </a:cubicBezTo>
                <a:cubicBezTo>
                  <a:pt x="17936" y="12485"/>
                  <a:pt x="17936" y="12505"/>
                  <a:pt x="17926" y="12505"/>
                </a:cubicBezTo>
                <a:cubicBezTo>
                  <a:pt x="17926" y="12505"/>
                  <a:pt x="17926" y="12526"/>
                  <a:pt x="17916" y="12547"/>
                </a:cubicBezTo>
                <a:cubicBezTo>
                  <a:pt x="17916" y="12547"/>
                  <a:pt x="17906" y="12547"/>
                  <a:pt x="17906" y="12567"/>
                </a:cubicBezTo>
                <a:cubicBezTo>
                  <a:pt x="17906" y="12567"/>
                  <a:pt x="17906" y="12588"/>
                  <a:pt x="17906" y="12588"/>
                </a:cubicBezTo>
                <a:cubicBezTo>
                  <a:pt x="17906" y="12609"/>
                  <a:pt x="17896" y="12609"/>
                  <a:pt x="17896" y="12609"/>
                </a:cubicBezTo>
                <a:cubicBezTo>
                  <a:pt x="17886" y="12609"/>
                  <a:pt x="17886" y="12609"/>
                  <a:pt x="17876" y="12609"/>
                </a:cubicBezTo>
                <a:cubicBezTo>
                  <a:pt x="17876" y="12609"/>
                  <a:pt x="17876" y="12609"/>
                  <a:pt x="17876" y="12609"/>
                </a:cubicBezTo>
                <a:cubicBezTo>
                  <a:pt x="17866" y="12609"/>
                  <a:pt x="17866" y="12588"/>
                  <a:pt x="17866" y="12588"/>
                </a:cubicBezTo>
                <a:cubicBezTo>
                  <a:pt x="17866" y="12588"/>
                  <a:pt x="17857" y="12609"/>
                  <a:pt x="17857" y="12609"/>
                </a:cubicBezTo>
                <a:close/>
                <a:moveTo>
                  <a:pt x="18015" y="13001"/>
                </a:moveTo>
                <a:cubicBezTo>
                  <a:pt x="18015" y="13001"/>
                  <a:pt x="18005" y="13001"/>
                  <a:pt x="18005" y="13022"/>
                </a:cubicBezTo>
                <a:cubicBezTo>
                  <a:pt x="18005" y="13022"/>
                  <a:pt x="18015" y="13043"/>
                  <a:pt x="18015" y="13063"/>
                </a:cubicBezTo>
                <a:cubicBezTo>
                  <a:pt x="18015" y="13063"/>
                  <a:pt x="18015" y="13084"/>
                  <a:pt x="18005" y="13084"/>
                </a:cubicBezTo>
                <a:cubicBezTo>
                  <a:pt x="18005" y="13063"/>
                  <a:pt x="18005" y="13063"/>
                  <a:pt x="18005" y="13043"/>
                </a:cubicBezTo>
                <a:cubicBezTo>
                  <a:pt x="18005" y="13043"/>
                  <a:pt x="18005" y="13022"/>
                  <a:pt x="18005" y="13022"/>
                </a:cubicBezTo>
                <a:cubicBezTo>
                  <a:pt x="18005" y="13001"/>
                  <a:pt x="17995" y="13001"/>
                  <a:pt x="17995" y="13001"/>
                </a:cubicBezTo>
                <a:cubicBezTo>
                  <a:pt x="17995" y="13001"/>
                  <a:pt x="17995" y="12981"/>
                  <a:pt x="17985" y="12981"/>
                </a:cubicBezTo>
                <a:cubicBezTo>
                  <a:pt x="17985" y="12960"/>
                  <a:pt x="17975" y="12960"/>
                  <a:pt x="17975" y="12960"/>
                </a:cubicBezTo>
                <a:cubicBezTo>
                  <a:pt x="17966" y="12960"/>
                  <a:pt x="17956" y="12960"/>
                  <a:pt x="17956" y="12981"/>
                </a:cubicBezTo>
                <a:cubicBezTo>
                  <a:pt x="17946" y="12981"/>
                  <a:pt x="17936" y="12981"/>
                  <a:pt x="17936" y="12981"/>
                </a:cubicBezTo>
                <a:cubicBezTo>
                  <a:pt x="17926" y="12981"/>
                  <a:pt x="17926" y="12981"/>
                  <a:pt x="17926" y="12981"/>
                </a:cubicBezTo>
                <a:cubicBezTo>
                  <a:pt x="17916" y="13001"/>
                  <a:pt x="17906" y="13001"/>
                  <a:pt x="17896" y="13001"/>
                </a:cubicBezTo>
                <a:cubicBezTo>
                  <a:pt x="17896" y="13001"/>
                  <a:pt x="17906" y="13001"/>
                  <a:pt x="17896" y="13001"/>
                </a:cubicBezTo>
                <a:cubicBezTo>
                  <a:pt x="17896" y="12981"/>
                  <a:pt x="17896" y="12981"/>
                  <a:pt x="17896" y="12981"/>
                </a:cubicBezTo>
                <a:cubicBezTo>
                  <a:pt x="17896" y="12960"/>
                  <a:pt x="17886" y="12939"/>
                  <a:pt x="17896" y="12939"/>
                </a:cubicBezTo>
                <a:cubicBezTo>
                  <a:pt x="17896" y="12919"/>
                  <a:pt x="17896" y="12919"/>
                  <a:pt x="17906" y="12919"/>
                </a:cubicBezTo>
                <a:cubicBezTo>
                  <a:pt x="17916" y="12919"/>
                  <a:pt x="17926" y="12919"/>
                  <a:pt x="17926" y="12919"/>
                </a:cubicBezTo>
                <a:cubicBezTo>
                  <a:pt x="17936" y="12939"/>
                  <a:pt x="17946" y="12939"/>
                  <a:pt x="17946" y="12939"/>
                </a:cubicBezTo>
                <a:cubicBezTo>
                  <a:pt x="17956" y="12939"/>
                  <a:pt x="17966" y="12939"/>
                  <a:pt x="17975" y="12939"/>
                </a:cubicBezTo>
                <a:cubicBezTo>
                  <a:pt x="17975" y="12939"/>
                  <a:pt x="17985" y="12939"/>
                  <a:pt x="17985" y="12939"/>
                </a:cubicBezTo>
                <a:cubicBezTo>
                  <a:pt x="17985" y="12939"/>
                  <a:pt x="17985" y="12960"/>
                  <a:pt x="17995" y="12960"/>
                </a:cubicBezTo>
                <a:cubicBezTo>
                  <a:pt x="17995" y="12960"/>
                  <a:pt x="17995" y="12960"/>
                  <a:pt x="18005" y="12960"/>
                </a:cubicBezTo>
                <a:cubicBezTo>
                  <a:pt x="18005" y="12960"/>
                  <a:pt x="18005" y="12960"/>
                  <a:pt x="18015" y="12960"/>
                </a:cubicBezTo>
                <a:cubicBezTo>
                  <a:pt x="18025" y="12960"/>
                  <a:pt x="18025" y="12960"/>
                  <a:pt x="18035" y="12939"/>
                </a:cubicBezTo>
                <a:cubicBezTo>
                  <a:pt x="18045" y="12939"/>
                  <a:pt x="18045" y="12939"/>
                  <a:pt x="18045" y="12960"/>
                </a:cubicBezTo>
                <a:cubicBezTo>
                  <a:pt x="18045" y="12960"/>
                  <a:pt x="18045" y="12981"/>
                  <a:pt x="18045" y="12981"/>
                </a:cubicBezTo>
                <a:cubicBezTo>
                  <a:pt x="18035" y="12981"/>
                  <a:pt x="18035" y="12981"/>
                  <a:pt x="18025" y="12981"/>
                </a:cubicBezTo>
                <a:cubicBezTo>
                  <a:pt x="18025" y="12981"/>
                  <a:pt x="18015" y="12981"/>
                  <a:pt x="18015" y="13001"/>
                </a:cubicBezTo>
                <a:close/>
                <a:moveTo>
                  <a:pt x="18184" y="12278"/>
                </a:moveTo>
                <a:cubicBezTo>
                  <a:pt x="18184" y="12299"/>
                  <a:pt x="18193" y="12299"/>
                  <a:pt x="18193" y="12299"/>
                </a:cubicBezTo>
                <a:cubicBezTo>
                  <a:pt x="18193" y="12319"/>
                  <a:pt x="18193" y="12319"/>
                  <a:pt x="18193" y="12340"/>
                </a:cubicBezTo>
                <a:cubicBezTo>
                  <a:pt x="18193" y="12340"/>
                  <a:pt x="18184" y="12340"/>
                  <a:pt x="18184" y="12340"/>
                </a:cubicBezTo>
                <a:cubicBezTo>
                  <a:pt x="18174" y="12340"/>
                  <a:pt x="18174" y="12361"/>
                  <a:pt x="18164" y="12340"/>
                </a:cubicBezTo>
                <a:cubicBezTo>
                  <a:pt x="18164" y="12340"/>
                  <a:pt x="18164" y="12319"/>
                  <a:pt x="18164" y="12319"/>
                </a:cubicBezTo>
                <a:cubicBezTo>
                  <a:pt x="18154" y="12299"/>
                  <a:pt x="18164" y="12299"/>
                  <a:pt x="18174" y="12278"/>
                </a:cubicBezTo>
                <a:cubicBezTo>
                  <a:pt x="18174" y="12257"/>
                  <a:pt x="18174" y="12257"/>
                  <a:pt x="18174" y="12237"/>
                </a:cubicBezTo>
                <a:cubicBezTo>
                  <a:pt x="18184" y="12237"/>
                  <a:pt x="18193" y="12237"/>
                  <a:pt x="18193" y="12237"/>
                </a:cubicBezTo>
                <a:cubicBezTo>
                  <a:pt x="18203" y="12257"/>
                  <a:pt x="18193" y="12278"/>
                  <a:pt x="18184" y="12278"/>
                </a:cubicBezTo>
                <a:close/>
                <a:moveTo>
                  <a:pt x="17807" y="12898"/>
                </a:moveTo>
                <a:cubicBezTo>
                  <a:pt x="17807" y="12898"/>
                  <a:pt x="17797" y="12919"/>
                  <a:pt x="17797" y="12919"/>
                </a:cubicBezTo>
                <a:cubicBezTo>
                  <a:pt x="17797" y="12919"/>
                  <a:pt x="17797" y="12898"/>
                  <a:pt x="17797" y="12898"/>
                </a:cubicBezTo>
                <a:cubicBezTo>
                  <a:pt x="17797" y="12898"/>
                  <a:pt x="17797" y="12898"/>
                  <a:pt x="17797" y="12898"/>
                </a:cubicBezTo>
                <a:cubicBezTo>
                  <a:pt x="17797" y="12877"/>
                  <a:pt x="17807" y="12857"/>
                  <a:pt x="17807" y="12857"/>
                </a:cubicBezTo>
                <a:cubicBezTo>
                  <a:pt x="17817" y="12857"/>
                  <a:pt x="17817" y="12898"/>
                  <a:pt x="17807" y="12898"/>
                </a:cubicBezTo>
                <a:close/>
                <a:moveTo>
                  <a:pt x="17777" y="13539"/>
                </a:moveTo>
                <a:cubicBezTo>
                  <a:pt x="17777" y="13539"/>
                  <a:pt x="17777" y="13518"/>
                  <a:pt x="17777" y="13518"/>
                </a:cubicBezTo>
                <a:cubicBezTo>
                  <a:pt x="17777" y="13518"/>
                  <a:pt x="17777" y="13497"/>
                  <a:pt x="17787" y="13497"/>
                </a:cubicBezTo>
                <a:cubicBezTo>
                  <a:pt x="17787" y="13497"/>
                  <a:pt x="17787" y="13497"/>
                  <a:pt x="17787" y="13497"/>
                </a:cubicBezTo>
                <a:cubicBezTo>
                  <a:pt x="17787" y="13477"/>
                  <a:pt x="17787" y="13477"/>
                  <a:pt x="17777" y="13477"/>
                </a:cubicBezTo>
                <a:cubicBezTo>
                  <a:pt x="17767" y="13456"/>
                  <a:pt x="17787" y="13456"/>
                  <a:pt x="17787" y="13435"/>
                </a:cubicBezTo>
                <a:cubicBezTo>
                  <a:pt x="17787" y="13435"/>
                  <a:pt x="17787" y="13415"/>
                  <a:pt x="17787" y="13394"/>
                </a:cubicBezTo>
                <a:cubicBezTo>
                  <a:pt x="17797" y="13373"/>
                  <a:pt x="17807" y="13394"/>
                  <a:pt x="17807" y="13415"/>
                </a:cubicBezTo>
                <a:cubicBezTo>
                  <a:pt x="17807" y="13435"/>
                  <a:pt x="17807" y="13435"/>
                  <a:pt x="17797" y="13456"/>
                </a:cubicBezTo>
                <a:cubicBezTo>
                  <a:pt x="17797" y="13477"/>
                  <a:pt x="17797" y="13477"/>
                  <a:pt x="17807" y="13497"/>
                </a:cubicBezTo>
                <a:cubicBezTo>
                  <a:pt x="17807" y="13497"/>
                  <a:pt x="17807" y="13497"/>
                  <a:pt x="17807" y="13518"/>
                </a:cubicBezTo>
                <a:cubicBezTo>
                  <a:pt x="17807" y="13518"/>
                  <a:pt x="17807" y="13518"/>
                  <a:pt x="17807" y="13518"/>
                </a:cubicBezTo>
                <a:cubicBezTo>
                  <a:pt x="17797" y="13518"/>
                  <a:pt x="17787" y="13518"/>
                  <a:pt x="17787" y="13539"/>
                </a:cubicBezTo>
                <a:cubicBezTo>
                  <a:pt x="17787" y="13559"/>
                  <a:pt x="17787" y="13601"/>
                  <a:pt x="17777" y="13580"/>
                </a:cubicBezTo>
                <a:cubicBezTo>
                  <a:pt x="17767" y="13580"/>
                  <a:pt x="17767" y="13559"/>
                  <a:pt x="17777" y="13539"/>
                </a:cubicBezTo>
                <a:close/>
                <a:moveTo>
                  <a:pt x="17827" y="12877"/>
                </a:moveTo>
                <a:cubicBezTo>
                  <a:pt x="17827" y="12877"/>
                  <a:pt x="17837" y="12877"/>
                  <a:pt x="17837" y="12877"/>
                </a:cubicBezTo>
                <a:cubicBezTo>
                  <a:pt x="17847" y="12877"/>
                  <a:pt x="17837" y="12898"/>
                  <a:pt x="17837" y="12898"/>
                </a:cubicBezTo>
                <a:cubicBezTo>
                  <a:pt x="17837" y="12898"/>
                  <a:pt x="17827" y="12919"/>
                  <a:pt x="17827" y="12898"/>
                </a:cubicBezTo>
                <a:cubicBezTo>
                  <a:pt x="17827" y="12898"/>
                  <a:pt x="17827" y="12898"/>
                  <a:pt x="17827" y="12898"/>
                </a:cubicBezTo>
                <a:cubicBezTo>
                  <a:pt x="17827" y="12877"/>
                  <a:pt x="17827" y="12877"/>
                  <a:pt x="17827" y="12877"/>
                </a:cubicBezTo>
                <a:close/>
                <a:moveTo>
                  <a:pt x="17985" y="12092"/>
                </a:moveTo>
                <a:cubicBezTo>
                  <a:pt x="17985" y="12092"/>
                  <a:pt x="17985" y="12092"/>
                  <a:pt x="17985" y="12113"/>
                </a:cubicBezTo>
                <a:cubicBezTo>
                  <a:pt x="17985" y="12113"/>
                  <a:pt x="17985" y="12113"/>
                  <a:pt x="17985" y="12133"/>
                </a:cubicBezTo>
                <a:cubicBezTo>
                  <a:pt x="17985" y="12133"/>
                  <a:pt x="17975" y="12133"/>
                  <a:pt x="17975" y="12113"/>
                </a:cubicBezTo>
                <a:cubicBezTo>
                  <a:pt x="17975" y="12113"/>
                  <a:pt x="17975" y="12113"/>
                  <a:pt x="17975" y="12113"/>
                </a:cubicBezTo>
                <a:cubicBezTo>
                  <a:pt x="17975" y="12092"/>
                  <a:pt x="17966" y="12092"/>
                  <a:pt x="17966" y="12071"/>
                </a:cubicBezTo>
                <a:cubicBezTo>
                  <a:pt x="17975" y="12051"/>
                  <a:pt x="17975" y="12051"/>
                  <a:pt x="17985" y="12051"/>
                </a:cubicBezTo>
                <a:cubicBezTo>
                  <a:pt x="17985" y="12071"/>
                  <a:pt x="17985" y="12071"/>
                  <a:pt x="17985" y="12092"/>
                </a:cubicBezTo>
                <a:close/>
                <a:moveTo>
                  <a:pt x="17748" y="13539"/>
                </a:moveTo>
                <a:cubicBezTo>
                  <a:pt x="17748" y="13518"/>
                  <a:pt x="17748" y="13518"/>
                  <a:pt x="17748" y="13497"/>
                </a:cubicBezTo>
                <a:cubicBezTo>
                  <a:pt x="17758" y="13477"/>
                  <a:pt x="17748" y="13435"/>
                  <a:pt x="17767" y="13435"/>
                </a:cubicBezTo>
                <a:cubicBezTo>
                  <a:pt x="17767" y="13435"/>
                  <a:pt x="17767" y="13435"/>
                  <a:pt x="17777" y="13435"/>
                </a:cubicBezTo>
                <a:cubicBezTo>
                  <a:pt x="17777" y="13456"/>
                  <a:pt x="17767" y="13456"/>
                  <a:pt x="17767" y="13477"/>
                </a:cubicBezTo>
                <a:cubicBezTo>
                  <a:pt x="17767" y="13497"/>
                  <a:pt x="17767" y="13518"/>
                  <a:pt x="17767" y="13518"/>
                </a:cubicBezTo>
                <a:cubicBezTo>
                  <a:pt x="17758" y="13539"/>
                  <a:pt x="17758" y="13559"/>
                  <a:pt x="17748" y="13539"/>
                </a:cubicBezTo>
                <a:close/>
                <a:moveTo>
                  <a:pt x="17272" y="14014"/>
                </a:moveTo>
                <a:cubicBezTo>
                  <a:pt x="17272" y="14014"/>
                  <a:pt x="17272" y="14014"/>
                  <a:pt x="17282" y="14014"/>
                </a:cubicBezTo>
                <a:cubicBezTo>
                  <a:pt x="17282" y="14035"/>
                  <a:pt x="17282" y="14035"/>
                  <a:pt x="17282" y="14035"/>
                </a:cubicBezTo>
                <a:cubicBezTo>
                  <a:pt x="17282" y="14056"/>
                  <a:pt x="17272" y="14056"/>
                  <a:pt x="17272" y="14056"/>
                </a:cubicBezTo>
                <a:cubicBezTo>
                  <a:pt x="17272" y="14056"/>
                  <a:pt x="17272" y="14056"/>
                  <a:pt x="17262" y="14056"/>
                </a:cubicBezTo>
                <a:cubicBezTo>
                  <a:pt x="17262" y="14076"/>
                  <a:pt x="17262" y="14097"/>
                  <a:pt x="17262" y="14097"/>
                </a:cubicBezTo>
                <a:cubicBezTo>
                  <a:pt x="17252" y="14097"/>
                  <a:pt x="17252" y="14076"/>
                  <a:pt x="17252" y="14076"/>
                </a:cubicBezTo>
                <a:cubicBezTo>
                  <a:pt x="17252" y="14056"/>
                  <a:pt x="17252" y="14056"/>
                  <a:pt x="17242" y="14056"/>
                </a:cubicBezTo>
                <a:cubicBezTo>
                  <a:pt x="17232" y="14035"/>
                  <a:pt x="17222" y="14014"/>
                  <a:pt x="17203" y="14014"/>
                </a:cubicBezTo>
                <a:cubicBezTo>
                  <a:pt x="17193" y="13993"/>
                  <a:pt x="17203" y="13973"/>
                  <a:pt x="17213" y="13973"/>
                </a:cubicBezTo>
                <a:cubicBezTo>
                  <a:pt x="17222" y="13973"/>
                  <a:pt x="17232" y="13993"/>
                  <a:pt x="17242" y="13973"/>
                </a:cubicBezTo>
                <a:cubicBezTo>
                  <a:pt x="17242" y="13973"/>
                  <a:pt x="17252" y="13952"/>
                  <a:pt x="17252" y="13973"/>
                </a:cubicBezTo>
                <a:cubicBezTo>
                  <a:pt x="17262" y="13973"/>
                  <a:pt x="17252" y="13973"/>
                  <a:pt x="17262" y="13993"/>
                </a:cubicBezTo>
                <a:cubicBezTo>
                  <a:pt x="17262" y="13993"/>
                  <a:pt x="17262" y="13993"/>
                  <a:pt x="17272" y="14014"/>
                </a:cubicBezTo>
                <a:close/>
                <a:moveTo>
                  <a:pt x="18193" y="13208"/>
                </a:moveTo>
                <a:cubicBezTo>
                  <a:pt x="18193" y="13229"/>
                  <a:pt x="18193" y="13229"/>
                  <a:pt x="18193" y="13229"/>
                </a:cubicBezTo>
                <a:cubicBezTo>
                  <a:pt x="18193" y="13249"/>
                  <a:pt x="18193" y="13249"/>
                  <a:pt x="18193" y="13270"/>
                </a:cubicBezTo>
                <a:cubicBezTo>
                  <a:pt x="18193" y="13249"/>
                  <a:pt x="18184" y="13270"/>
                  <a:pt x="18174" y="13270"/>
                </a:cubicBezTo>
                <a:cubicBezTo>
                  <a:pt x="18174" y="13270"/>
                  <a:pt x="18164" y="13249"/>
                  <a:pt x="18154" y="13270"/>
                </a:cubicBezTo>
                <a:cubicBezTo>
                  <a:pt x="18154" y="13270"/>
                  <a:pt x="18144" y="13291"/>
                  <a:pt x="18134" y="13270"/>
                </a:cubicBezTo>
                <a:cubicBezTo>
                  <a:pt x="18134" y="13270"/>
                  <a:pt x="18134" y="13249"/>
                  <a:pt x="18144" y="13249"/>
                </a:cubicBezTo>
                <a:cubicBezTo>
                  <a:pt x="18154" y="13249"/>
                  <a:pt x="18154" y="13249"/>
                  <a:pt x="18164" y="13229"/>
                </a:cubicBezTo>
                <a:cubicBezTo>
                  <a:pt x="18164" y="13229"/>
                  <a:pt x="18174" y="13208"/>
                  <a:pt x="18164" y="13187"/>
                </a:cubicBezTo>
                <a:cubicBezTo>
                  <a:pt x="18164" y="13187"/>
                  <a:pt x="18154" y="13187"/>
                  <a:pt x="18154" y="13187"/>
                </a:cubicBezTo>
                <a:cubicBezTo>
                  <a:pt x="18154" y="13167"/>
                  <a:pt x="18154" y="13167"/>
                  <a:pt x="18154" y="13146"/>
                </a:cubicBezTo>
                <a:cubicBezTo>
                  <a:pt x="18154" y="13125"/>
                  <a:pt x="18184" y="13125"/>
                  <a:pt x="18193" y="13125"/>
                </a:cubicBezTo>
                <a:cubicBezTo>
                  <a:pt x="18203" y="13125"/>
                  <a:pt x="18203" y="13125"/>
                  <a:pt x="18213" y="13125"/>
                </a:cubicBezTo>
                <a:cubicBezTo>
                  <a:pt x="18223" y="13125"/>
                  <a:pt x="18223" y="13125"/>
                  <a:pt x="18233" y="13125"/>
                </a:cubicBezTo>
                <a:cubicBezTo>
                  <a:pt x="18243" y="13105"/>
                  <a:pt x="18243" y="13105"/>
                  <a:pt x="18253" y="13105"/>
                </a:cubicBezTo>
                <a:cubicBezTo>
                  <a:pt x="18263" y="13105"/>
                  <a:pt x="18263" y="13125"/>
                  <a:pt x="18273" y="13146"/>
                </a:cubicBezTo>
                <a:cubicBezTo>
                  <a:pt x="18273" y="13146"/>
                  <a:pt x="18283" y="13167"/>
                  <a:pt x="18293" y="13167"/>
                </a:cubicBezTo>
                <a:cubicBezTo>
                  <a:pt x="18302" y="13167"/>
                  <a:pt x="18302" y="13146"/>
                  <a:pt x="18312" y="13146"/>
                </a:cubicBezTo>
                <a:cubicBezTo>
                  <a:pt x="18322" y="13146"/>
                  <a:pt x="18332" y="13167"/>
                  <a:pt x="18332" y="13187"/>
                </a:cubicBezTo>
                <a:cubicBezTo>
                  <a:pt x="18332" y="13187"/>
                  <a:pt x="18332" y="13208"/>
                  <a:pt x="18342" y="13229"/>
                </a:cubicBezTo>
                <a:cubicBezTo>
                  <a:pt x="18342" y="13249"/>
                  <a:pt x="18342" y="13270"/>
                  <a:pt x="18342" y="13291"/>
                </a:cubicBezTo>
                <a:cubicBezTo>
                  <a:pt x="18342" y="13311"/>
                  <a:pt x="18332" y="13311"/>
                  <a:pt x="18332" y="13311"/>
                </a:cubicBezTo>
                <a:cubicBezTo>
                  <a:pt x="18322" y="13311"/>
                  <a:pt x="18312" y="13311"/>
                  <a:pt x="18312" y="13291"/>
                </a:cubicBezTo>
                <a:cubicBezTo>
                  <a:pt x="18312" y="13291"/>
                  <a:pt x="18302" y="13270"/>
                  <a:pt x="18302" y="13270"/>
                </a:cubicBezTo>
                <a:cubicBezTo>
                  <a:pt x="18312" y="13270"/>
                  <a:pt x="18312" y="13249"/>
                  <a:pt x="18312" y="13249"/>
                </a:cubicBezTo>
                <a:cubicBezTo>
                  <a:pt x="18312" y="13249"/>
                  <a:pt x="18302" y="13229"/>
                  <a:pt x="18302" y="13229"/>
                </a:cubicBezTo>
                <a:cubicBezTo>
                  <a:pt x="18293" y="13208"/>
                  <a:pt x="18293" y="13208"/>
                  <a:pt x="18283" y="13208"/>
                </a:cubicBezTo>
                <a:cubicBezTo>
                  <a:pt x="18273" y="13208"/>
                  <a:pt x="18263" y="13208"/>
                  <a:pt x="18253" y="13229"/>
                </a:cubicBezTo>
                <a:cubicBezTo>
                  <a:pt x="18243" y="13229"/>
                  <a:pt x="18243" y="13249"/>
                  <a:pt x="18233" y="13229"/>
                </a:cubicBezTo>
                <a:cubicBezTo>
                  <a:pt x="18233" y="13229"/>
                  <a:pt x="18233" y="13208"/>
                  <a:pt x="18233" y="13208"/>
                </a:cubicBezTo>
                <a:cubicBezTo>
                  <a:pt x="18223" y="13208"/>
                  <a:pt x="18223" y="13187"/>
                  <a:pt x="18223" y="13187"/>
                </a:cubicBezTo>
                <a:cubicBezTo>
                  <a:pt x="18213" y="13187"/>
                  <a:pt x="18203" y="13187"/>
                  <a:pt x="18203" y="13187"/>
                </a:cubicBezTo>
                <a:cubicBezTo>
                  <a:pt x="18203" y="13208"/>
                  <a:pt x="18203" y="13208"/>
                  <a:pt x="18193" y="13208"/>
                </a:cubicBezTo>
                <a:close/>
                <a:moveTo>
                  <a:pt x="17460" y="14097"/>
                </a:moveTo>
                <a:cubicBezTo>
                  <a:pt x="17470" y="14076"/>
                  <a:pt x="17470" y="14076"/>
                  <a:pt x="17470" y="14056"/>
                </a:cubicBezTo>
                <a:cubicBezTo>
                  <a:pt x="17470" y="14056"/>
                  <a:pt x="17460" y="14056"/>
                  <a:pt x="17450" y="14056"/>
                </a:cubicBezTo>
                <a:cubicBezTo>
                  <a:pt x="17450" y="14056"/>
                  <a:pt x="17440" y="14035"/>
                  <a:pt x="17440" y="14035"/>
                </a:cubicBezTo>
                <a:cubicBezTo>
                  <a:pt x="17431" y="14035"/>
                  <a:pt x="17421" y="14035"/>
                  <a:pt x="17421" y="14014"/>
                </a:cubicBezTo>
                <a:cubicBezTo>
                  <a:pt x="17421" y="13993"/>
                  <a:pt x="17431" y="13993"/>
                  <a:pt x="17431" y="13993"/>
                </a:cubicBezTo>
                <a:cubicBezTo>
                  <a:pt x="17431" y="13993"/>
                  <a:pt x="17450" y="13993"/>
                  <a:pt x="17450" y="13993"/>
                </a:cubicBezTo>
                <a:cubicBezTo>
                  <a:pt x="17450" y="13993"/>
                  <a:pt x="17450" y="14035"/>
                  <a:pt x="17460" y="14014"/>
                </a:cubicBezTo>
                <a:cubicBezTo>
                  <a:pt x="17470" y="14014"/>
                  <a:pt x="17480" y="14014"/>
                  <a:pt x="17480" y="14014"/>
                </a:cubicBezTo>
                <a:cubicBezTo>
                  <a:pt x="17490" y="13993"/>
                  <a:pt x="17500" y="13993"/>
                  <a:pt x="17510" y="13993"/>
                </a:cubicBezTo>
                <a:cubicBezTo>
                  <a:pt x="17520" y="13993"/>
                  <a:pt x="17520" y="13993"/>
                  <a:pt x="17520" y="14014"/>
                </a:cubicBezTo>
                <a:cubicBezTo>
                  <a:pt x="17520" y="14014"/>
                  <a:pt x="17520" y="14035"/>
                  <a:pt x="17510" y="14035"/>
                </a:cubicBezTo>
                <a:cubicBezTo>
                  <a:pt x="17510" y="14056"/>
                  <a:pt x="17510" y="14056"/>
                  <a:pt x="17520" y="14056"/>
                </a:cubicBezTo>
                <a:cubicBezTo>
                  <a:pt x="17520" y="14056"/>
                  <a:pt x="17530" y="14056"/>
                  <a:pt x="17530" y="14056"/>
                </a:cubicBezTo>
                <a:cubicBezTo>
                  <a:pt x="17520" y="14076"/>
                  <a:pt x="17520" y="14076"/>
                  <a:pt x="17520" y="14076"/>
                </a:cubicBezTo>
                <a:cubicBezTo>
                  <a:pt x="17510" y="14076"/>
                  <a:pt x="17510" y="14076"/>
                  <a:pt x="17510" y="14097"/>
                </a:cubicBezTo>
                <a:cubicBezTo>
                  <a:pt x="17500" y="14097"/>
                  <a:pt x="17500" y="14097"/>
                  <a:pt x="17500" y="14097"/>
                </a:cubicBezTo>
                <a:cubicBezTo>
                  <a:pt x="17490" y="14097"/>
                  <a:pt x="17490" y="14118"/>
                  <a:pt x="17490" y="14118"/>
                </a:cubicBezTo>
                <a:cubicBezTo>
                  <a:pt x="17480" y="14118"/>
                  <a:pt x="17480" y="14118"/>
                  <a:pt x="17470" y="14118"/>
                </a:cubicBezTo>
                <a:cubicBezTo>
                  <a:pt x="17470" y="14097"/>
                  <a:pt x="17460" y="14097"/>
                  <a:pt x="17460" y="14097"/>
                </a:cubicBezTo>
                <a:close/>
                <a:moveTo>
                  <a:pt x="17758" y="14056"/>
                </a:moveTo>
                <a:cubicBezTo>
                  <a:pt x="17758" y="14056"/>
                  <a:pt x="17758" y="14056"/>
                  <a:pt x="17758" y="14056"/>
                </a:cubicBezTo>
                <a:cubicBezTo>
                  <a:pt x="17758" y="14076"/>
                  <a:pt x="17738" y="14076"/>
                  <a:pt x="17728" y="14076"/>
                </a:cubicBezTo>
                <a:cubicBezTo>
                  <a:pt x="17718" y="14076"/>
                  <a:pt x="17718" y="14097"/>
                  <a:pt x="17718" y="14097"/>
                </a:cubicBezTo>
                <a:cubicBezTo>
                  <a:pt x="17708" y="14118"/>
                  <a:pt x="17698" y="14097"/>
                  <a:pt x="17688" y="14097"/>
                </a:cubicBezTo>
                <a:cubicBezTo>
                  <a:pt x="17678" y="14097"/>
                  <a:pt x="17678" y="14097"/>
                  <a:pt x="17678" y="14097"/>
                </a:cubicBezTo>
                <a:cubicBezTo>
                  <a:pt x="17668" y="14097"/>
                  <a:pt x="17658" y="14118"/>
                  <a:pt x="17658" y="14118"/>
                </a:cubicBezTo>
                <a:cubicBezTo>
                  <a:pt x="17649" y="14118"/>
                  <a:pt x="17649" y="14118"/>
                  <a:pt x="17639" y="14118"/>
                </a:cubicBezTo>
                <a:cubicBezTo>
                  <a:pt x="17629" y="14118"/>
                  <a:pt x="17629" y="14118"/>
                  <a:pt x="17629" y="14097"/>
                </a:cubicBezTo>
                <a:cubicBezTo>
                  <a:pt x="17619" y="14097"/>
                  <a:pt x="17609" y="14076"/>
                  <a:pt x="17589" y="14076"/>
                </a:cubicBezTo>
                <a:cubicBezTo>
                  <a:pt x="17579" y="14076"/>
                  <a:pt x="17579" y="14097"/>
                  <a:pt x="17569" y="14097"/>
                </a:cubicBezTo>
                <a:cubicBezTo>
                  <a:pt x="17559" y="14097"/>
                  <a:pt x="17559" y="14118"/>
                  <a:pt x="17559" y="14097"/>
                </a:cubicBezTo>
                <a:cubicBezTo>
                  <a:pt x="17559" y="14097"/>
                  <a:pt x="17559" y="14097"/>
                  <a:pt x="17559" y="14076"/>
                </a:cubicBezTo>
                <a:cubicBezTo>
                  <a:pt x="17559" y="14076"/>
                  <a:pt x="17559" y="14056"/>
                  <a:pt x="17559" y="14035"/>
                </a:cubicBezTo>
                <a:cubicBezTo>
                  <a:pt x="17569" y="14035"/>
                  <a:pt x="17579" y="14035"/>
                  <a:pt x="17579" y="14035"/>
                </a:cubicBezTo>
                <a:cubicBezTo>
                  <a:pt x="17579" y="14014"/>
                  <a:pt x="17589" y="13993"/>
                  <a:pt x="17599" y="13993"/>
                </a:cubicBezTo>
                <a:cubicBezTo>
                  <a:pt x="17599" y="13993"/>
                  <a:pt x="17599" y="13993"/>
                  <a:pt x="17599" y="13993"/>
                </a:cubicBezTo>
                <a:cubicBezTo>
                  <a:pt x="17609" y="14014"/>
                  <a:pt x="17609" y="13993"/>
                  <a:pt x="17609" y="13993"/>
                </a:cubicBezTo>
                <a:cubicBezTo>
                  <a:pt x="17619" y="13993"/>
                  <a:pt x="17619" y="13993"/>
                  <a:pt x="17629" y="13993"/>
                </a:cubicBezTo>
                <a:cubicBezTo>
                  <a:pt x="17629" y="14014"/>
                  <a:pt x="17629" y="14014"/>
                  <a:pt x="17639" y="14014"/>
                </a:cubicBezTo>
                <a:cubicBezTo>
                  <a:pt x="17658" y="14035"/>
                  <a:pt x="17668" y="14056"/>
                  <a:pt x="17688" y="14056"/>
                </a:cubicBezTo>
                <a:cubicBezTo>
                  <a:pt x="17688" y="14035"/>
                  <a:pt x="17698" y="14035"/>
                  <a:pt x="17708" y="14035"/>
                </a:cubicBezTo>
                <a:cubicBezTo>
                  <a:pt x="17708" y="14056"/>
                  <a:pt x="17718" y="14056"/>
                  <a:pt x="17718" y="14056"/>
                </a:cubicBezTo>
                <a:cubicBezTo>
                  <a:pt x="17738" y="14056"/>
                  <a:pt x="17748" y="14035"/>
                  <a:pt x="17758" y="14014"/>
                </a:cubicBezTo>
                <a:cubicBezTo>
                  <a:pt x="17767" y="14014"/>
                  <a:pt x="17758" y="13993"/>
                  <a:pt x="17767" y="13993"/>
                </a:cubicBezTo>
                <a:cubicBezTo>
                  <a:pt x="17767" y="13973"/>
                  <a:pt x="17777" y="13973"/>
                  <a:pt x="17787" y="13993"/>
                </a:cubicBezTo>
                <a:cubicBezTo>
                  <a:pt x="17787" y="13993"/>
                  <a:pt x="17777" y="13993"/>
                  <a:pt x="17787" y="13993"/>
                </a:cubicBezTo>
                <a:cubicBezTo>
                  <a:pt x="17797" y="13993"/>
                  <a:pt x="17807" y="13993"/>
                  <a:pt x="17817" y="13993"/>
                </a:cubicBezTo>
                <a:cubicBezTo>
                  <a:pt x="17817" y="13993"/>
                  <a:pt x="17827" y="13993"/>
                  <a:pt x="17837" y="13993"/>
                </a:cubicBezTo>
                <a:cubicBezTo>
                  <a:pt x="17837" y="13993"/>
                  <a:pt x="17847" y="14014"/>
                  <a:pt x="17847" y="14014"/>
                </a:cubicBezTo>
                <a:cubicBezTo>
                  <a:pt x="17857" y="14014"/>
                  <a:pt x="17866" y="14014"/>
                  <a:pt x="17876" y="14014"/>
                </a:cubicBezTo>
                <a:cubicBezTo>
                  <a:pt x="17876" y="14014"/>
                  <a:pt x="17886" y="13993"/>
                  <a:pt x="17896" y="13993"/>
                </a:cubicBezTo>
                <a:cubicBezTo>
                  <a:pt x="17896" y="13973"/>
                  <a:pt x="17916" y="13973"/>
                  <a:pt x="17916" y="13993"/>
                </a:cubicBezTo>
                <a:cubicBezTo>
                  <a:pt x="17916" y="14014"/>
                  <a:pt x="17906" y="14014"/>
                  <a:pt x="17896" y="14014"/>
                </a:cubicBezTo>
                <a:cubicBezTo>
                  <a:pt x="17896" y="14035"/>
                  <a:pt x="17886" y="14035"/>
                  <a:pt x="17876" y="14035"/>
                </a:cubicBezTo>
                <a:cubicBezTo>
                  <a:pt x="17876" y="14035"/>
                  <a:pt x="17866" y="14035"/>
                  <a:pt x="17857" y="14035"/>
                </a:cubicBezTo>
                <a:cubicBezTo>
                  <a:pt x="17857" y="14056"/>
                  <a:pt x="17847" y="14056"/>
                  <a:pt x="17847" y="14035"/>
                </a:cubicBezTo>
                <a:cubicBezTo>
                  <a:pt x="17847" y="14035"/>
                  <a:pt x="17847" y="14035"/>
                  <a:pt x="17837" y="14035"/>
                </a:cubicBezTo>
                <a:cubicBezTo>
                  <a:pt x="17837" y="14014"/>
                  <a:pt x="17837" y="14035"/>
                  <a:pt x="17837" y="14035"/>
                </a:cubicBezTo>
                <a:cubicBezTo>
                  <a:pt x="17827" y="14035"/>
                  <a:pt x="17827" y="14035"/>
                  <a:pt x="17827" y="14035"/>
                </a:cubicBezTo>
                <a:cubicBezTo>
                  <a:pt x="17817" y="14035"/>
                  <a:pt x="17817" y="14035"/>
                  <a:pt x="17817" y="14056"/>
                </a:cubicBezTo>
                <a:cubicBezTo>
                  <a:pt x="17817" y="14076"/>
                  <a:pt x="17807" y="14076"/>
                  <a:pt x="17797" y="14076"/>
                </a:cubicBezTo>
                <a:cubicBezTo>
                  <a:pt x="17797" y="14056"/>
                  <a:pt x="17807" y="14056"/>
                  <a:pt x="17797" y="14035"/>
                </a:cubicBezTo>
                <a:cubicBezTo>
                  <a:pt x="17797" y="14035"/>
                  <a:pt x="17787" y="14035"/>
                  <a:pt x="17777" y="14035"/>
                </a:cubicBezTo>
                <a:cubicBezTo>
                  <a:pt x="17777" y="14035"/>
                  <a:pt x="17777" y="14035"/>
                  <a:pt x="17777" y="14035"/>
                </a:cubicBezTo>
                <a:cubicBezTo>
                  <a:pt x="17777" y="14035"/>
                  <a:pt x="17777" y="14035"/>
                  <a:pt x="17767" y="14035"/>
                </a:cubicBezTo>
                <a:cubicBezTo>
                  <a:pt x="17767" y="14035"/>
                  <a:pt x="17767" y="14035"/>
                  <a:pt x="17767" y="14035"/>
                </a:cubicBezTo>
                <a:cubicBezTo>
                  <a:pt x="17758" y="14056"/>
                  <a:pt x="17758" y="14035"/>
                  <a:pt x="17758" y="14056"/>
                </a:cubicBezTo>
                <a:close/>
                <a:moveTo>
                  <a:pt x="18550" y="13787"/>
                </a:moveTo>
                <a:cubicBezTo>
                  <a:pt x="18550" y="13766"/>
                  <a:pt x="18550" y="13766"/>
                  <a:pt x="18550" y="13766"/>
                </a:cubicBezTo>
                <a:cubicBezTo>
                  <a:pt x="18550" y="13745"/>
                  <a:pt x="18550" y="13745"/>
                  <a:pt x="18550" y="13725"/>
                </a:cubicBezTo>
                <a:cubicBezTo>
                  <a:pt x="18550" y="13725"/>
                  <a:pt x="18540" y="13704"/>
                  <a:pt x="18550" y="13683"/>
                </a:cubicBezTo>
                <a:cubicBezTo>
                  <a:pt x="18550" y="13683"/>
                  <a:pt x="18560" y="13683"/>
                  <a:pt x="18560" y="13704"/>
                </a:cubicBezTo>
                <a:cubicBezTo>
                  <a:pt x="18560" y="13704"/>
                  <a:pt x="18560" y="13704"/>
                  <a:pt x="18560" y="13704"/>
                </a:cubicBezTo>
                <a:cubicBezTo>
                  <a:pt x="18560" y="13704"/>
                  <a:pt x="18570" y="13704"/>
                  <a:pt x="18570" y="13704"/>
                </a:cubicBezTo>
                <a:cubicBezTo>
                  <a:pt x="18570" y="13704"/>
                  <a:pt x="18580" y="13725"/>
                  <a:pt x="18580" y="13725"/>
                </a:cubicBezTo>
                <a:cubicBezTo>
                  <a:pt x="18580" y="13745"/>
                  <a:pt x="18570" y="13745"/>
                  <a:pt x="18570" y="13745"/>
                </a:cubicBezTo>
                <a:cubicBezTo>
                  <a:pt x="18570" y="13766"/>
                  <a:pt x="18560" y="13766"/>
                  <a:pt x="18560" y="13787"/>
                </a:cubicBezTo>
                <a:cubicBezTo>
                  <a:pt x="18560" y="13787"/>
                  <a:pt x="18550" y="13787"/>
                  <a:pt x="18550" y="13787"/>
                </a:cubicBezTo>
                <a:cubicBezTo>
                  <a:pt x="18540" y="13787"/>
                  <a:pt x="18540" y="13787"/>
                  <a:pt x="18550" y="13787"/>
                </a:cubicBezTo>
                <a:close/>
                <a:moveTo>
                  <a:pt x="18590" y="13621"/>
                </a:moveTo>
                <a:cubicBezTo>
                  <a:pt x="18580" y="13621"/>
                  <a:pt x="18580" y="13621"/>
                  <a:pt x="18580" y="13642"/>
                </a:cubicBezTo>
                <a:cubicBezTo>
                  <a:pt x="18590" y="13642"/>
                  <a:pt x="18590" y="13642"/>
                  <a:pt x="18590" y="13642"/>
                </a:cubicBezTo>
                <a:cubicBezTo>
                  <a:pt x="18590" y="13663"/>
                  <a:pt x="18590" y="13663"/>
                  <a:pt x="18580" y="13683"/>
                </a:cubicBezTo>
                <a:cubicBezTo>
                  <a:pt x="18580" y="13683"/>
                  <a:pt x="18570" y="13663"/>
                  <a:pt x="18570" y="13663"/>
                </a:cubicBezTo>
                <a:cubicBezTo>
                  <a:pt x="18570" y="13642"/>
                  <a:pt x="18570" y="13642"/>
                  <a:pt x="18570" y="13621"/>
                </a:cubicBezTo>
                <a:cubicBezTo>
                  <a:pt x="18570" y="13621"/>
                  <a:pt x="18570" y="13601"/>
                  <a:pt x="18570" y="13601"/>
                </a:cubicBezTo>
                <a:cubicBezTo>
                  <a:pt x="18570" y="13580"/>
                  <a:pt x="18570" y="13580"/>
                  <a:pt x="18580" y="13580"/>
                </a:cubicBezTo>
                <a:cubicBezTo>
                  <a:pt x="18580" y="13559"/>
                  <a:pt x="18580" y="13559"/>
                  <a:pt x="18580" y="13559"/>
                </a:cubicBezTo>
                <a:cubicBezTo>
                  <a:pt x="18590" y="13559"/>
                  <a:pt x="18590" y="13580"/>
                  <a:pt x="18590" y="13601"/>
                </a:cubicBezTo>
                <a:cubicBezTo>
                  <a:pt x="18590" y="13601"/>
                  <a:pt x="18590" y="13601"/>
                  <a:pt x="18590" y="13621"/>
                </a:cubicBezTo>
                <a:close/>
                <a:moveTo>
                  <a:pt x="17371" y="14138"/>
                </a:moveTo>
                <a:cubicBezTo>
                  <a:pt x="17361" y="14138"/>
                  <a:pt x="17361" y="14138"/>
                  <a:pt x="17361" y="14138"/>
                </a:cubicBezTo>
                <a:cubicBezTo>
                  <a:pt x="17351" y="14118"/>
                  <a:pt x="17361" y="14118"/>
                  <a:pt x="17361" y="14118"/>
                </a:cubicBezTo>
                <a:cubicBezTo>
                  <a:pt x="17361" y="14118"/>
                  <a:pt x="17361" y="14118"/>
                  <a:pt x="17361" y="14097"/>
                </a:cubicBezTo>
                <a:cubicBezTo>
                  <a:pt x="17361" y="14097"/>
                  <a:pt x="17361" y="14097"/>
                  <a:pt x="17361" y="14097"/>
                </a:cubicBezTo>
                <a:cubicBezTo>
                  <a:pt x="17361" y="14076"/>
                  <a:pt x="17361" y="14076"/>
                  <a:pt x="17361" y="14076"/>
                </a:cubicBezTo>
                <a:cubicBezTo>
                  <a:pt x="17361" y="14056"/>
                  <a:pt x="17361" y="14056"/>
                  <a:pt x="17371" y="14056"/>
                </a:cubicBezTo>
                <a:cubicBezTo>
                  <a:pt x="17371" y="14056"/>
                  <a:pt x="17371" y="14035"/>
                  <a:pt x="17381" y="14035"/>
                </a:cubicBezTo>
                <a:cubicBezTo>
                  <a:pt x="17391" y="14014"/>
                  <a:pt x="17411" y="14035"/>
                  <a:pt x="17421" y="14076"/>
                </a:cubicBezTo>
                <a:cubicBezTo>
                  <a:pt x="17421" y="14076"/>
                  <a:pt x="17421" y="14076"/>
                  <a:pt x="17421" y="14076"/>
                </a:cubicBezTo>
                <a:cubicBezTo>
                  <a:pt x="17431" y="14076"/>
                  <a:pt x="17440" y="14076"/>
                  <a:pt x="17450" y="14076"/>
                </a:cubicBezTo>
                <a:cubicBezTo>
                  <a:pt x="17450" y="14076"/>
                  <a:pt x="17460" y="14097"/>
                  <a:pt x="17450" y="14118"/>
                </a:cubicBezTo>
                <a:cubicBezTo>
                  <a:pt x="17440" y="14118"/>
                  <a:pt x="17431" y="14118"/>
                  <a:pt x="17421" y="14118"/>
                </a:cubicBezTo>
                <a:cubicBezTo>
                  <a:pt x="17421" y="14118"/>
                  <a:pt x="17411" y="14118"/>
                  <a:pt x="17411" y="14118"/>
                </a:cubicBezTo>
                <a:cubicBezTo>
                  <a:pt x="17401" y="14118"/>
                  <a:pt x="17401" y="14118"/>
                  <a:pt x="17391" y="14118"/>
                </a:cubicBezTo>
                <a:cubicBezTo>
                  <a:pt x="17391" y="14138"/>
                  <a:pt x="17381" y="14138"/>
                  <a:pt x="17371" y="14138"/>
                </a:cubicBezTo>
                <a:close/>
                <a:moveTo>
                  <a:pt x="17341" y="13125"/>
                </a:moveTo>
                <a:cubicBezTo>
                  <a:pt x="17341" y="13125"/>
                  <a:pt x="17341" y="13146"/>
                  <a:pt x="17341" y="13146"/>
                </a:cubicBezTo>
                <a:cubicBezTo>
                  <a:pt x="17351" y="13167"/>
                  <a:pt x="17351" y="13187"/>
                  <a:pt x="17351" y="13187"/>
                </a:cubicBezTo>
                <a:cubicBezTo>
                  <a:pt x="17351" y="13208"/>
                  <a:pt x="17351" y="13249"/>
                  <a:pt x="17351" y="13249"/>
                </a:cubicBezTo>
                <a:cubicBezTo>
                  <a:pt x="17341" y="13270"/>
                  <a:pt x="17341" y="13291"/>
                  <a:pt x="17341" y="13291"/>
                </a:cubicBezTo>
                <a:cubicBezTo>
                  <a:pt x="17341" y="13311"/>
                  <a:pt x="17331" y="13311"/>
                  <a:pt x="17331" y="13332"/>
                </a:cubicBezTo>
                <a:cubicBezTo>
                  <a:pt x="17331" y="13311"/>
                  <a:pt x="17331" y="13291"/>
                  <a:pt x="17331" y="13291"/>
                </a:cubicBezTo>
                <a:cubicBezTo>
                  <a:pt x="17322" y="13270"/>
                  <a:pt x="17322" y="13270"/>
                  <a:pt x="17322" y="13270"/>
                </a:cubicBezTo>
                <a:cubicBezTo>
                  <a:pt x="17322" y="13249"/>
                  <a:pt x="17312" y="13270"/>
                  <a:pt x="17312" y="13270"/>
                </a:cubicBezTo>
                <a:cubicBezTo>
                  <a:pt x="17312" y="13270"/>
                  <a:pt x="17302" y="13270"/>
                  <a:pt x="17302" y="13270"/>
                </a:cubicBezTo>
                <a:cubicBezTo>
                  <a:pt x="17302" y="13270"/>
                  <a:pt x="17292" y="13291"/>
                  <a:pt x="17292" y="13291"/>
                </a:cubicBezTo>
                <a:cubicBezTo>
                  <a:pt x="17272" y="13311"/>
                  <a:pt x="17262" y="13311"/>
                  <a:pt x="17242" y="13311"/>
                </a:cubicBezTo>
                <a:cubicBezTo>
                  <a:pt x="17242" y="13332"/>
                  <a:pt x="17232" y="13332"/>
                  <a:pt x="17232" y="13332"/>
                </a:cubicBezTo>
                <a:cubicBezTo>
                  <a:pt x="17222" y="13353"/>
                  <a:pt x="17222" y="13353"/>
                  <a:pt x="17222" y="13353"/>
                </a:cubicBezTo>
                <a:cubicBezTo>
                  <a:pt x="17222" y="13332"/>
                  <a:pt x="17222" y="13311"/>
                  <a:pt x="17222" y="13311"/>
                </a:cubicBezTo>
                <a:cubicBezTo>
                  <a:pt x="17222" y="13291"/>
                  <a:pt x="17222" y="13291"/>
                  <a:pt x="17222" y="13270"/>
                </a:cubicBezTo>
                <a:cubicBezTo>
                  <a:pt x="17222" y="13270"/>
                  <a:pt x="17222" y="13249"/>
                  <a:pt x="17222" y="13249"/>
                </a:cubicBezTo>
                <a:cubicBezTo>
                  <a:pt x="17213" y="13229"/>
                  <a:pt x="17213" y="13229"/>
                  <a:pt x="17203" y="13229"/>
                </a:cubicBezTo>
                <a:cubicBezTo>
                  <a:pt x="17203" y="13229"/>
                  <a:pt x="17203" y="13229"/>
                  <a:pt x="17203" y="13208"/>
                </a:cubicBezTo>
                <a:cubicBezTo>
                  <a:pt x="17203" y="13208"/>
                  <a:pt x="17203" y="13208"/>
                  <a:pt x="17203" y="13208"/>
                </a:cubicBezTo>
                <a:cubicBezTo>
                  <a:pt x="17193" y="13187"/>
                  <a:pt x="17193" y="13208"/>
                  <a:pt x="17183" y="13208"/>
                </a:cubicBezTo>
                <a:cubicBezTo>
                  <a:pt x="17183" y="13208"/>
                  <a:pt x="17173" y="13208"/>
                  <a:pt x="17173" y="13208"/>
                </a:cubicBezTo>
                <a:cubicBezTo>
                  <a:pt x="17173" y="13208"/>
                  <a:pt x="17173" y="13208"/>
                  <a:pt x="17163" y="13208"/>
                </a:cubicBezTo>
                <a:cubicBezTo>
                  <a:pt x="17163" y="13208"/>
                  <a:pt x="17153" y="13208"/>
                  <a:pt x="17153" y="13229"/>
                </a:cubicBezTo>
                <a:cubicBezTo>
                  <a:pt x="17153" y="13208"/>
                  <a:pt x="17153" y="13208"/>
                  <a:pt x="17153" y="13187"/>
                </a:cubicBezTo>
                <a:cubicBezTo>
                  <a:pt x="17153" y="13187"/>
                  <a:pt x="17153" y="13187"/>
                  <a:pt x="17153" y="13187"/>
                </a:cubicBezTo>
                <a:cubicBezTo>
                  <a:pt x="17143" y="13187"/>
                  <a:pt x="17143" y="13187"/>
                  <a:pt x="17143" y="13187"/>
                </a:cubicBezTo>
                <a:cubicBezTo>
                  <a:pt x="17133" y="13187"/>
                  <a:pt x="17133" y="13187"/>
                  <a:pt x="17123" y="13167"/>
                </a:cubicBezTo>
                <a:cubicBezTo>
                  <a:pt x="17123" y="13167"/>
                  <a:pt x="17113" y="13146"/>
                  <a:pt x="17113" y="13167"/>
                </a:cubicBezTo>
                <a:cubicBezTo>
                  <a:pt x="17104" y="13167"/>
                  <a:pt x="17113" y="13187"/>
                  <a:pt x="17104" y="13187"/>
                </a:cubicBezTo>
                <a:cubicBezTo>
                  <a:pt x="17104" y="13208"/>
                  <a:pt x="17104" y="13208"/>
                  <a:pt x="17094" y="13208"/>
                </a:cubicBezTo>
                <a:cubicBezTo>
                  <a:pt x="17094" y="13208"/>
                  <a:pt x="17084" y="13229"/>
                  <a:pt x="17084" y="13229"/>
                </a:cubicBezTo>
                <a:cubicBezTo>
                  <a:pt x="17074" y="13229"/>
                  <a:pt x="17074" y="13208"/>
                  <a:pt x="17074" y="13229"/>
                </a:cubicBezTo>
                <a:cubicBezTo>
                  <a:pt x="17064" y="13229"/>
                  <a:pt x="17054" y="13229"/>
                  <a:pt x="17054" y="13249"/>
                </a:cubicBezTo>
                <a:cubicBezTo>
                  <a:pt x="17054" y="13249"/>
                  <a:pt x="17044" y="13249"/>
                  <a:pt x="17044" y="13249"/>
                </a:cubicBezTo>
                <a:cubicBezTo>
                  <a:pt x="17034" y="13249"/>
                  <a:pt x="17034" y="13270"/>
                  <a:pt x="17034" y="13270"/>
                </a:cubicBezTo>
                <a:cubicBezTo>
                  <a:pt x="17034" y="13249"/>
                  <a:pt x="17034" y="13249"/>
                  <a:pt x="17034" y="13249"/>
                </a:cubicBezTo>
                <a:cubicBezTo>
                  <a:pt x="17034" y="13229"/>
                  <a:pt x="17034" y="13229"/>
                  <a:pt x="17034" y="13229"/>
                </a:cubicBezTo>
                <a:cubicBezTo>
                  <a:pt x="17034" y="13208"/>
                  <a:pt x="17034" y="13208"/>
                  <a:pt x="17034" y="13187"/>
                </a:cubicBezTo>
                <a:cubicBezTo>
                  <a:pt x="17034" y="13187"/>
                  <a:pt x="17034" y="13187"/>
                  <a:pt x="17034" y="13167"/>
                </a:cubicBezTo>
                <a:cubicBezTo>
                  <a:pt x="17034" y="13167"/>
                  <a:pt x="17034" y="13167"/>
                  <a:pt x="17034" y="13167"/>
                </a:cubicBezTo>
                <a:cubicBezTo>
                  <a:pt x="17034" y="13167"/>
                  <a:pt x="17034" y="13146"/>
                  <a:pt x="17034" y="13146"/>
                </a:cubicBezTo>
                <a:cubicBezTo>
                  <a:pt x="17034" y="13146"/>
                  <a:pt x="17034" y="13146"/>
                  <a:pt x="17034" y="13146"/>
                </a:cubicBezTo>
                <a:cubicBezTo>
                  <a:pt x="17034" y="13125"/>
                  <a:pt x="17024" y="13146"/>
                  <a:pt x="17024" y="13146"/>
                </a:cubicBezTo>
                <a:cubicBezTo>
                  <a:pt x="17024" y="13146"/>
                  <a:pt x="17014" y="13146"/>
                  <a:pt x="17014" y="13146"/>
                </a:cubicBezTo>
                <a:cubicBezTo>
                  <a:pt x="17014" y="13146"/>
                  <a:pt x="17014" y="13146"/>
                  <a:pt x="17004" y="13146"/>
                </a:cubicBezTo>
                <a:cubicBezTo>
                  <a:pt x="17004" y="13146"/>
                  <a:pt x="17004" y="13146"/>
                  <a:pt x="17004" y="13146"/>
                </a:cubicBezTo>
                <a:cubicBezTo>
                  <a:pt x="16995" y="13146"/>
                  <a:pt x="16995" y="13146"/>
                  <a:pt x="16985" y="13146"/>
                </a:cubicBezTo>
                <a:cubicBezTo>
                  <a:pt x="16985" y="13167"/>
                  <a:pt x="16985" y="13167"/>
                  <a:pt x="16975" y="13167"/>
                </a:cubicBezTo>
                <a:cubicBezTo>
                  <a:pt x="16975" y="13167"/>
                  <a:pt x="16965" y="13167"/>
                  <a:pt x="16955" y="13146"/>
                </a:cubicBezTo>
                <a:cubicBezTo>
                  <a:pt x="16945" y="13146"/>
                  <a:pt x="16935" y="13167"/>
                  <a:pt x="16925" y="13167"/>
                </a:cubicBezTo>
                <a:cubicBezTo>
                  <a:pt x="16925" y="13167"/>
                  <a:pt x="16915" y="13167"/>
                  <a:pt x="16915" y="13167"/>
                </a:cubicBezTo>
                <a:cubicBezTo>
                  <a:pt x="16915" y="13146"/>
                  <a:pt x="16925" y="13125"/>
                  <a:pt x="16915" y="13105"/>
                </a:cubicBezTo>
                <a:cubicBezTo>
                  <a:pt x="16915" y="13105"/>
                  <a:pt x="16915" y="13084"/>
                  <a:pt x="16915" y="13084"/>
                </a:cubicBezTo>
                <a:cubicBezTo>
                  <a:pt x="16915" y="13063"/>
                  <a:pt x="16915" y="13063"/>
                  <a:pt x="16915" y="13063"/>
                </a:cubicBezTo>
                <a:cubicBezTo>
                  <a:pt x="16915" y="13043"/>
                  <a:pt x="16915" y="13043"/>
                  <a:pt x="16915" y="13022"/>
                </a:cubicBezTo>
                <a:cubicBezTo>
                  <a:pt x="16915" y="13022"/>
                  <a:pt x="16925" y="13001"/>
                  <a:pt x="16915" y="12981"/>
                </a:cubicBezTo>
                <a:cubicBezTo>
                  <a:pt x="16915" y="12981"/>
                  <a:pt x="16905" y="12960"/>
                  <a:pt x="16905" y="12939"/>
                </a:cubicBezTo>
                <a:cubicBezTo>
                  <a:pt x="16905" y="12939"/>
                  <a:pt x="16905" y="12939"/>
                  <a:pt x="16905" y="12919"/>
                </a:cubicBezTo>
                <a:cubicBezTo>
                  <a:pt x="16905" y="12919"/>
                  <a:pt x="16915" y="12919"/>
                  <a:pt x="16915" y="12898"/>
                </a:cubicBezTo>
                <a:cubicBezTo>
                  <a:pt x="16915" y="12898"/>
                  <a:pt x="16905" y="12898"/>
                  <a:pt x="16905" y="12877"/>
                </a:cubicBezTo>
                <a:cubicBezTo>
                  <a:pt x="16905" y="12877"/>
                  <a:pt x="16905" y="12857"/>
                  <a:pt x="16895" y="12836"/>
                </a:cubicBezTo>
                <a:cubicBezTo>
                  <a:pt x="16895" y="12836"/>
                  <a:pt x="16886" y="12857"/>
                  <a:pt x="16886" y="12857"/>
                </a:cubicBezTo>
                <a:cubicBezTo>
                  <a:pt x="16886" y="12857"/>
                  <a:pt x="16886" y="12877"/>
                  <a:pt x="16886" y="12877"/>
                </a:cubicBezTo>
                <a:cubicBezTo>
                  <a:pt x="16876" y="12877"/>
                  <a:pt x="16876" y="12857"/>
                  <a:pt x="16876" y="12857"/>
                </a:cubicBezTo>
                <a:cubicBezTo>
                  <a:pt x="16876" y="12836"/>
                  <a:pt x="16876" y="12836"/>
                  <a:pt x="16876" y="12815"/>
                </a:cubicBezTo>
                <a:cubicBezTo>
                  <a:pt x="16876" y="12815"/>
                  <a:pt x="16866" y="12815"/>
                  <a:pt x="16866" y="12795"/>
                </a:cubicBezTo>
                <a:cubicBezTo>
                  <a:pt x="16866" y="12795"/>
                  <a:pt x="16866" y="12795"/>
                  <a:pt x="16856" y="12774"/>
                </a:cubicBezTo>
                <a:cubicBezTo>
                  <a:pt x="16856" y="12774"/>
                  <a:pt x="16856" y="12753"/>
                  <a:pt x="16856" y="12753"/>
                </a:cubicBezTo>
                <a:cubicBezTo>
                  <a:pt x="16856" y="12733"/>
                  <a:pt x="16846" y="12733"/>
                  <a:pt x="16846" y="12733"/>
                </a:cubicBezTo>
                <a:cubicBezTo>
                  <a:pt x="16846" y="12712"/>
                  <a:pt x="16846" y="12712"/>
                  <a:pt x="16846" y="12691"/>
                </a:cubicBezTo>
                <a:cubicBezTo>
                  <a:pt x="16846" y="12691"/>
                  <a:pt x="16856" y="12691"/>
                  <a:pt x="16856" y="12671"/>
                </a:cubicBezTo>
                <a:cubicBezTo>
                  <a:pt x="16866" y="12671"/>
                  <a:pt x="16856" y="12671"/>
                  <a:pt x="16856" y="12650"/>
                </a:cubicBezTo>
                <a:cubicBezTo>
                  <a:pt x="16846" y="12650"/>
                  <a:pt x="16846" y="12629"/>
                  <a:pt x="16846" y="12629"/>
                </a:cubicBezTo>
                <a:cubicBezTo>
                  <a:pt x="16846" y="12609"/>
                  <a:pt x="16846" y="12588"/>
                  <a:pt x="16836" y="12567"/>
                </a:cubicBezTo>
                <a:cubicBezTo>
                  <a:pt x="16836" y="12547"/>
                  <a:pt x="16846" y="12526"/>
                  <a:pt x="16836" y="12505"/>
                </a:cubicBezTo>
                <a:cubicBezTo>
                  <a:pt x="16836" y="12485"/>
                  <a:pt x="16836" y="12485"/>
                  <a:pt x="16836" y="12485"/>
                </a:cubicBezTo>
                <a:cubicBezTo>
                  <a:pt x="16836" y="12485"/>
                  <a:pt x="16836" y="12485"/>
                  <a:pt x="16836" y="12464"/>
                </a:cubicBezTo>
                <a:cubicBezTo>
                  <a:pt x="16836" y="12464"/>
                  <a:pt x="16836" y="12443"/>
                  <a:pt x="16836" y="12443"/>
                </a:cubicBezTo>
                <a:cubicBezTo>
                  <a:pt x="16846" y="12443"/>
                  <a:pt x="16846" y="12443"/>
                  <a:pt x="16846" y="12443"/>
                </a:cubicBezTo>
                <a:cubicBezTo>
                  <a:pt x="16856" y="12443"/>
                  <a:pt x="16856" y="12443"/>
                  <a:pt x="16856" y="12423"/>
                </a:cubicBezTo>
                <a:cubicBezTo>
                  <a:pt x="16856" y="12423"/>
                  <a:pt x="16856" y="12402"/>
                  <a:pt x="16856" y="12402"/>
                </a:cubicBezTo>
                <a:cubicBezTo>
                  <a:pt x="16856" y="12402"/>
                  <a:pt x="16866" y="12402"/>
                  <a:pt x="16866" y="12381"/>
                </a:cubicBezTo>
                <a:cubicBezTo>
                  <a:pt x="16876" y="12381"/>
                  <a:pt x="16876" y="12361"/>
                  <a:pt x="16876" y="12361"/>
                </a:cubicBezTo>
                <a:cubicBezTo>
                  <a:pt x="16886" y="12361"/>
                  <a:pt x="16886" y="12361"/>
                  <a:pt x="16886" y="12340"/>
                </a:cubicBezTo>
                <a:cubicBezTo>
                  <a:pt x="16886" y="12340"/>
                  <a:pt x="16886" y="12340"/>
                  <a:pt x="16886" y="12340"/>
                </a:cubicBezTo>
                <a:cubicBezTo>
                  <a:pt x="16895" y="12319"/>
                  <a:pt x="16895" y="12361"/>
                  <a:pt x="16905" y="12361"/>
                </a:cubicBezTo>
                <a:cubicBezTo>
                  <a:pt x="16905" y="12402"/>
                  <a:pt x="16905" y="12381"/>
                  <a:pt x="16915" y="12381"/>
                </a:cubicBezTo>
                <a:cubicBezTo>
                  <a:pt x="16915" y="12402"/>
                  <a:pt x="16925" y="12402"/>
                  <a:pt x="16925" y="12402"/>
                </a:cubicBezTo>
                <a:cubicBezTo>
                  <a:pt x="16925" y="12402"/>
                  <a:pt x="16935" y="12402"/>
                  <a:pt x="16935" y="12402"/>
                </a:cubicBezTo>
                <a:cubicBezTo>
                  <a:pt x="16945" y="12402"/>
                  <a:pt x="16955" y="12402"/>
                  <a:pt x="16955" y="12402"/>
                </a:cubicBezTo>
                <a:cubicBezTo>
                  <a:pt x="16965" y="12423"/>
                  <a:pt x="16975" y="12423"/>
                  <a:pt x="16975" y="12423"/>
                </a:cubicBezTo>
                <a:cubicBezTo>
                  <a:pt x="16985" y="12402"/>
                  <a:pt x="16985" y="12402"/>
                  <a:pt x="16985" y="12381"/>
                </a:cubicBezTo>
                <a:cubicBezTo>
                  <a:pt x="16985" y="12381"/>
                  <a:pt x="16985" y="12381"/>
                  <a:pt x="16985" y="12361"/>
                </a:cubicBezTo>
                <a:cubicBezTo>
                  <a:pt x="16995" y="12361"/>
                  <a:pt x="16995" y="12361"/>
                  <a:pt x="16995" y="12340"/>
                </a:cubicBezTo>
                <a:cubicBezTo>
                  <a:pt x="16995" y="12340"/>
                  <a:pt x="16985" y="12340"/>
                  <a:pt x="16985" y="12319"/>
                </a:cubicBezTo>
                <a:cubicBezTo>
                  <a:pt x="16985" y="12319"/>
                  <a:pt x="16985" y="12299"/>
                  <a:pt x="16995" y="12299"/>
                </a:cubicBezTo>
                <a:cubicBezTo>
                  <a:pt x="16995" y="12299"/>
                  <a:pt x="16985" y="12299"/>
                  <a:pt x="16985" y="12299"/>
                </a:cubicBezTo>
                <a:cubicBezTo>
                  <a:pt x="16985" y="12299"/>
                  <a:pt x="16985" y="12299"/>
                  <a:pt x="16985" y="12278"/>
                </a:cubicBezTo>
                <a:cubicBezTo>
                  <a:pt x="16985" y="12278"/>
                  <a:pt x="16985" y="12278"/>
                  <a:pt x="16995" y="12257"/>
                </a:cubicBezTo>
                <a:cubicBezTo>
                  <a:pt x="16995" y="12257"/>
                  <a:pt x="16995" y="12257"/>
                  <a:pt x="17004" y="12257"/>
                </a:cubicBezTo>
                <a:cubicBezTo>
                  <a:pt x="17004" y="12237"/>
                  <a:pt x="17004" y="12237"/>
                  <a:pt x="17004" y="12216"/>
                </a:cubicBezTo>
                <a:cubicBezTo>
                  <a:pt x="17014" y="12195"/>
                  <a:pt x="17024" y="12216"/>
                  <a:pt x="17034" y="12216"/>
                </a:cubicBezTo>
                <a:cubicBezTo>
                  <a:pt x="17044" y="12195"/>
                  <a:pt x="17054" y="12195"/>
                  <a:pt x="17064" y="12195"/>
                </a:cubicBezTo>
                <a:cubicBezTo>
                  <a:pt x="17074" y="12195"/>
                  <a:pt x="17074" y="12195"/>
                  <a:pt x="17084" y="12195"/>
                </a:cubicBezTo>
                <a:cubicBezTo>
                  <a:pt x="17084" y="12195"/>
                  <a:pt x="17084" y="12175"/>
                  <a:pt x="17084" y="12175"/>
                </a:cubicBezTo>
                <a:cubicBezTo>
                  <a:pt x="17094" y="12175"/>
                  <a:pt x="17094" y="12175"/>
                  <a:pt x="17094" y="12175"/>
                </a:cubicBezTo>
                <a:cubicBezTo>
                  <a:pt x="17104" y="12175"/>
                  <a:pt x="17104" y="12175"/>
                  <a:pt x="17104" y="12175"/>
                </a:cubicBezTo>
                <a:cubicBezTo>
                  <a:pt x="17113" y="12154"/>
                  <a:pt x="17133" y="12154"/>
                  <a:pt x="17133" y="12113"/>
                </a:cubicBezTo>
                <a:cubicBezTo>
                  <a:pt x="17133" y="12113"/>
                  <a:pt x="17133" y="12092"/>
                  <a:pt x="17143" y="12092"/>
                </a:cubicBezTo>
                <a:cubicBezTo>
                  <a:pt x="17143" y="12092"/>
                  <a:pt x="17143" y="12071"/>
                  <a:pt x="17143" y="12071"/>
                </a:cubicBezTo>
                <a:cubicBezTo>
                  <a:pt x="17153" y="12071"/>
                  <a:pt x="17153" y="12071"/>
                  <a:pt x="17153" y="12051"/>
                </a:cubicBezTo>
                <a:cubicBezTo>
                  <a:pt x="17153" y="12051"/>
                  <a:pt x="17163" y="12051"/>
                  <a:pt x="17163" y="12030"/>
                </a:cubicBezTo>
                <a:cubicBezTo>
                  <a:pt x="17163" y="12030"/>
                  <a:pt x="17163" y="12009"/>
                  <a:pt x="17173" y="12009"/>
                </a:cubicBezTo>
                <a:cubicBezTo>
                  <a:pt x="17173" y="11989"/>
                  <a:pt x="17183" y="11989"/>
                  <a:pt x="17183" y="11968"/>
                </a:cubicBezTo>
                <a:cubicBezTo>
                  <a:pt x="17183" y="11968"/>
                  <a:pt x="17183" y="11947"/>
                  <a:pt x="17183" y="11947"/>
                </a:cubicBezTo>
                <a:cubicBezTo>
                  <a:pt x="17183" y="11927"/>
                  <a:pt x="17183" y="11927"/>
                  <a:pt x="17183" y="11927"/>
                </a:cubicBezTo>
                <a:cubicBezTo>
                  <a:pt x="17183" y="11927"/>
                  <a:pt x="17183" y="11927"/>
                  <a:pt x="17183" y="11927"/>
                </a:cubicBezTo>
                <a:cubicBezTo>
                  <a:pt x="17193" y="11906"/>
                  <a:pt x="17193" y="11906"/>
                  <a:pt x="17193" y="11906"/>
                </a:cubicBezTo>
                <a:cubicBezTo>
                  <a:pt x="17203" y="11906"/>
                  <a:pt x="17203" y="11906"/>
                  <a:pt x="17203" y="11906"/>
                </a:cubicBezTo>
                <a:cubicBezTo>
                  <a:pt x="17213" y="11885"/>
                  <a:pt x="17213" y="11885"/>
                  <a:pt x="17222" y="11885"/>
                </a:cubicBezTo>
                <a:cubicBezTo>
                  <a:pt x="17222" y="11885"/>
                  <a:pt x="17222" y="11864"/>
                  <a:pt x="17222" y="11864"/>
                </a:cubicBezTo>
                <a:cubicBezTo>
                  <a:pt x="17222" y="11864"/>
                  <a:pt x="17222" y="11864"/>
                  <a:pt x="17232" y="11864"/>
                </a:cubicBezTo>
                <a:cubicBezTo>
                  <a:pt x="17232" y="11864"/>
                  <a:pt x="17242" y="11844"/>
                  <a:pt x="17262" y="11844"/>
                </a:cubicBezTo>
                <a:cubicBezTo>
                  <a:pt x="17262" y="11844"/>
                  <a:pt x="17262" y="11864"/>
                  <a:pt x="17262" y="11864"/>
                </a:cubicBezTo>
                <a:cubicBezTo>
                  <a:pt x="17272" y="11885"/>
                  <a:pt x="17272" y="11885"/>
                  <a:pt x="17272" y="11885"/>
                </a:cubicBezTo>
                <a:cubicBezTo>
                  <a:pt x="17272" y="11885"/>
                  <a:pt x="17272" y="11864"/>
                  <a:pt x="17272" y="11864"/>
                </a:cubicBezTo>
                <a:cubicBezTo>
                  <a:pt x="17282" y="11864"/>
                  <a:pt x="17282" y="11844"/>
                  <a:pt x="17292" y="11844"/>
                </a:cubicBezTo>
                <a:cubicBezTo>
                  <a:pt x="17292" y="11823"/>
                  <a:pt x="17282" y="11823"/>
                  <a:pt x="17282" y="11802"/>
                </a:cubicBezTo>
                <a:cubicBezTo>
                  <a:pt x="17272" y="11802"/>
                  <a:pt x="17272" y="11802"/>
                  <a:pt x="17272" y="11782"/>
                </a:cubicBezTo>
                <a:cubicBezTo>
                  <a:pt x="17272" y="11782"/>
                  <a:pt x="17272" y="11782"/>
                  <a:pt x="17272" y="11761"/>
                </a:cubicBezTo>
                <a:cubicBezTo>
                  <a:pt x="17282" y="11761"/>
                  <a:pt x="17282" y="11761"/>
                  <a:pt x="17282" y="11761"/>
                </a:cubicBezTo>
                <a:cubicBezTo>
                  <a:pt x="17292" y="11761"/>
                  <a:pt x="17292" y="11761"/>
                  <a:pt x="17302" y="11761"/>
                </a:cubicBezTo>
                <a:cubicBezTo>
                  <a:pt x="17302" y="11761"/>
                  <a:pt x="17302" y="11761"/>
                  <a:pt x="17302" y="11761"/>
                </a:cubicBezTo>
                <a:cubicBezTo>
                  <a:pt x="17302" y="11761"/>
                  <a:pt x="17302" y="11761"/>
                  <a:pt x="17302" y="11761"/>
                </a:cubicBezTo>
                <a:cubicBezTo>
                  <a:pt x="17302" y="11740"/>
                  <a:pt x="17302" y="11720"/>
                  <a:pt x="17312" y="11720"/>
                </a:cubicBezTo>
                <a:cubicBezTo>
                  <a:pt x="17312" y="11699"/>
                  <a:pt x="17312" y="11699"/>
                  <a:pt x="17322" y="11678"/>
                </a:cubicBezTo>
                <a:cubicBezTo>
                  <a:pt x="17322" y="11658"/>
                  <a:pt x="17322" y="11658"/>
                  <a:pt x="17331" y="11637"/>
                </a:cubicBezTo>
                <a:cubicBezTo>
                  <a:pt x="17331" y="11637"/>
                  <a:pt x="17341" y="11616"/>
                  <a:pt x="17341" y="11616"/>
                </a:cubicBezTo>
                <a:cubicBezTo>
                  <a:pt x="17341" y="11616"/>
                  <a:pt x="17341" y="11616"/>
                  <a:pt x="17341" y="11596"/>
                </a:cubicBezTo>
                <a:cubicBezTo>
                  <a:pt x="17341" y="11596"/>
                  <a:pt x="17351" y="11596"/>
                  <a:pt x="17351" y="11575"/>
                </a:cubicBezTo>
                <a:cubicBezTo>
                  <a:pt x="17351" y="11575"/>
                  <a:pt x="17351" y="11554"/>
                  <a:pt x="17361" y="11554"/>
                </a:cubicBezTo>
                <a:cubicBezTo>
                  <a:pt x="17361" y="11554"/>
                  <a:pt x="17361" y="11513"/>
                  <a:pt x="17371" y="11513"/>
                </a:cubicBezTo>
                <a:cubicBezTo>
                  <a:pt x="17371" y="11534"/>
                  <a:pt x="17371" y="11554"/>
                  <a:pt x="17371" y="11575"/>
                </a:cubicBezTo>
                <a:cubicBezTo>
                  <a:pt x="17371" y="11575"/>
                  <a:pt x="17361" y="11616"/>
                  <a:pt x="17371" y="11616"/>
                </a:cubicBezTo>
                <a:cubicBezTo>
                  <a:pt x="17371" y="11616"/>
                  <a:pt x="17371" y="11554"/>
                  <a:pt x="17381" y="11554"/>
                </a:cubicBezTo>
                <a:cubicBezTo>
                  <a:pt x="17381" y="11534"/>
                  <a:pt x="17381" y="11513"/>
                  <a:pt x="17391" y="11513"/>
                </a:cubicBezTo>
                <a:cubicBezTo>
                  <a:pt x="17391" y="11513"/>
                  <a:pt x="17391" y="11534"/>
                  <a:pt x="17391" y="11554"/>
                </a:cubicBezTo>
                <a:cubicBezTo>
                  <a:pt x="17391" y="11554"/>
                  <a:pt x="17391" y="11575"/>
                  <a:pt x="17391" y="11575"/>
                </a:cubicBezTo>
                <a:cubicBezTo>
                  <a:pt x="17391" y="11575"/>
                  <a:pt x="17391" y="11575"/>
                  <a:pt x="17391" y="11596"/>
                </a:cubicBezTo>
                <a:cubicBezTo>
                  <a:pt x="17391" y="11596"/>
                  <a:pt x="17401" y="11596"/>
                  <a:pt x="17411" y="11596"/>
                </a:cubicBezTo>
                <a:cubicBezTo>
                  <a:pt x="17411" y="11596"/>
                  <a:pt x="17421" y="11616"/>
                  <a:pt x="17431" y="11637"/>
                </a:cubicBezTo>
                <a:cubicBezTo>
                  <a:pt x="17431" y="11637"/>
                  <a:pt x="17431" y="11658"/>
                  <a:pt x="17431" y="11658"/>
                </a:cubicBezTo>
                <a:cubicBezTo>
                  <a:pt x="17440" y="11658"/>
                  <a:pt x="17440" y="11678"/>
                  <a:pt x="17440" y="11678"/>
                </a:cubicBezTo>
                <a:cubicBezTo>
                  <a:pt x="17440" y="11699"/>
                  <a:pt x="17440" y="11699"/>
                  <a:pt x="17431" y="11699"/>
                </a:cubicBezTo>
                <a:cubicBezTo>
                  <a:pt x="17431" y="11699"/>
                  <a:pt x="17431" y="11699"/>
                  <a:pt x="17431" y="11720"/>
                </a:cubicBezTo>
                <a:cubicBezTo>
                  <a:pt x="17440" y="11720"/>
                  <a:pt x="17450" y="11699"/>
                  <a:pt x="17450" y="11720"/>
                </a:cubicBezTo>
                <a:cubicBezTo>
                  <a:pt x="17460" y="11720"/>
                  <a:pt x="17460" y="11740"/>
                  <a:pt x="17460" y="11740"/>
                </a:cubicBezTo>
                <a:cubicBezTo>
                  <a:pt x="17460" y="11782"/>
                  <a:pt x="17480" y="11761"/>
                  <a:pt x="17490" y="11761"/>
                </a:cubicBezTo>
                <a:cubicBezTo>
                  <a:pt x="17490" y="11761"/>
                  <a:pt x="17500" y="11761"/>
                  <a:pt x="17500" y="11761"/>
                </a:cubicBezTo>
                <a:cubicBezTo>
                  <a:pt x="17510" y="11782"/>
                  <a:pt x="17510" y="11782"/>
                  <a:pt x="17520" y="11782"/>
                </a:cubicBezTo>
                <a:cubicBezTo>
                  <a:pt x="17520" y="11782"/>
                  <a:pt x="17520" y="11802"/>
                  <a:pt x="17530" y="11802"/>
                </a:cubicBezTo>
                <a:cubicBezTo>
                  <a:pt x="17530" y="11802"/>
                  <a:pt x="17540" y="11802"/>
                  <a:pt x="17540" y="11823"/>
                </a:cubicBezTo>
                <a:cubicBezTo>
                  <a:pt x="17540" y="11823"/>
                  <a:pt x="17549" y="11844"/>
                  <a:pt x="17540" y="11844"/>
                </a:cubicBezTo>
                <a:cubicBezTo>
                  <a:pt x="17530" y="11844"/>
                  <a:pt x="17520" y="11844"/>
                  <a:pt x="17520" y="11844"/>
                </a:cubicBezTo>
                <a:cubicBezTo>
                  <a:pt x="17510" y="11864"/>
                  <a:pt x="17510" y="11864"/>
                  <a:pt x="17500" y="11864"/>
                </a:cubicBezTo>
                <a:cubicBezTo>
                  <a:pt x="17490" y="11864"/>
                  <a:pt x="17490" y="11844"/>
                  <a:pt x="17490" y="11844"/>
                </a:cubicBezTo>
                <a:cubicBezTo>
                  <a:pt x="17480" y="11864"/>
                  <a:pt x="17480" y="11864"/>
                  <a:pt x="17470" y="11864"/>
                </a:cubicBezTo>
                <a:cubicBezTo>
                  <a:pt x="17470" y="11885"/>
                  <a:pt x="17480" y="11906"/>
                  <a:pt x="17490" y="11906"/>
                </a:cubicBezTo>
                <a:cubicBezTo>
                  <a:pt x="17490" y="11906"/>
                  <a:pt x="17510" y="11927"/>
                  <a:pt x="17500" y="11947"/>
                </a:cubicBezTo>
                <a:cubicBezTo>
                  <a:pt x="17500" y="11947"/>
                  <a:pt x="17490" y="11968"/>
                  <a:pt x="17490" y="11968"/>
                </a:cubicBezTo>
                <a:cubicBezTo>
                  <a:pt x="17480" y="11968"/>
                  <a:pt x="17480" y="11989"/>
                  <a:pt x="17470" y="11989"/>
                </a:cubicBezTo>
                <a:cubicBezTo>
                  <a:pt x="17470" y="11989"/>
                  <a:pt x="17440" y="11989"/>
                  <a:pt x="17440" y="12009"/>
                </a:cubicBezTo>
                <a:cubicBezTo>
                  <a:pt x="17440" y="12009"/>
                  <a:pt x="17440" y="12009"/>
                  <a:pt x="17440" y="12030"/>
                </a:cubicBezTo>
                <a:cubicBezTo>
                  <a:pt x="17440" y="12030"/>
                  <a:pt x="17421" y="12051"/>
                  <a:pt x="17421" y="12051"/>
                </a:cubicBezTo>
                <a:cubicBezTo>
                  <a:pt x="17421" y="12051"/>
                  <a:pt x="17431" y="12051"/>
                  <a:pt x="17431" y="12051"/>
                </a:cubicBezTo>
                <a:cubicBezTo>
                  <a:pt x="17431" y="12071"/>
                  <a:pt x="17431" y="12071"/>
                  <a:pt x="17431" y="12071"/>
                </a:cubicBezTo>
                <a:cubicBezTo>
                  <a:pt x="17431" y="12092"/>
                  <a:pt x="17431" y="12071"/>
                  <a:pt x="17431" y="12092"/>
                </a:cubicBezTo>
                <a:cubicBezTo>
                  <a:pt x="17421" y="12092"/>
                  <a:pt x="17421" y="12071"/>
                  <a:pt x="17411" y="12092"/>
                </a:cubicBezTo>
                <a:cubicBezTo>
                  <a:pt x="17411" y="12092"/>
                  <a:pt x="17401" y="12092"/>
                  <a:pt x="17401" y="12113"/>
                </a:cubicBezTo>
                <a:cubicBezTo>
                  <a:pt x="17401" y="12113"/>
                  <a:pt x="17411" y="12113"/>
                  <a:pt x="17411" y="12113"/>
                </a:cubicBezTo>
                <a:cubicBezTo>
                  <a:pt x="17411" y="12133"/>
                  <a:pt x="17421" y="12133"/>
                  <a:pt x="17421" y="12133"/>
                </a:cubicBezTo>
                <a:cubicBezTo>
                  <a:pt x="17421" y="12154"/>
                  <a:pt x="17421" y="12154"/>
                  <a:pt x="17421" y="12175"/>
                </a:cubicBezTo>
                <a:cubicBezTo>
                  <a:pt x="17421" y="12195"/>
                  <a:pt x="17431" y="12195"/>
                  <a:pt x="17440" y="12195"/>
                </a:cubicBezTo>
                <a:cubicBezTo>
                  <a:pt x="17440" y="12216"/>
                  <a:pt x="17450" y="12216"/>
                  <a:pt x="17450" y="12216"/>
                </a:cubicBezTo>
                <a:cubicBezTo>
                  <a:pt x="17450" y="12237"/>
                  <a:pt x="17460" y="12237"/>
                  <a:pt x="17460" y="12257"/>
                </a:cubicBezTo>
                <a:cubicBezTo>
                  <a:pt x="17460" y="12257"/>
                  <a:pt x="17470" y="12257"/>
                  <a:pt x="17470" y="12278"/>
                </a:cubicBezTo>
                <a:cubicBezTo>
                  <a:pt x="17470" y="12278"/>
                  <a:pt x="17460" y="12278"/>
                  <a:pt x="17460" y="12299"/>
                </a:cubicBezTo>
                <a:cubicBezTo>
                  <a:pt x="17450" y="12299"/>
                  <a:pt x="17450" y="12319"/>
                  <a:pt x="17450" y="12319"/>
                </a:cubicBezTo>
                <a:cubicBezTo>
                  <a:pt x="17450" y="12340"/>
                  <a:pt x="17450" y="12340"/>
                  <a:pt x="17450" y="12361"/>
                </a:cubicBezTo>
                <a:cubicBezTo>
                  <a:pt x="17450" y="12361"/>
                  <a:pt x="17440" y="12361"/>
                  <a:pt x="17450" y="12361"/>
                </a:cubicBezTo>
                <a:cubicBezTo>
                  <a:pt x="17450" y="12381"/>
                  <a:pt x="17450" y="12381"/>
                  <a:pt x="17460" y="12381"/>
                </a:cubicBezTo>
                <a:cubicBezTo>
                  <a:pt x="17460" y="12381"/>
                  <a:pt x="17470" y="12381"/>
                  <a:pt x="17470" y="12402"/>
                </a:cubicBezTo>
                <a:cubicBezTo>
                  <a:pt x="17480" y="12402"/>
                  <a:pt x="17480" y="12423"/>
                  <a:pt x="17490" y="12423"/>
                </a:cubicBezTo>
                <a:cubicBezTo>
                  <a:pt x="17490" y="12423"/>
                  <a:pt x="17490" y="12423"/>
                  <a:pt x="17490" y="12423"/>
                </a:cubicBezTo>
                <a:cubicBezTo>
                  <a:pt x="17500" y="12402"/>
                  <a:pt x="17500" y="12402"/>
                  <a:pt x="17510" y="12402"/>
                </a:cubicBezTo>
                <a:cubicBezTo>
                  <a:pt x="17520" y="12423"/>
                  <a:pt x="17510" y="12423"/>
                  <a:pt x="17510" y="12423"/>
                </a:cubicBezTo>
                <a:cubicBezTo>
                  <a:pt x="17510" y="12443"/>
                  <a:pt x="17520" y="12464"/>
                  <a:pt x="17520" y="12464"/>
                </a:cubicBezTo>
                <a:cubicBezTo>
                  <a:pt x="17520" y="12464"/>
                  <a:pt x="17530" y="12485"/>
                  <a:pt x="17530" y="12485"/>
                </a:cubicBezTo>
                <a:cubicBezTo>
                  <a:pt x="17530" y="12505"/>
                  <a:pt x="17530" y="12505"/>
                  <a:pt x="17530" y="12505"/>
                </a:cubicBezTo>
                <a:cubicBezTo>
                  <a:pt x="17530" y="12505"/>
                  <a:pt x="17540" y="12505"/>
                  <a:pt x="17540" y="12526"/>
                </a:cubicBezTo>
                <a:cubicBezTo>
                  <a:pt x="17540" y="12526"/>
                  <a:pt x="17530" y="12526"/>
                  <a:pt x="17530" y="12526"/>
                </a:cubicBezTo>
                <a:cubicBezTo>
                  <a:pt x="17520" y="12547"/>
                  <a:pt x="17510" y="12547"/>
                  <a:pt x="17510" y="12547"/>
                </a:cubicBezTo>
                <a:cubicBezTo>
                  <a:pt x="17500" y="12547"/>
                  <a:pt x="17490" y="12547"/>
                  <a:pt x="17480" y="12526"/>
                </a:cubicBezTo>
                <a:cubicBezTo>
                  <a:pt x="17480" y="12526"/>
                  <a:pt x="17480" y="12526"/>
                  <a:pt x="17470" y="12526"/>
                </a:cubicBezTo>
                <a:cubicBezTo>
                  <a:pt x="17470" y="12526"/>
                  <a:pt x="17460" y="12526"/>
                  <a:pt x="17460" y="12547"/>
                </a:cubicBezTo>
                <a:cubicBezTo>
                  <a:pt x="17460" y="12526"/>
                  <a:pt x="17450" y="12526"/>
                  <a:pt x="17450" y="12526"/>
                </a:cubicBezTo>
                <a:cubicBezTo>
                  <a:pt x="17450" y="12547"/>
                  <a:pt x="17450" y="12547"/>
                  <a:pt x="17440" y="12567"/>
                </a:cubicBezTo>
                <a:cubicBezTo>
                  <a:pt x="17440" y="12567"/>
                  <a:pt x="17440" y="12567"/>
                  <a:pt x="17440" y="12567"/>
                </a:cubicBezTo>
                <a:cubicBezTo>
                  <a:pt x="17440" y="12588"/>
                  <a:pt x="17431" y="12629"/>
                  <a:pt x="17431" y="12650"/>
                </a:cubicBezTo>
                <a:cubicBezTo>
                  <a:pt x="17431" y="12650"/>
                  <a:pt x="17431" y="12650"/>
                  <a:pt x="17431" y="12671"/>
                </a:cubicBezTo>
                <a:cubicBezTo>
                  <a:pt x="17431" y="12671"/>
                  <a:pt x="17431" y="12691"/>
                  <a:pt x="17431" y="12691"/>
                </a:cubicBezTo>
                <a:cubicBezTo>
                  <a:pt x="17431" y="12712"/>
                  <a:pt x="17421" y="12712"/>
                  <a:pt x="17431" y="12712"/>
                </a:cubicBezTo>
                <a:cubicBezTo>
                  <a:pt x="17431" y="12733"/>
                  <a:pt x="17431" y="12733"/>
                  <a:pt x="17431" y="12733"/>
                </a:cubicBezTo>
                <a:cubicBezTo>
                  <a:pt x="17440" y="12753"/>
                  <a:pt x="17431" y="12774"/>
                  <a:pt x="17431" y="12795"/>
                </a:cubicBezTo>
                <a:cubicBezTo>
                  <a:pt x="17431" y="12815"/>
                  <a:pt x="17421" y="12836"/>
                  <a:pt x="17411" y="12836"/>
                </a:cubicBezTo>
                <a:cubicBezTo>
                  <a:pt x="17401" y="12836"/>
                  <a:pt x="17401" y="12836"/>
                  <a:pt x="17401" y="12836"/>
                </a:cubicBezTo>
                <a:cubicBezTo>
                  <a:pt x="17401" y="12857"/>
                  <a:pt x="17391" y="12857"/>
                  <a:pt x="17391" y="12877"/>
                </a:cubicBezTo>
                <a:cubicBezTo>
                  <a:pt x="17381" y="12877"/>
                  <a:pt x="17371" y="12877"/>
                  <a:pt x="17371" y="12877"/>
                </a:cubicBezTo>
                <a:cubicBezTo>
                  <a:pt x="17361" y="12898"/>
                  <a:pt x="17361" y="12898"/>
                  <a:pt x="17361" y="12898"/>
                </a:cubicBezTo>
                <a:cubicBezTo>
                  <a:pt x="17361" y="12898"/>
                  <a:pt x="17351" y="12898"/>
                  <a:pt x="17351" y="12898"/>
                </a:cubicBezTo>
                <a:cubicBezTo>
                  <a:pt x="17351" y="12919"/>
                  <a:pt x="17351" y="12919"/>
                  <a:pt x="17351" y="12919"/>
                </a:cubicBezTo>
                <a:cubicBezTo>
                  <a:pt x="17351" y="12919"/>
                  <a:pt x="17351" y="12919"/>
                  <a:pt x="17351" y="12939"/>
                </a:cubicBezTo>
                <a:cubicBezTo>
                  <a:pt x="17351" y="12939"/>
                  <a:pt x="17351" y="12960"/>
                  <a:pt x="17341" y="12960"/>
                </a:cubicBezTo>
                <a:cubicBezTo>
                  <a:pt x="17341" y="12981"/>
                  <a:pt x="17341" y="12981"/>
                  <a:pt x="17351" y="13001"/>
                </a:cubicBezTo>
                <a:cubicBezTo>
                  <a:pt x="17351" y="13001"/>
                  <a:pt x="17351" y="13001"/>
                  <a:pt x="17361" y="13001"/>
                </a:cubicBezTo>
                <a:cubicBezTo>
                  <a:pt x="17361" y="13001"/>
                  <a:pt x="17351" y="13022"/>
                  <a:pt x="17351" y="13022"/>
                </a:cubicBezTo>
                <a:cubicBezTo>
                  <a:pt x="17351" y="13043"/>
                  <a:pt x="17351" y="13043"/>
                  <a:pt x="17361" y="13043"/>
                </a:cubicBezTo>
                <a:cubicBezTo>
                  <a:pt x="17361" y="13043"/>
                  <a:pt x="17361" y="13063"/>
                  <a:pt x="17361" y="13063"/>
                </a:cubicBezTo>
                <a:cubicBezTo>
                  <a:pt x="17361" y="13084"/>
                  <a:pt x="17351" y="13084"/>
                  <a:pt x="17351" y="13105"/>
                </a:cubicBezTo>
                <a:cubicBezTo>
                  <a:pt x="17351" y="13105"/>
                  <a:pt x="17351" y="13105"/>
                  <a:pt x="17341" y="13125"/>
                </a:cubicBezTo>
                <a:close/>
                <a:moveTo>
                  <a:pt x="18312" y="12981"/>
                </a:moveTo>
                <a:cubicBezTo>
                  <a:pt x="18322" y="12981"/>
                  <a:pt x="18322" y="12981"/>
                  <a:pt x="18312" y="12981"/>
                </a:cubicBezTo>
                <a:cubicBezTo>
                  <a:pt x="18312" y="13001"/>
                  <a:pt x="18302" y="13001"/>
                  <a:pt x="18302" y="13001"/>
                </a:cubicBezTo>
                <a:cubicBezTo>
                  <a:pt x="18293" y="13001"/>
                  <a:pt x="18293" y="13001"/>
                  <a:pt x="18283" y="13001"/>
                </a:cubicBezTo>
                <a:cubicBezTo>
                  <a:pt x="18283" y="13001"/>
                  <a:pt x="18273" y="13001"/>
                  <a:pt x="18273" y="13001"/>
                </a:cubicBezTo>
                <a:cubicBezTo>
                  <a:pt x="18273" y="13001"/>
                  <a:pt x="18263" y="13001"/>
                  <a:pt x="18263" y="12981"/>
                </a:cubicBezTo>
                <a:cubicBezTo>
                  <a:pt x="18263" y="12981"/>
                  <a:pt x="18263" y="12981"/>
                  <a:pt x="18263" y="12981"/>
                </a:cubicBezTo>
                <a:cubicBezTo>
                  <a:pt x="18263" y="12960"/>
                  <a:pt x="18263" y="12960"/>
                  <a:pt x="18273" y="12960"/>
                </a:cubicBezTo>
                <a:cubicBezTo>
                  <a:pt x="18273" y="12960"/>
                  <a:pt x="18283" y="12960"/>
                  <a:pt x="18283" y="12960"/>
                </a:cubicBezTo>
                <a:cubicBezTo>
                  <a:pt x="18293" y="12939"/>
                  <a:pt x="18283" y="12939"/>
                  <a:pt x="18293" y="12939"/>
                </a:cubicBezTo>
                <a:cubicBezTo>
                  <a:pt x="18302" y="12919"/>
                  <a:pt x="18312" y="12939"/>
                  <a:pt x="18312" y="12960"/>
                </a:cubicBezTo>
                <a:cubicBezTo>
                  <a:pt x="18312" y="12960"/>
                  <a:pt x="18312" y="12960"/>
                  <a:pt x="18312" y="12981"/>
                </a:cubicBezTo>
                <a:close/>
                <a:moveTo>
                  <a:pt x="18144" y="12588"/>
                </a:moveTo>
                <a:cubicBezTo>
                  <a:pt x="18134" y="12609"/>
                  <a:pt x="18134" y="12629"/>
                  <a:pt x="18144" y="12650"/>
                </a:cubicBezTo>
                <a:cubicBezTo>
                  <a:pt x="18144" y="12671"/>
                  <a:pt x="18134" y="12691"/>
                  <a:pt x="18144" y="12712"/>
                </a:cubicBezTo>
                <a:cubicBezTo>
                  <a:pt x="18144" y="12733"/>
                  <a:pt x="18144" y="12753"/>
                  <a:pt x="18154" y="12753"/>
                </a:cubicBezTo>
                <a:cubicBezTo>
                  <a:pt x="18164" y="12774"/>
                  <a:pt x="18174" y="12774"/>
                  <a:pt x="18174" y="12815"/>
                </a:cubicBezTo>
                <a:cubicBezTo>
                  <a:pt x="18174" y="12836"/>
                  <a:pt x="18164" y="12815"/>
                  <a:pt x="18164" y="12815"/>
                </a:cubicBezTo>
                <a:cubicBezTo>
                  <a:pt x="18154" y="12795"/>
                  <a:pt x="18154" y="12774"/>
                  <a:pt x="18144" y="12753"/>
                </a:cubicBezTo>
                <a:cubicBezTo>
                  <a:pt x="18134" y="12753"/>
                  <a:pt x="18134" y="12733"/>
                  <a:pt x="18134" y="12712"/>
                </a:cubicBezTo>
                <a:cubicBezTo>
                  <a:pt x="18134" y="12691"/>
                  <a:pt x="18134" y="12691"/>
                  <a:pt x="18134" y="12671"/>
                </a:cubicBezTo>
                <a:cubicBezTo>
                  <a:pt x="18124" y="12650"/>
                  <a:pt x="18124" y="12629"/>
                  <a:pt x="18114" y="12609"/>
                </a:cubicBezTo>
                <a:cubicBezTo>
                  <a:pt x="18114" y="12588"/>
                  <a:pt x="18124" y="12588"/>
                  <a:pt x="18124" y="12567"/>
                </a:cubicBezTo>
                <a:cubicBezTo>
                  <a:pt x="18134" y="12567"/>
                  <a:pt x="18124" y="12547"/>
                  <a:pt x="18124" y="12526"/>
                </a:cubicBezTo>
                <a:cubicBezTo>
                  <a:pt x="18124" y="12526"/>
                  <a:pt x="18124" y="12526"/>
                  <a:pt x="18114" y="12505"/>
                </a:cubicBezTo>
                <a:cubicBezTo>
                  <a:pt x="18114" y="12505"/>
                  <a:pt x="18114" y="12505"/>
                  <a:pt x="18114" y="12505"/>
                </a:cubicBezTo>
                <a:cubicBezTo>
                  <a:pt x="18104" y="12505"/>
                  <a:pt x="18114" y="12485"/>
                  <a:pt x="18114" y="12485"/>
                </a:cubicBezTo>
                <a:cubicBezTo>
                  <a:pt x="18114" y="12464"/>
                  <a:pt x="18114" y="12464"/>
                  <a:pt x="18114" y="12443"/>
                </a:cubicBezTo>
                <a:cubicBezTo>
                  <a:pt x="18114" y="12443"/>
                  <a:pt x="18114" y="12423"/>
                  <a:pt x="18114" y="12423"/>
                </a:cubicBezTo>
                <a:cubicBezTo>
                  <a:pt x="18124" y="12402"/>
                  <a:pt x="18124" y="12402"/>
                  <a:pt x="18124" y="12402"/>
                </a:cubicBezTo>
                <a:cubicBezTo>
                  <a:pt x="18124" y="12381"/>
                  <a:pt x="18124" y="12381"/>
                  <a:pt x="18124" y="12361"/>
                </a:cubicBezTo>
                <a:cubicBezTo>
                  <a:pt x="18124" y="12340"/>
                  <a:pt x="18124" y="12340"/>
                  <a:pt x="18134" y="12319"/>
                </a:cubicBezTo>
                <a:cubicBezTo>
                  <a:pt x="18134" y="12319"/>
                  <a:pt x="18144" y="12299"/>
                  <a:pt x="18144" y="12319"/>
                </a:cubicBezTo>
                <a:cubicBezTo>
                  <a:pt x="18144" y="12319"/>
                  <a:pt x="18144" y="12340"/>
                  <a:pt x="18144" y="12340"/>
                </a:cubicBezTo>
                <a:cubicBezTo>
                  <a:pt x="18144" y="12361"/>
                  <a:pt x="18134" y="12361"/>
                  <a:pt x="18134" y="12381"/>
                </a:cubicBezTo>
                <a:cubicBezTo>
                  <a:pt x="18144" y="12381"/>
                  <a:pt x="18144" y="12381"/>
                  <a:pt x="18144" y="12381"/>
                </a:cubicBezTo>
                <a:cubicBezTo>
                  <a:pt x="18154" y="12402"/>
                  <a:pt x="18154" y="12423"/>
                  <a:pt x="18144" y="12443"/>
                </a:cubicBezTo>
                <a:cubicBezTo>
                  <a:pt x="18144" y="12464"/>
                  <a:pt x="18144" y="12464"/>
                  <a:pt x="18144" y="12464"/>
                </a:cubicBezTo>
                <a:cubicBezTo>
                  <a:pt x="18144" y="12464"/>
                  <a:pt x="18134" y="12485"/>
                  <a:pt x="18134" y="12485"/>
                </a:cubicBezTo>
                <a:cubicBezTo>
                  <a:pt x="18134" y="12485"/>
                  <a:pt x="18134" y="12485"/>
                  <a:pt x="18134" y="12485"/>
                </a:cubicBezTo>
                <a:cubicBezTo>
                  <a:pt x="18124" y="12485"/>
                  <a:pt x="18134" y="12505"/>
                  <a:pt x="18134" y="12505"/>
                </a:cubicBezTo>
                <a:cubicBezTo>
                  <a:pt x="18134" y="12505"/>
                  <a:pt x="18134" y="12526"/>
                  <a:pt x="18134" y="12526"/>
                </a:cubicBezTo>
                <a:cubicBezTo>
                  <a:pt x="18134" y="12526"/>
                  <a:pt x="18134" y="12547"/>
                  <a:pt x="18134" y="12547"/>
                </a:cubicBezTo>
                <a:cubicBezTo>
                  <a:pt x="18144" y="12526"/>
                  <a:pt x="18144" y="12505"/>
                  <a:pt x="18154" y="12485"/>
                </a:cubicBezTo>
                <a:cubicBezTo>
                  <a:pt x="18164" y="12464"/>
                  <a:pt x="18164" y="12423"/>
                  <a:pt x="18184" y="12423"/>
                </a:cubicBezTo>
                <a:cubicBezTo>
                  <a:pt x="18193" y="12402"/>
                  <a:pt x="18203" y="12443"/>
                  <a:pt x="18193" y="12464"/>
                </a:cubicBezTo>
                <a:cubicBezTo>
                  <a:pt x="18193" y="12464"/>
                  <a:pt x="18193" y="12485"/>
                  <a:pt x="18184" y="12505"/>
                </a:cubicBezTo>
                <a:cubicBezTo>
                  <a:pt x="18184" y="12505"/>
                  <a:pt x="18174" y="12505"/>
                  <a:pt x="18174" y="12526"/>
                </a:cubicBezTo>
                <a:cubicBezTo>
                  <a:pt x="18164" y="12526"/>
                  <a:pt x="18164" y="12526"/>
                  <a:pt x="18164" y="12547"/>
                </a:cubicBezTo>
                <a:cubicBezTo>
                  <a:pt x="18164" y="12567"/>
                  <a:pt x="18174" y="12567"/>
                  <a:pt x="18174" y="12567"/>
                </a:cubicBezTo>
                <a:cubicBezTo>
                  <a:pt x="18184" y="12567"/>
                  <a:pt x="18184" y="12567"/>
                  <a:pt x="18193" y="12567"/>
                </a:cubicBezTo>
                <a:cubicBezTo>
                  <a:pt x="18203" y="12567"/>
                  <a:pt x="18203" y="12567"/>
                  <a:pt x="18203" y="12588"/>
                </a:cubicBezTo>
                <a:cubicBezTo>
                  <a:pt x="18213" y="12588"/>
                  <a:pt x="18213" y="12609"/>
                  <a:pt x="18223" y="12629"/>
                </a:cubicBezTo>
                <a:cubicBezTo>
                  <a:pt x="18233" y="12629"/>
                  <a:pt x="18233" y="12629"/>
                  <a:pt x="18233" y="12650"/>
                </a:cubicBezTo>
                <a:cubicBezTo>
                  <a:pt x="18233" y="12650"/>
                  <a:pt x="18233" y="12671"/>
                  <a:pt x="18233" y="12671"/>
                </a:cubicBezTo>
                <a:cubicBezTo>
                  <a:pt x="18223" y="12671"/>
                  <a:pt x="18233" y="12650"/>
                  <a:pt x="18223" y="12650"/>
                </a:cubicBezTo>
                <a:cubicBezTo>
                  <a:pt x="18223" y="12650"/>
                  <a:pt x="18213" y="12650"/>
                  <a:pt x="18213" y="12629"/>
                </a:cubicBezTo>
                <a:cubicBezTo>
                  <a:pt x="18213" y="12629"/>
                  <a:pt x="18203" y="12629"/>
                  <a:pt x="18203" y="12629"/>
                </a:cubicBezTo>
                <a:cubicBezTo>
                  <a:pt x="18193" y="12629"/>
                  <a:pt x="18193" y="12609"/>
                  <a:pt x="18193" y="12609"/>
                </a:cubicBezTo>
                <a:cubicBezTo>
                  <a:pt x="18184" y="12609"/>
                  <a:pt x="18174" y="12609"/>
                  <a:pt x="18164" y="12609"/>
                </a:cubicBezTo>
                <a:cubicBezTo>
                  <a:pt x="18154" y="12588"/>
                  <a:pt x="18154" y="12567"/>
                  <a:pt x="18144" y="12588"/>
                </a:cubicBezTo>
                <a:close/>
                <a:moveTo>
                  <a:pt x="17341" y="14076"/>
                </a:moveTo>
                <a:cubicBezTo>
                  <a:pt x="17341" y="14076"/>
                  <a:pt x="17341" y="14097"/>
                  <a:pt x="17341" y="14097"/>
                </a:cubicBezTo>
                <a:cubicBezTo>
                  <a:pt x="17341" y="14097"/>
                  <a:pt x="17341" y="14118"/>
                  <a:pt x="17341" y="14118"/>
                </a:cubicBezTo>
                <a:cubicBezTo>
                  <a:pt x="17331" y="14138"/>
                  <a:pt x="17331" y="14118"/>
                  <a:pt x="17331" y="14118"/>
                </a:cubicBezTo>
                <a:cubicBezTo>
                  <a:pt x="17322" y="14118"/>
                  <a:pt x="17322" y="14118"/>
                  <a:pt x="17312" y="14118"/>
                </a:cubicBezTo>
                <a:cubicBezTo>
                  <a:pt x="17302" y="14118"/>
                  <a:pt x="17302" y="14097"/>
                  <a:pt x="17302" y="14097"/>
                </a:cubicBezTo>
                <a:cubicBezTo>
                  <a:pt x="17302" y="14076"/>
                  <a:pt x="17302" y="14076"/>
                  <a:pt x="17302" y="14076"/>
                </a:cubicBezTo>
                <a:cubicBezTo>
                  <a:pt x="17302" y="14056"/>
                  <a:pt x="17302" y="14056"/>
                  <a:pt x="17302" y="14056"/>
                </a:cubicBezTo>
                <a:cubicBezTo>
                  <a:pt x="17302" y="14035"/>
                  <a:pt x="17302" y="14035"/>
                  <a:pt x="17302" y="14035"/>
                </a:cubicBezTo>
                <a:cubicBezTo>
                  <a:pt x="17312" y="14014"/>
                  <a:pt x="17312" y="14014"/>
                  <a:pt x="17322" y="14014"/>
                </a:cubicBezTo>
                <a:cubicBezTo>
                  <a:pt x="17322" y="14014"/>
                  <a:pt x="17341" y="13993"/>
                  <a:pt x="17341" y="14014"/>
                </a:cubicBezTo>
                <a:cubicBezTo>
                  <a:pt x="17341" y="14035"/>
                  <a:pt x="17341" y="14035"/>
                  <a:pt x="17341" y="14035"/>
                </a:cubicBezTo>
                <a:cubicBezTo>
                  <a:pt x="17351" y="14035"/>
                  <a:pt x="17351" y="14056"/>
                  <a:pt x="17351" y="14056"/>
                </a:cubicBezTo>
                <a:cubicBezTo>
                  <a:pt x="17351" y="14056"/>
                  <a:pt x="17351" y="14056"/>
                  <a:pt x="17351" y="14076"/>
                </a:cubicBezTo>
                <a:cubicBezTo>
                  <a:pt x="17351" y="14076"/>
                  <a:pt x="17351" y="14076"/>
                  <a:pt x="17341" y="14076"/>
                </a:cubicBezTo>
                <a:cubicBezTo>
                  <a:pt x="17341" y="14076"/>
                  <a:pt x="17341" y="14076"/>
                  <a:pt x="17341" y="14076"/>
                </a:cubicBezTo>
                <a:close/>
                <a:moveTo>
                  <a:pt x="18055" y="11989"/>
                </a:moveTo>
                <a:cubicBezTo>
                  <a:pt x="18055" y="11989"/>
                  <a:pt x="18055" y="11968"/>
                  <a:pt x="18055" y="11968"/>
                </a:cubicBezTo>
                <a:cubicBezTo>
                  <a:pt x="18055" y="11947"/>
                  <a:pt x="18055" y="11947"/>
                  <a:pt x="18055" y="11927"/>
                </a:cubicBezTo>
                <a:cubicBezTo>
                  <a:pt x="18055" y="11927"/>
                  <a:pt x="18055" y="11927"/>
                  <a:pt x="18055" y="11927"/>
                </a:cubicBezTo>
                <a:cubicBezTo>
                  <a:pt x="18065" y="11927"/>
                  <a:pt x="18065" y="11927"/>
                  <a:pt x="18065" y="11927"/>
                </a:cubicBezTo>
                <a:cubicBezTo>
                  <a:pt x="18065" y="11927"/>
                  <a:pt x="18065" y="11947"/>
                  <a:pt x="18065" y="11947"/>
                </a:cubicBezTo>
                <a:cubicBezTo>
                  <a:pt x="18065" y="11968"/>
                  <a:pt x="18065" y="11989"/>
                  <a:pt x="18065" y="11989"/>
                </a:cubicBezTo>
                <a:cubicBezTo>
                  <a:pt x="18065" y="12009"/>
                  <a:pt x="18065" y="12009"/>
                  <a:pt x="18055" y="12009"/>
                </a:cubicBezTo>
                <a:cubicBezTo>
                  <a:pt x="18045" y="12009"/>
                  <a:pt x="18055" y="12009"/>
                  <a:pt x="18055" y="11989"/>
                </a:cubicBezTo>
                <a:close/>
                <a:moveTo>
                  <a:pt x="16786" y="12071"/>
                </a:moveTo>
                <a:cubicBezTo>
                  <a:pt x="16786" y="12071"/>
                  <a:pt x="16786" y="12051"/>
                  <a:pt x="16777" y="12051"/>
                </a:cubicBezTo>
                <a:cubicBezTo>
                  <a:pt x="16777" y="12051"/>
                  <a:pt x="16777" y="12030"/>
                  <a:pt x="16777" y="12030"/>
                </a:cubicBezTo>
                <a:cubicBezTo>
                  <a:pt x="16777" y="12009"/>
                  <a:pt x="16777" y="12009"/>
                  <a:pt x="16777" y="12009"/>
                </a:cubicBezTo>
                <a:cubicBezTo>
                  <a:pt x="16777" y="11989"/>
                  <a:pt x="16777" y="11989"/>
                  <a:pt x="16777" y="11989"/>
                </a:cubicBezTo>
                <a:cubicBezTo>
                  <a:pt x="16786" y="11989"/>
                  <a:pt x="16786" y="11968"/>
                  <a:pt x="16786" y="11968"/>
                </a:cubicBezTo>
                <a:cubicBezTo>
                  <a:pt x="16786" y="11968"/>
                  <a:pt x="16796" y="11989"/>
                  <a:pt x="16796" y="11989"/>
                </a:cubicBezTo>
                <a:cubicBezTo>
                  <a:pt x="16796" y="11989"/>
                  <a:pt x="16796" y="12009"/>
                  <a:pt x="16796" y="12009"/>
                </a:cubicBezTo>
                <a:cubicBezTo>
                  <a:pt x="16796" y="12030"/>
                  <a:pt x="16796" y="12071"/>
                  <a:pt x="16786" y="12071"/>
                </a:cubicBezTo>
                <a:close/>
                <a:moveTo>
                  <a:pt x="16747" y="13146"/>
                </a:moveTo>
                <a:cubicBezTo>
                  <a:pt x="16747" y="13146"/>
                  <a:pt x="16747" y="13146"/>
                  <a:pt x="16747" y="13146"/>
                </a:cubicBezTo>
                <a:cubicBezTo>
                  <a:pt x="16737" y="13125"/>
                  <a:pt x="16727" y="13146"/>
                  <a:pt x="16727" y="13125"/>
                </a:cubicBezTo>
                <a:cubicBezTo>
                  <a:pt x="16737" y="13125"/>
                  <a:pt x="16737" y="13125"/>
                  <a:pt x="16747" y="13125"/>
                </a:cubicBezTo>
                <a:cubicBezTo>
                  <a:pt x="16747" y="13125"/>
                  <a:pt x="16747" y="13105"/>
                  <a:pt x="16747" y="13105"/>
                </a:cubicBezTo>
                <a:cubicBezTo>
                  <a:pt x="16747" y="13063"/>
                  <a:pt x="16767" y="13084"/>
                  <a:pt x="16777" y="13084"/>
                </a:cubicBezTo>
                <a:cubicBezTo>
                  <a:pt x="16777" y="13084"/>
                  <a:pt x="16786" y="13105"/>
                  <a:pt x="16786" y="13105"/>
                </a:cubicBezTo>
                <a:cubicBezTo>
                  <a:pt x="16786" y="13105"/>
                  <a:pt x="16796" y="13105"/>
                  <a:pt x="16796" y="13105"/>
                </a:cubicBezTo>
                <a:cubicBezTo>
                  <a:pt x="16796" y="13125"/>
                  <a:pt x="16796" y="13146"/>
                  <a:pt x="16796" y="13146"/>
                </a:cubicBezTo>
                <a:cubicBezTo>
                  <a:pt x="16796" y="13167"/>
                  <a:pt x="16786" y="13187"/>
                  <a:pt x="16786" y="13187"/>
                </a:cubicBezTo>
                <a:cubicBezTo>
                  <a:pt x="16777" y="13187"/>
                  <a:pt x="16777" y="13187"/>
                  <a:pt x="16767" y="13187"/>
                </a:cubicBezTo>
                <a:cubicBezTo>
                  <a:pt x="16767" y="13187"/>
                  <a:pt x="16767" y="13167"/>
                  <a:pt x="16767" y="13167"/>
                </a:cubicBezTo>
                <a:cubicBezTo>
                  <a:pt x="16767" y="13187"/>
                  <a:pt x="16757" y="13187"/>
                  <a:pt x="16757" y="13187"/>
                </a:cubicBezTo>
                <a:cubicBezTo>
                  <a:pt x="16747" y="13167"/>
                  <a:pt x="16747" y="13167"/>
                  <a:pt x="16747" y="13146"/>
                </a:cubicBezTo>
                <a:close/>
                <a:moveTo>
                  <a:pt x="16648" y="13105"/>
                </a:moveTo>
                <a:cubicBezTo>
                  <a:pt x="16648" y="13105"/>
                  <a:pt x="16648" y="13105"/>
                  <a:pt x="16638" y="13084"/>
                </a:cubicBezTo>
                <a:cubicBezTo>
                  <a:pt x="16638" y="13084"/>
                  <a:pt x="16628" y="13063"/>
                  <a:pt x="16628" y="13043"/>
                </a:cubicBezTo>
                <a:cubicBezTo>
                  <a:pt x="16628" y="13022"/>
                  <a:pt x="16628" y="13022"/>
                  <a:pt x="16628" y="13022"/>
                </a:cubicBezTo>
                <a:cubicBezTo>
                  <a:pt x="16618" y="13022"/>
                  <a:pt x="16618" y="13001"/>
                  <a:pt x="16618" y="13001"/>
                </a:cubicBezTo>
                <a:cubicBezTo>
                  <a:pt x="16608" y="13001"/>
                  <a:pt x="16598" y="13022"/>
                  <a:pt x="16588" y="13022"/>
                </a:cubicBezTo>
                <a:cubicBezTo>
                  <a:pt x="16578" y="13001"/>
                  <a:pt x="16578" y="12981"/>
                  <a:pt x="16588" y="12981"/>
                </a:cubicBezTo>
                <a:cubicBezTo>
                  <a:pt x="16588" y="12981"/>
                  <a:pt x="16588" y="12960"/>
                  <a:pt x="16588" y="12960"/>
                </a:cubicBezTo>
                <a:cubicBezTo>
                  <a:pt x="16598" y="12960"/>
                  <a:pt x="16598" y="12960"/>
                  <a:pt x="16598" y="12960"/>
                </a:cubicBezTo>
                <a:cubicBezTo>
                  <a:pt x="16598" y="12939"/>
                  <a:pt x="16598" y="12919"/>
                  <a:pt x="16608" y="12919"/>
                </a:cubicBezTo>
                <a:cubicBezTo>
                  <a:pt x="16608" y="12898"/>
                  <a:pt x="16618" y="12898"/>
                  <a:pt x="16618" y="12919"/>
                </a:cubicBezTo>
                <a:cubicBezTo>
                  <a:pt x="16618" y="12939"/>
                  <a:pt x="16618" y="12960"/>
                  <a:pt x="16618" y="12960"/>
                </a:cubicBezTo>
                <a:cubicBezTo>
                  <a:pt x="16628" y="12960"/>
                  <a:pt x="16628" y="12939"/>
                  <a:pt x="16628" y="12939"/>
                </a:cubicBezTo>
                <a:cubicBezTo>
                  <a:pt x="16628" y="12939"/>
                  <a:pt x="16628" y="12919"/>
                  <a:pt x="16638" y="12919"/>
                </a:cubicBezTo>
                <a:cubicBezTo>
                  <a:pt x="16648" y="12919"/>
                  <a:pt x="16648" y="12939"/>
                  <a:pt x="16648" y="12960"/>
                </a:cubicBezTo>
                <a:cubicBezTo>
                  <a:pt x="16648" y="12960"/>
                  <a:pt x="16648" y="12981"/>
                  <a:pt x="16648" y="12981"/>
                </a:cubicBezTo>
                <a:cubicBezTo>
                  <a:pt x="16648" y="13001"/>
                  <a:pt x="16658" y="13001"/>
                  <a:pt x="16658" y="13001"/>
                </a:cubicBezTo>
                <a:cubicBezTo>
                  <a:pt x="16658" y="13001"/>
                  <a:pt x="16658" y="13022"/>
                  <a:pt x="16658" y="13022"/>
                </a:cubicBezTo>
                <a:cubicBezTo>
                  <a:pt x="16658" y="13043"/>
                  <a:pt x="16658" y="13043"/>
                  <a:pt x="16658" y="13063"/>
                </a:cubicBezTo>
                <a:cubicBezTo>
                  <a:pt x="16668" y="13063"/>
                  <a:pt x="16668" y="13063"/>
                  <a:pt x="16678" y="13084"/>
                </a:cubicBezTo>
                <a:cubicBezTo>
                  <a:pt x="16678" y="13084"/>
                  <a:pt x="16687" y="13084"/>
                  <a:pt x="16697" y="13105"/>
                </a:cubicBezTo>
                <a:cubicBezTo>
                  <a:pt x="16697" y="13105"/>
                  <a:pt x="16697" y="13105"/>
                  <a:pt x="16697" y="13105"/>
                </a:cubicBezTo>
                <a:cubicBezTo>
                  <a:pt x="16697" y="13125"/>
                  <a:pt x="16687" y="13125"/>
                  <a:pt x="16687" y="13125"/>
                </a:cubicBezTo>
                <a:cubicBezTo>
                  <a:pt x="16687" y="13146"/>
                  <a:pt x="16707" y="13146"/>
                  <a:pt x="16707" y="13167"/>
                </a:cubicBezTo>
                <a:cubicBezTo>
                  <a:pt x="16707" y="13167"/>
                  <a:pt x="16697" y="13167"/>
                  <a:pt x="16687" y="13167"/>
                </a:cubicBezTo>
                <a:cubicBezTo>
                  <a:pt x="16687" y="13167"/>
                  <a:pt x="16678" y="13167"/>
                  <a:pt x="16678" y="13167"/>
                </a:cubicBezTo>
                <a:cubicBezTo>
                  <a:pt x="16668" y="13167"/>
                  <a:pt x="16668" y="13146"/>
                  <a:pt x="16658" y="13146"/>
                </a:cubicBezTo>
                <a:cubicBezTo>
                  <a:pt x="16658" y="13146"/>
                  <a:pt x="16648" y="13146"/>
                  <a:pt x="16648" y="13125"/>
                </a:cubicBezTo>
                <a:cubicBezTo>
                  <a:pt x="16648" y="13125"/>
                  <a:pt x="16648" y="13125"/>
                  <a:pt x="16648" y="13105"/>
                </a:cubicBezTo>
                <a:close/>
                <a:moveTo>
                  <a:pt x="18342" y="13973"/>
                </a:moveTo>
                <a:cubicBezTo>
                  <a:pt x="18342" y="13993"/>
                  <a:pt x="18342" y="13993"/>
                  <a:pt x="18332" y="13993"/>
                </a:cubicBezTo>
                <a:cubicBezTo>
                  <a:pt x="18322" y="13993"/>
                  <a:pt x="18322" y="13993"/>
                  <a:pt x="18322" y="13993"/>
                </a:cubicBezTo>
                <a:cubicBezTo>
                  <a:pt x="18322" y="13973"/>
                  <a:pt x="18332" y="13952"/>
                  <a:pt x="18342" y="13952"/>
                </a:cubicBezTo>
                <a:cubicBezTo>
                  <a:pt x="18342" y="13931"/>
                  <a:pt x="18342" y="13931"/>
                  <a:pt x="18342" y="13931"/>
                </a:cubicBezTo>
                <a:cubicBezTo>
                  <a:pt x="18342" y="13911"/>
                  <a:pt x="18342" y="13911"/>
                  <a:pt x="18352" y="13911"/>
                </a:cubicBezTo>
                <a:cubicBezTo>
                  <a:pt x="18352" y="13890"/>
                  <a:pt x="18362" y="13869"/>
                  <a:pt x="18362" y="13849"/>
                </a:cubicBezTo>
                <a:cubicBezTo>
                  <a:pt x="18362" y="13849"/>
                  <a:pt x="18382" y="13807"/>
                  <a:pt x="18382" y="13849"/>
                </a:cubicBezTo>
                <a:cubicBezTo>
                  <a:pt x="18382" y="13849"/>
                  <a:pt x="18382" y="13869"/>
                  <a:pt x="18382" y="13869"/>
                </a:cubicBezTo>
                <a:cubicBezTo>
                  <a:pt x="18372" y="13890"/>
                  <a:pt x="18372" y="13911"/>
                  <a:pt x="18362" y="13931"/>
                </a:cubicBezTo>
                <a:cubicBezTo>
                  <a:pt x="18352" y="13931"/>
                  <a:pt x="18352" y="13952"/>
                  <a:pt x="18342" y="13973"/>
                </a:cubicBezTo>
                <a:close/>
                <a:moveTo>
                  <a:pt x="15994" y="12257"/>
                </a:moveTo>
                <a:cubicBezTo>
                  <a:pt x="15994" y="12278"/>
                  <a:pt x="15984" y="12299"/>
                  <a:pt x="15984" y="12299"/>
                </a:cubicBezTo>
                <a:cubicBezTo>
                  <a:pt x="15974" y="12299"/>
                  <a:pt x="15974" y="12278"/>
                  <a:pt x="15974" y="12278"/>
                </a:cubicBezTo>
                <a:cubicBezTo>
                  <a:pt x="15974" y="12278"/>
                  <a:pt x="15964" y="12278"/>
                  <a:pt x="15964" y="12278"/>
                </a:cubicBezTo>
                <a:cubicBezTo>
                  <a:pt x="15954" y="12257"/>
                  <a:pt x="15954" y="12257"/>
                  <a:pt x="15944" y="12237"/>
                </a:cubicBezTo>
                <a:cubicBezTo>
                  <a:pt x="15944" y="12237"/>
                  <a:pt x="15934" y="12237"/>
                  <a:pt x="15934" y="12237"/>
                </a:cubicBezTo>
                <a:cubicBezTo>
                  <a:pt x="15934" y="12216"/>
                  <a:pt x="15934" y="12216"/>
                  <a:pt x="15934" y="12195"/>
                </a:cubicBezTo>
                <a:cubicBezTo>
                  <a:pt x="15944" y="12175"/>
                  <a:pt x="15954" y="12216"/>
                  <a:pt x="15964" y="12216"/>
                </a:cubicBezTo>
                <a:cubicBezTo>
                  <a:pt x="15964" y="12237"/>
                  <a:pt x="15974" y="12257"/>
                  <a:pt x="15984" y="12257"/>
                </a:cubicBezTo>
                <a:cubicBezTo>
                  <a:pt x="15984" y="12257"/>
                  <a:pt x="15984" y="12257"/>
                  <a:pt x="15994" y="12257"/>
                </a:cubicBezTo>
                <a:close/>
                <a:moveTo>
                  <a:pt x="18689" y="12795"/>
                </a:moveTo>
                <a:cubicBezTo>
                  <a:pt x="18689" y="12795"/>
                  <a:pt x="18689" y="12795"/>
                  <a:pt x="18699" y="12795"/>
                </a:cubicBezTo>
                <a:cubicBezTo>
                  <a:pt x="18699" y="12795"/>
                  <a:pt x="18699" y="12815"/>
                  <a:pt x="18699" y="12815"/>
                </a:cubicBezTo>
                <a:cubicBezTo>
                  <a:pt x="18709" y="12836"/>
                  <a:pt x="18709" y="12836"/>
                  <a:pt x="18719" y="12836"/>
                </a:cubicBezTo>
                <a:cubicBezTo>
                  <a:pt x="18719" y="12836"/>
                  <a:pt x="18719" y="12836"/>
                  <a:pt x="18729" y="12836"/>
                </a:cubicBezTo>
                <a:cubicBezTo>
                  <a:pt x="18729" y="12857"/>
                  <a:pt x="18719" y="12857"/>
                  <a:pt x="18719" y="12857"/>
                </a:cubicBezTo>
                <a:cubicBezTo>
                  <a:pt x="18709" y="12857"/>
                  <a:pt x="18699" y="12877"/>
                  <a:pt x="18699" y="12857"/>
                </a:cubicBezTo>
                <a:cubicBezTo>
                  <a:pt x="18689" y="12857"/>
                  <a:pt x="18689" y="12857"/>
                  <a:pt x="18689" y="12836"/>
                </a:cubicBezTo>
                <a:cubicBezTo>
                  <a:pt x="18689" y="12836"/>
                  <a:pt x="18689" y="12836"/>
                  <a:pt x="18689" y="12815"/>
                </a:cubicBezTo>
                <a:cubicBezTo>
                  <a:pt x="18689" y="12815"/>
                  <a:pt x="18689" y="12815"/>
                  <a:pt x="18689" y="12815"/>
                </a:cubicBezTo>
                <a:cubicBezTo>
                  <a:pt x="18679" y="12815"/>
                  <a:pt x="18669" y="12795"/>
                  <a:pt x="18669" y="12795"/>
                </a:cubicBezTo>
                <a:cubicBezTo>
                  <a:pt x="18659" y="12795"/>
                  <a:pt x="18659" y="12774"/>
                  <a:pt x="18659" y="12774"/>
                </a:cubicBezTo>
                <a:cubicBezTo>
                  <a:pt x="18669" y="12774"/>
                  <a:pt x="18669" y="12774"/>
                  <a:pt x="18679" y="12774"/>
                </a:cubicBezTo>
                <a:cubicBezTo>
                  <a:pt x="18679" y="12795"/>
                  <a:pt x="18679" y="12795"/>
                  <a:pt x="18689" y="12795"/>
                </a:cubicBezTo>
                <a:close/>
                <a:moveTo>
                  <a:pt x="18709" y="12939"/>
                </a:moveTo>
                <a:cubicBezTo>
                  <a:pt x="18719" y="12939"/>
                  <a:pt x="18729" y="12919"/>
                  <a:pt x="18729" y="12919"/>
                </a:cubicBezTo>
                <a:cubicBezTo>
                  <a:pt x="18738" y="12919"/>
                  <a:pt x="18738" y="12919"/>
                  <a:pt x="18738" y="12919"/>
                </a:cubicBezTo>
                <a:cubicBezTo>
                  <a:pt x="18738" y="12919"/>
                  <a:pt x="18748" y="12919"/>
                  <a:pt x="18748" y="12939"/>
                </a:cubicBezTo>
                <a:cubicBezTo>
                  <a:pt x="18758" y="12939"/>
                  <a:pt x="18758" y="12939"/>
                  <a:pt x="18748" y="12960"/>
                </a:cubicBezTo>
                <a:cubicBezTo>
                  <a:pt x="18738" y="12960"/>
                  <a:pt x="18729" y="12981"/>
                  <a:pt x="18729" y="12960"/>
                </a:cubicBezTo>
                <a:cubicBezTo>
                  <a:pt x="18719" y="12960"/>
                  <a:pt x="18719" y="12960"/>
                  <a:pt x="18719" y="12960"/>
                </a:cubicBezTo>
                <a:cubicBezTo>
                  <a:pt x="18709" y="12960"/>
                  <a:pt x="18709" y="12960"/>
                  <a:pt x="18709" y="12960"/>
                </a:cubicBezTo>
                <a:cubicBezTo>
                  <a:pt x="18699" y="12939"/>
                  <a:pt x="18679" y="12939"/>
                  <a:pt x="18669" y="12939"/>
                </a:cubicBezTo>
                <a:cubicBezTo>
                  <a:pt x="18669" y="12939"/>
                  <a:pt x="18659" y="12939"/>
                  <a:pt x="18659" y="12919"/>
                </a:cubicBezTo>
                <a:cubicBezTo>
                  <a:pt x="18659" y="12919"/>
                  <a:pt x="18669" y="12919"/>
                  <a:pt x="18669" y="12919"/>
                </a:cubicBezTo>
                <a:cubicBezTo>
                  <a:pt x="18679" y="12919"/>
                  <a:pt x="18689" y="12919"/>
                  <a:pt x="18689" y="12939"/>
                </a:cubicBezTo>
                <a:cubicBezTo>
                  <a:pt x="18699" y="12939"/>
                  <a:pt x="18709" y="12939"/>
                  <a:pt x="18709" y="12939"/>
                </a:cubicBezTo>
                <a:close/>
                <a:moveTo>
                  <a:pt x="16529" y="13766"/>
                </a:moveTo>
                <a:cubicBezTo>
                  <a:pt x="16529" y="13787"/>
                  <a:pt x="16529" y="13787"/>
                  <a:pt x="16529" y="13787"/>
                </a:cubicBezTo>
                <a:cubicBezTo>
                  <a:pt x="16519" y="13787"/>
                  <a:pt x="16519" y="13787"/>
                  <a:pt x="16519" y="13787"/>
                </a:cubicBezTo>
                <a:cubicBezTo>
                  <a:pt x="16519" y="13766"/>
                  <a:pt x="16519" y="13766"/>
                  <a:pt x="16519" y="13766"/>
                </a:cubicBezTo>
                <a:cubicBezTo>
                  <a:pt x="16519" y="13766"/>
                  <a:pt x="16519" y="13745"/>
                  <a:pt x="16519" y="13745"/>
                </a:cubicBezTo>
                <a:cubicBezTo>
                  <a:pt x="16519" y="13745"/>
                  <a:pt x="16519" y="13745"/>
                  <a:pt x="16519" y="13745"/>
                </a:cubicBezTo>
                <a:cubicBezTo>
                  <a:pt x="16519" y="13766"/>
                  <a:pt x="16519" y="13766"/>
                  <a:pt x="16519" y="13766"/>
                </a:cubicBezTo>
                <a:cubicBezTo>
                  <a:pt x="16519" y="13745"/>
                  <a:pt x="16519" y="13725"/>
                  <a:pt x="16529" y="13725"/>
                </a:cubicBezTo>
                <a:cubicBezTo>
                  <a:pt x="16539" y="13745"/>
                  <a:pt x="16529" y="13766"/>
                  <a:pt x="16529" y="13766"/>
                </a:cubicBezTo>
                <a:close/>
                <a:moveTo>
                  <a:pt x="16539" y="13601"/>
                </a:moveTo>
                <a:cubicBezTo>
                  <a:pt x="16549" y="13621"/>
                  <a:pt x="16539" y="13621"/>
                  <a:pt x="16539" y="13642"/>
                </a:cubicBezTo>
                <a:cubicBezTo>
                  <a:pt x="16539" y="13642"/>
                  <a:pt x="16529" y="13642"/>
                  <a:pt x="16529" y="13642"/>
                </a:cubicBezTo>
                <a:cubicBezTo>
                  <a:pt x="16529" y="13642"/>
                  <a:pt x="16519" y="13642"/>
                  <a:pt x="16519" y="13621"/>
                </a:cubicBezTo>
                <a:cubicBezTo>
                  <a:pt x="16519" y="13621"/>
                  <a:pt x="16519" y="13601"/>
                  <a:pt x="16509" y="13601"/>
                </a:cubicBezTo>
                <a:cubicBezTo>
                  <a:pt x="16509" y="13580"/>
                  <a:pt x="16499" y="13580"/>
                  <a:pt x="16499" y="13559"/>
                </a:cubicBezTo>
                <a:cubicBezTo>
                  <a:pt x="16499" y="13559"/>
                  <a:pt x="16489" y="13539"/>
                  <a:pt x="16489" y="13539"/>
                </a:cubicBezTo>
                <a:cubicBezTo>
                  <a:pt x="16489" y="13518"/>
                  <a:pt x="16479" y="13518"/>
                  <a:pt x="16479" y="13497"/>
                </a:cubicBezTo>
                <a:cubicBezTo>
                  <a:pt x="16469" y="13497"/>
                  <a:pt x="16469" y="13477"/>
                  <a:pt x="16460" y="13456"/>
                </a:cubicBezTo>
                <a:cubicBezTo>
                  <a:pt x="16460" y="13435"/>
                  <a:pt x="16450" y="13435"/>
                  <a:pt x="16450" y="13415"/>
                </a:cubicBezTo>
                <a:cubicBezTo>
                  <a:pt x="16440" y="13415"/>
                  <a:pt x="16440" y="13394"/>
                  <a:pt x="16430" y="13394"/>
                </a:cubicBezTo>
                <a:cubicBezTo>
                  <a:pt x="16420" y="13373"/>
                  <a:pt x="16400" y="13373"/>
                  <a:pt x="16390" y="13332"/>
                </a:cubicBezTo>
                <a:cubicBezTo>
                  <a:pt x="16390" y="13311"/>
                  <a:pt x="16390" y="13311"/>
                  <a:pt x="16390" y="13291"/>
                </a:cubicBezTo>
                <a:cubicBezTo>
                  <a:pt x="16380" y="13291"/>
                  <a:pt x="16380" y="13270"/>
                  <a:pt x="16380" y="13270"/>
                </a:cubicBezTo>
                <a:cubicBezTo>
                  <a:pt x="16370" y="13270"/>
                  <a:pt x="16370" y="13249"/>
                  <a:pt x="16370" y="13249"/>
                </a:cubicBezTo>
                <a:cubicBezTo>
                  <a:pt x="16370" y="13249"/>
                  <a:pt x="16360" y="13249"/>
                  <a:pt x="16360" y="13229"/>
                </a:cubicBezTo>
                <a:cubicBezTo>
                  <a:pt x="16351" y="13229"/>
                  <a:pt x="16341" y="13229"/>
                  <a:pt x="16341" y="13208"/>
                </a:cubicBezTo>
                <a:cubicBezTo>
                  <a:pt x="16341" y="13187"/>
                  <a:pt x="16331" y="13187"/>
                  <a:pt x="16331" y="13167"/>
                </a:cubicBezTo>
                <a:cubicBezTo>
                  <a:pt x="16331" y="13167"/>
                  <a:pt x="16331" y="13146"/>
                  <a:pt x="16331" y="13125"/>
                </a:cubicBezTo>
                <a:cubicBezTo>
                  <a:pt x="16331" y="13125"/>
                  <a:pt x="16321" y="13105"/>
                  <a:pt x="16321" y="13105"/>
                </a:cubicBezTo>
                <a:cubicBezTo>
                  <a:pt x="16311" y="13105"/>
                  <a:pt x="16311" y="13084"/>
                  <a:pt x="16301" y="13084"/>
                </a:cubicBezTo>
                <a:cubicBezTo>
                  <a:pt x="16301" y="13063"/>
                  <a:pt x="16301" y="13063"/>
                  <a:pt x="16301" y="13063"/>
                </a:cubicBezTo>
                <a:cubicBezTo>
                  <a:pt x="16301" y="13043"/>
                  <a:pt x="16301" y="13043"/>
                  <a:pt x="16301" y="13022"/>
                </a:cubicBezTo>
                <a:cubicBezTo>
                  <a:pt x="16301" y="13001"/>
                  <a:pt x="16291" y="12981"/>
                  <a:pt x="16281" y="12960"/>
                </a:cubicBezTo>
                <a:cubicBezTo>
                  <a:pt x="16281" y="12939"/>
                  <a:pt x="16281" y="12919"/>
                  <a:pt x="16271" y="12919"/>
                </a:cubicBezTo>
                <a:cubicBezTo>
                  <a:pt x="16271" y="12898"/>
                  <a:pt x="16271" y="12877"/>
                  <a:pt x="16261" y="12857"/>
                </a:cubicBezTo>
                <a:cubicBezTo>
                  <a:pt x="16261" y="12836"/>
                  <a:pt x="16251" y="12836"/>
                  <a:pt x="16251" y="12815"/>
                </a:cubicBezTo>
                <a:cubicBezTo>
                  <a:pt x="16251" y="12795"/>
                  <a:pt x="16242" y="12795"/>
                  <a:pt x="16242" y="12774"/>
                </a:cubicBezTo>
                <a:cubicBezTo>
                  <a:pt x="16242" y="12753"/>
                  <a:pt x="16232" y="12712"/>
                  <a:pt x="16222" y="12691"/>
                </a:cubicBezTo>
                <a:cubicBezTo>
                  <a:pt x="16222" y="12691"/>
                  <a:pt x="16222" y="12671"/>
                  <a:pt x="16212" y="12671"/>
                </a:cubicBezTo>
                <a:cubicBezTo>
                  <a:pt x="16212" y="12671"/>
                  <a:pt x="16212" y="12671"/>
                  <a:pt x="16212" y="12671"/>
                </a:cubicBezTo>
                <a:cubicBezTo>
                  <a:pt x="16202" y="12650"/>
                  <a:pt x="16202" y="12650"/>
                  <a:pt x="16202" y="12650"/>
                </a:cubicBezTo>
                <a:cubicBezTo>
                  <a:pt x="16202" y="12650"/>
                  <a:pt x="16202" y="12650"/>
                  <a:pt x="16202" y="12650"/>
                </a:cubicBezTo>
                <a:cubicBezTo>
                  <a:pt x="16192" y="12650"/>
                  <a:pt x="16192" y="12650"/>
                  <a:pt x="16192" y="12650"/>
                </a:cubicBezTo>
                <a:cubicBezTo>
                  <a:pt x="16192" y="12650"/>
                  <a:pt x="16182" y="12650"/>
                  <a:pt x="16182" y="12650"/>
                </a:cubicBezTo>
                <a:cubicBezTo>
                  <a:pt x="16172" y="12650"/>
                  <a:pt x="16162" y="12650"/>
                  <a:pt x="16162" y="12650"/>
                </a:cubicBezTo>
                <a:cubicBezTo>
                  <a:pt x="16162" y="12629"/>
                  <a:pt x="16172" y="12609"/>
                  <a:pt x="16172" y="12588"/>
                </a:cubicBezTo>
                <a:cubicBezTo>
                  <a:pt x="16172" y="12588"/>
                  <a:pt x="16182" y="12567"/>
                  <a:pt x="16172" y="12567"/>
                </a:cubicBezTo>
                <a:cubicBezTo>
                  <a:pt x="16172" y="12547"/>
                  <a:pt x="16172" y="12547"/>
                  <a:pt x="16172" y="12526"/>
                </a:cubicBezTo>
                <a:cubicBezTo>
                  <a:pt x="16172" y="12526"/>
                  <a:pt x="16172" y="12526"/>
                  <a:pt x="16162" y="12526"/>
                </a:cubicBezTo>
                <a:cubicBezTo>
                  <a:pt x="16162" y="12505"/>
                  <a:pt x="16152" y="12485"/>
                  <a:pt x="16152" y="12464"/>
                </a:cubicBezTo>
                <a:cubicBezTo>
                  <a:pt x="16142" y="12464"/>
                  <a:pt x="16142" y="12443"/>
                  <a:pt x="16142" y="12423"/>
                </a:cubicBezTo>
                <a:cubicBezTo>
                  <a:pt x="16142" y="12402"/>
                  <a:pt x="16142" y="12381"/>
                  <a:pt x="16142" y="12381"/>
                </a:cubicBezTo>
                <a:cubicBezTo>
                  <a:pt x="16142" y="12381"/>
                  <a:pt x="16133" y="12381"/>
                  <a:pt x="16123" y="12361"/>
                </a:cubicBezTo>
                <a:cubicBezTo>
                  <a:pt x="16123" y="12361"/>
                  <a:pt x="16113" y="12361"/>
                  <a:pt x="16113" y="12340"/>
                </a:cubicBezTo>
                <a:cubicBezTo>
                  <a:pt x="16113" y="12340"/>
                  <a:pt x="16103" y="12319"/>
                  <a:pt x="16103" y="12319"/>
                </a:cubicBezTo>
                <a:cubicBezTo>
                  <a:pt x="16103" y="12319"/>
                  <a:pt x="16093" y="12299"/>
                  <a:pt x="16093" y="12299"/>
                </a:cubicBezTo>
                <a:cubicBezTo>
                  <a:pt x="16083" y="12299"/>
                  <a:pt x="16083" y="12278"/>
                  <a:pt x="16083" y="12278"/>
                </a:cubicBezTo>
                <a:cubicBezTo>
                  <a:pt x="16073" y="12278"/>
                  <a:pt x="16073" y="12278"/>
                  <a:pt x="16063" y="12278"/>
                </a:cubicBezTo>
                <a:cubicBezTo>
                  <a:pt x="16063" y="12278"/>
                  <a:pt x="16063" y="12257"/>
                  <a:pt x="16063" y="12257"/>
                </a:cubicBezTo>
                <a:cubicBezTo>
                  <a:pt x="16063" y="12237"/>
                  <a:pt x="16063" y="12237"/>
                  <a:pt x="16063" y="12237"/>
                </a:cubicBezTo>
                <a:cubicBezTo>
                  <a:pt x="16053" y="12216"/>
                  <a:pt x="16053" y="12195"/>
                  <a:pt x="16043" y="12195"/>
                </a:cubicBezTo>
                <a:cubicBezTo>
                  <a:pt x="16043" y="12175"/>
                  <a:pt x="16043" y="12175"/>
                  <a:pt x="16043" y="12175"/>
                </a:cubicBezTo>
                <a:cubicBezTo>
                  <a:pt x="16043" y="12154"/>
                  <a:pt x="16043" y="12154"/>
                  <a:pt x="16033" y="12133"/>
                </a:cubicBezTo>
                <a:cubicBezTo>
                  <a:pt x="16033" y="12133"/>
                  <a:pt x="16033" y="12133"/>
                  <a:pt x="16033" y="12133"/>
                </a:cubicBezTo>
                <a:cubicBezTo>
                  <a:pt x="16024" y="12113"/>
                  <a:pt x="16024" y="12113"/>
                  <a:pt x="16014" y="12092"/>
                </a:cubicBezTo>
                <a:cubicBezTo>
                  <a:pt x="16014" y="12092"/>
                  <a:pt x="16014" y="12092"/>
                  <a:pt x="16014" y="12071"/>
                </a:cubicBezTo>
                <a:cubicBezTo>
                  <a:pt x="16004" y="12071"/>
                  <a:pt x="15994" y="12051"/>
                  <a:pt x="15984" y="12051"/>
                </a:cubicBezTo>
                <a:cubicBezTo>
                  <a:pt x="15984" y="12051"/>
                  <a:pt x="15974" y="12051"/>
                  <a:pt x="15974" y="12051"/>
                </a:cubicBezTo>
                <a:cubicBezTo>
                  <a:pt x="15964" y="12051"/>
                  <a:pt x="15964" y="12030"/>
                  <a:pt x="15964" y="12030"/>
                </a:cubicBezTo>
                <a:cubicBezTo>
                  <a:pt x="15964" y="12030"/>
                  <a:pt x="15964" y="12009"/>
                  <a:pt x="15954" y="12009"/>
                </a:cubicBezTo>
                <a:cubicBezTo>
                  <a:pt x="15954" y="11989"/>
                  <a:pt x="15944" y="11989"/>
                  <a:pt x="15944" y="11968"/>
                </a:cubicBezTo>
                <a:cubicBezTo>
                  <a:pt x="15934" y="11968"/>
                  <a:pt x="15924" y="11947"/>
                  <a:pt x="15915" y="11906"/>
                </a:cubicBezTo>
                <a:cubicBezTo>
                  <a:pt x="15915" y="11885"/>
                  <a:pt x="15905" y="11885"/>
                  <a:pt x="15905" y="11864"/>
                </a:cubicBezTo>
                <a:cubicBezTo>
                  <a:pt x="15895" y="11844"/>
                  <a:pt x="15895" y="11823"/>
                  <a:pt x="15895" y="11802"/>
                </a:cubicBezTo>
                <a:cubicBezTo>
                  <a:pt x="15895" y="11782"/>
                  <a:pt x="15905" y="11761"/>
                  <a:pt x="15915" y="11761"/>
                </a:cubicBezTo>
                <a:cubicBezTo>
                  <a:pt x="15915" y="11761"/>
                  <a:pt x="15924" y="11761"/>
                  <a:pt x="15924" y="11761"/>
                </a:cubicBezTo>
                <a:cubicBezTo>
                  <a:pt x="15934" y="11782"/>
                  <a:pt x="15934" y="11782"/>
                  <a:pt x="15944" y="11802"/>
                </a:cubicBezTo>
                <a:cubicBezTo>
                  <a:pt x="15944" y="11802"/>
                  <a:pt x="15944" y="11802"/>
                  <a:pt x="15944" y="11802"/>
                </a:cubicBezTo>
                <a:cubicBezTo>
                  <a:pt x="15944" y="11802"/>
                  <a:pt x="15944" y="11823"/>
                  <a:pt x="15944" y="11823"/>
                </a:cubicBezTo>
                <a:cubicBezTo>
                  <a:pt x="15944" y="11823"/>
                  <a:pt x="15954" y="11823"/>
                  <a:pt x="15954" y="11823"/>
                </a:cubicBezTo>
                <a:cubicBezTo>
                  <a:pt x="15974" y="11823"/>
                  <a:pt x="15984" y="11823"/>
                  <a:pt x="15994" y="11823"/>
                </a:cubicBezTo>
                <a:cubicBezTo>
                  <a:pt x="15994" y="11823"/>
                  <a:pt x="15994" y="11823"/>
                  <a:pt x="16004" y="11823"/>
                </a:cubicBezTo>
                <a:cubicBezTo>
                  <a:pt x="16004" y="11802"/>
                  <a:pt x="16014" y="11823"/>
                  <a:pt x="16014" y="11823"/>
                </a:cubicBezTo>
                <a:cubicBezTo>
                  <a:pt x="16014" y="11823"/>
                  <a:pt x="16024" y="11823"/>
                  <a:pt x="16024" y="11844"/>
                </a:cubicBezTo>
                <a:cubicBezTo>
                  <a:pt x="16033" y="11844"/>
                  <a:pt x="16033" y="11844"/>
                  <a:pt x="16033" y="11844"/>
                </a:cubicBezTo>
                <a:cubicBezTo>
                  <a:pt x="16043" y="11823"/>
                  <a:pt x="16043" y="11823"/>
                  <a:pt x="16043" y="11823"/>
                </a:cubicBezTo>
                <a:cubicBezTo>
                  <a:pt x="16053" y="11823"/>
                  <a:pt x="16053" y="11823"/>
                  <a:pt x="16063" y="11844"/>
                </a:cubicBezTo>
                <a:cubicBezTo>
                  <a:pt x="16063" y="11844"/>
                  <a:pt x="16063" y="11844"/>
                  <a:pt x="16063" y="11864"/>
                </a:cubicBezTo>
                <a:cubicBezTo>
                  <a:pt x="16073" y="11864"/>
                  <a:pt x="16073" y="11885"/>
                  <a:pt x="16073" y="11885"/>
                </a:cubicBezTo>
                <a:cubicBezTo>
                  <a:pt x="16073" y="11885"/>
                  <a:pt x="16073" y="11885"/>
                  <a:pt x="16083" y="11906"/>
                </a:cubicBezTo>
                <a:cubicBezTo>
                  <a:pt x="16083" y="11906"/>
                  <a:pt x="16083" y="11906"/>
                  <a:pt x="16083" y="11906"/>
                </a:cubicBezTo>
                <a:cubicBezTo>
                  <a:pt x="16083" y="11906"/>
                  <a:pt x="16083" y="11927"/>
                  <a:pt x="16083" y="11927"/>
                </a:cubicBezTo>
                <a:cubicBezTo>
                  <a:pt x="16083" y="11927"/>
                  <a:pt x="16093" y="11947"/>
                  <a:pt x="16103" y="11947"/>
                </a:cubicBezTo>
                <a:cubicBezTo>
                  <a:pt x="16103" y="11968"/>
                  <a:pt x="16093" y="11968"/>
                  <a:pt x="16103" y="11989"/>
                </a:cubicBezTo>
                <a:cubicBezTo>
                  <a:pt x="16103" y="11989"/>
                  <a:pt x="16113" y="11989"/>
                  <a:pt x="16113" y="12009"/>
                </a:cubicBezTo>
                <a:cubicBezTo>
                  <a:pt x="16123" y="12009"/>
                  <a:pt x="16123" y="12009"/>
                  <a:pt x="16133" y="12009"/>
                </a:cubicBezTo>
                <a:cubicBezTo>
                  <a:pt x="16133" y="12009"/>
                  <a:pt x="16133" y="12030"/>
                  <a:pt x="16142" y="12030"/>
                </a:cubicBezTo>
                <a:cubicBezTo>
                  <a:pt x="16142" y="12030"/>
                  <a:pt x="16142" y="12030"/>
                  <a:pt x="16142" y="12030"/>
                </a:cubicBezTo>
                <a:cubicBezTo>
                  <a:pt x="16142" y="12030"/>
                  <a:pt x="16152" y="12051"/>
                  <a:pt x="16152" y="12051"/>
                </a:cubicBezTo>
                <a:cubicBezTo>
                  <a:pt x="16152" y="12071"/>
                  <a:pt x="16162" y="12071"/>
                  <a:pt x="16162" y="12092"/>
                </a:cubicBezTo>
                <a:cubicBezTo>
                  <a:pt x="16162" y="12092"/>
                  <a:pt x="16172" y="12092"/>
                  <a:pt x="16172" y="12092"/>
                </a:cubicBezTo>
                <a:cubicBezTo>
                  <a:pt x="16172" y="12092"/>
                  <a:pt x="16182" y="12092"/>
                  <a:pt x="16182" y="12092"/>
                </a:cubicBezTo>
                <a:cubicBezTo>
                  <a:pt x="16182" y="12113"/>
                  <a:pt x="16192" y="12113"/>
                  <a:pt x="16192" y="12113"/>
                </a:cubicBezTo>
                <a:cubicBezTo>
                  <a:pt x="16192" y="12113"/>
                  <a:pt x="16192" y="12133"/>
                  <a:pt x="16192" y="12133"/>
                </a:cubicBezTo>
                <a:cubicBezTo>
                  <a:pt x="16192" y="12133"/>
                  <a:pt x="16202" y="12154"/>
                  <a:pt x="16202" y="12154"/>
                </a:cubicBezTo>
                <a:cubicBezTo>
                  <a:pt x="16202" y="12175"/>
                  <a:pt x="16212" y="12175"/>
                  <a:pt x="16212" y="12175"/>
                </a:cubicBezTo>
                <a:cubicBezTo>
                  <a:pt x="16212" y="12175"/>
                  <a:pt x="16212" y="12195"/>
                  <a:pt x="16222" y="12195"/>
                </a:cubicBezTo>
                <a:cubicBezTo>
                  <a:pt x="16222" y="12195"/>
                  <a:pt x="16222" y="12195"/>
                  <a:pt x="16222" y="12216"/>
                </a:cubicBezTo>
                <a:cubicBezTo>
                  <a:pt x="16232" y="12216"/>
                  <a:pt x="16222" y="12216"/>
                  <a:pt x="16232" y="12237"/>
                </a:cubicBezTo>
                <a:cubicBezTo>
                  <a:pt x="16232" y="12237"/>
                  <a:pt x="16232" y="12237"/>
                  <a:pt x="16232" y="12237"/>
                </a:cubicBezTo>
                <a:cubicBezTo>
                  <a:pt x="16242" y="12237"/>
                  <a:pt x="16242" y="12237"/>
                  <a:pt x="16242" y="12257"/>
                </a:cubicBezTo>
                <a:cubicBezTo>
                  <a:pt x="16242" y="12257"/>
                  <a:pt x="16251" y="12257"/>
                  <a:pt x="16251" y="12257"/>
                </a:cubicBezTo>
                <a:cubicBezTo>
                  <a:pt x="16251" y="12257"/>
                  <a:pt x="16251" y="12278"/>
                  <a:pt x="16261" y="12278"/>
                </a:cubicBezTo>
                <a:cubicBezTo>
                  <a:pt x="16261" y="12299"/>
                  <a:pt x="16261" y="12299"/>
                  <a:pt x="16261" y="12299"/>
                </a:cubicBezTo>
                <a:cubicBezTo>
                  <a:pt x="16271" y="12319"/>
                  <a:pt x="16281" y="12319"/>
                  <a:pt x="16281" y="12340"/>
                </a:cubicBezTo>
                <a:cubicBezTo>
                  <a:pt x="16291" y="12340"/>
                  <a:pt x="16291" y="12340"/>
                  <a:pt x="16291" y="12361"/>
                </a:cubicBezTo>
                <a:cubicBezTo>
                  <a:pt x="16291" y="12361"/>
                  <a:pt x="16291" y="12361"/>
                  <a:pt x="16291" y="12361"/>
                </a:cubicBezTo>
                <a:cubicBezTo>
                  <a:pt x="16291" y="12381"/>
                  <a:pt x="16291" y="12361"/>
                  <a:pt x="16291" y="12361"/>
                </a:cubicBezTo>
                <a:cubicBezTo>
                  <a:pt x="16291" y="12361"/>
                  <a:pt x="16291" y="12361"/>
                  <a:pt x="16291" y="12340"/>
                </a:cubicBezTo>
                <a:cubicBezTo>
                  <a:pt x="16291" y="12340"/>
                  <a:pt x="16301" y="12319"/>
                  <a:pt x="16291" y="12319"/>
                </a:cubicBezTo>
                <a:cubicBezTo>
                  <a:pt x="16291" y="12299"/>
                  <a:pt x="16291" y="12299"/>
                  <a:pt x="16291" y="12299"/>
                </a:cubicBezTo>
                <a:cubicBezTo>
                  <a:pt x="16301" y="12278"/>
                  <a:pt x="16301" y="12299"/>
                  <a:pt x="16311" y="12319"/>
                </a:cubicBezTo>
                <a:cubicBezTo>
                  <a:pt x="16311" y="12319"/>
                  <a:pt x="16311" y="12319"/>
                  <a:pt x="16311" y="12340"/>
                </a:cubicBezTo>
                <a:cubicBezTo>
                  <a:pt x="16311" y="12340"/>
                  <a:pt x="16311" y="12340"/>
                  <a:pt x="16321" y="12361"/>
                </a:cubicBezTo>
                <a:cubicBezTo>
                  <a:pt x="16321" y="12340"/>
                  <a:pt x="16321" y="12340"/>
                  <a:pt x="16331" y="12340"/>
                </a:cubicBezTo>
                <a:cubicBezTo>
                  <a:pt x="16331" y="12340"/>
                  <a:pt x="16341" y="12340"/>
                  <a:pt x="16341" y="12340"/>
                </a:cubicBezTo>
                <a:cubicBezTo>
                  <a:pt x="16341" y="12340"/>
                  <a:pt x="16351" y="12340"/>
                  <a:pt x="16351" y="12340"/>
                </a:cubicBezTo>
                <a:cubicBezTo>
                  <a:pt x="16351" y="12340"/>
                  <a:pt x="16351" y="12340"/>
                  <a:pt x="16351" y="12361"/>
                </a:cubicBezTo>
                <a:cubicBezTo>
                  <a:pt x="16351" y="12361"/>
                  <a:pt x="16351" y="12361"/>
                  <a:pt x="16341" y="12381"/>
                </a:cubicBezTo>
                <a:cubicBezTo>
                  <a:pt x="16341" y="12381"/>
                  <a:pt x="16341" y="12402"/>
                  <a:pt x="16341" y="12402"/>
                </a:cubicBezTo>
                <a:cubicBezTo>
                  <a:pt x="16341" y="12423"/>
                  <a:pt x="16351" y="12423"/>
                  <a:pt x="16351" y="12423"/>
                </a:cubicBezTo>
                <a:cubicBezTo>
                  <a:pt x="16360" y="12423"/>
                  <a:pt x="16360" y="12423"/>
                  <a:pt x="16360" y="12423"/>
                </a:cubicBezTo>
                <a:cubicBezTo>
                  <a:pt x="16360" y="12423"/>
                  <a:pt x="16360" y="12402"/>
                  <a:pt x="16360" y="12402"/>
                </a:cubicBezTo>
                <a:cubicBezTo>
                  <a:pt x="16360" y="12402"/>
                  <a:pt x="16370" y="12402"/>
                  <a:pt x="16370" y="12402"/>
                </a:cubicBezTo>
                <a:cubicBezTo>
                  <a:pt x="16380" y="12402"/>
                  <a:pt x="16380" y="12423"/>
                  <a:pt x="16380" y="12423"/>
                </a:cubicBezTo>
                <a:cubicBezTo>
                  <a:pt x="16390" y="12423"/>
                  <a:pt x="16390" y="12443"/>
                  <a:pt x="16390" y="12443"/>
                </a:cubicBezTo>
                <a:cubicBezTo>
                  <a:pt x="16390" y="12464"/>
                  <a:pt x="16390" y="12485"/>
                  <a:pt x="16390" y="12485"/>
                </a:cubicBezTo>
                <a:cubicBezTo>
                  <a:pt x="16390" y="12485"/>
                  <a:pt x="16400" y="12485"/>
                  <a:pt x="16400" y="12485"/>
                </a:cubicBezTo>
                <a:cubicBezTo>
                  <a:pt x="16410" y="12485"/>
                  <a:pt x="16410" y="12485"/>
                  <a:pt x="16410" y="12505"/>
                </a:cubicBezTo>
                <a:cubicBezTo>
                  <a:pt x="16410" y="12505"/>
                  <a:pt x="16420" y="12505"/>
                  <a:pt x="16420" y="12505"/>
                </a:cubicBezTo>
                <a:cubicBezTo>
                  <a:pt x="16430" y="12505"/>
                  <a:pt x="16430" y="12505"/>
                  <a:pt x="16430" y="12505"/>
                </a:cubicBezTo>
                <a:cubicBezTo>
                  <a:pt x="16430" y="12505"/>
                  <a:pt x="16430" y="12505"/>
                  <a:pt x="16440" y="12505"/>
                </a:cubicBezTo>
                <a:cubicBezTo>
                  <a:pt x="16440" y="12526"/>
                  <a:pt x="16440" y="12526"/>
                  <a:pt x="16440" y="12547"/>
                </a:cubicBezTo>
                <a:cubicBezTo>
                  <a:pt x="16430" y="12567"/>
                  <a:pt x="16440" y="12567"/>
                  <a:pt x="16440" y="12567"/>
                </a:cubicBezTo>
                <a:cubicBezTo>
                  <a:pt x="16440" y="12588"/>
                  <a:pt x="16450" y="12588"/>
                  <a:pt x="16450" y="12588"/>
                </a:cubicBezTo>
                <a:cubicBezTo>
                  <a:pt x="16460" y="12588"/>
                  <a:pt x="16460" y="12588"/>
                  <a:pt x="16460" y="12588"/>
                </a:cubicBezTo>
                <a:cubicBezTo>
                  <a:pt x="16460" y="12588"/>
                  <a:pt x="16469" y="12588"/>
                  <a:pt x="16469" y="12588"/>
                </a:cubicBezTo>
                <a:cubicBezTo>
                  <a:pt x="16469" y="12609"/>
                  <a:pt x="16469" y="12609"/>
                  <a:pt x="16479" y="12609"/>
                </a:cubicBezTo>
                <a:cubicBezTo>
                  <a:pt x="16479" y="12609"/>
                  <a:pt x="16479" y="12609"/>
                  <a:pt x="16479" y="12629"/>
                </a:cubicBezTo>
                <a:cubicBezTo>
                  <a:pt x="16479" y="12629"/>
                  <a:pt x="16469" y="12650"/>
                  <a:pt x="16479" y="12650"/>
                </a:cubicBezTo>
                <a:cubicBezTo>
                  <a:pt x="16479" y="12671"/>
                  <a:pt x="16479" y="12671"/>
                  <a:pt x="16479" y="12671"/>
                </a:cubicBezTo>
                <a:cubicBezTo>
                  <a:pt x="16479" y="12671"/>
                  <a:pt x="16469" y="12671"/>
                  <a:pt x="16469" y="12691"/>
                </a:cubicBezTo>
                <a:cubicBezTo>
                  <a:pt x="16469" y="12691"/>
                  <a:pt x="16460" y="12712"/>
                  <a:pt x="16460" y="12712"/>
                </a:cubicBezTo>
                <a:cubicBezTo>
                  <a:pt x="16469" y="12712"/>
                  <a:pt x="16479" y="12712"/>
                  <a:pt x="16489" y="12712"/>
                </a:cubicBezTo>
                <a:cubicBezTo>
                  <a:pt x="16489" y="12712"/>
                  <a:pt x="16499" y="12712"/>
                  <a:pt x="16499" y="12733"/>
                </a:cubicBezTo>
                <a:cubicBezTo>
                  <a:pt x="16499" y="12733"/>
                  <a:pt x="16489" y="12733"/>
                  <a:pt x="16489" y="12733"/>
                </a:cubicBezTo>
                <a:cubicBezTo>
                  <a:pt x="16479" y="12753"/>
                  <a:pt x="16460" y="12753"/>
                  <a:pt x="16460" y="12795"/>
                </a:cubicBezTo>
                <a:cubicBezTo>
                  <a:pt x="16469" y="12815"/>
                  <a:pt x="16479" y="12836"/>
                  <a:pt x="16489" y="12836"/>
                </a:cubicBezTo>
                <a:cubicBezTo>
                  <a:pt x="16499" y="12836"/>
                  <a:pt x="16499" y="12836"/>
                  <a:pt x="16509" y="12836"/>
                </a:cubicBezTo>
                <a:cubicBezTo>
                  <a:pt x="16509" y="12836"/>
                  <a:pt x="16509" y="12836"/>
                  <a:pt x="16509" y="12836"/>
                </a:cubicBezTo>
                <a:cubicBezTo>
                  <a:pt x="16509" y="12836"/>
                  <a:pt x="16509" y="12836"/>
                  <a:pt x="16509" y="12836"/>
                </a:cubicBezTo>
                <a:cubicBezTo>
                  <a:pt x="16519" y="12857"/>
                  <a:pt x="16519" y="12857"/>
                  <a:pt x="16519" y="12857"/>
                </a:cubicBezTo>
                <a:cubicBezTo>
                  <a:pt x="16519" y="12877"/>
                  <a:pt x="16529" y="12877"/>
                  <a:pt x="16529" y="12898"/>
                </a:cubicBezTo>
                <a:cubicBezTo>
                  <a:pt x="16529" y="12898"/>
                  <a:pt x="16529" y="12898"/>
                  <a:pt x="16529" y="12919"/>
                </a:cubicBezTo>
                <a:cubicBezTo>
                  <a:pt x="16529" y="12919"/>
                  <a:pt x="16529" y="12919"/>
                  <a:pt x="16529" y="12919"/>
                </a:cubicBezTo>
                <a:cubicBezTo>
                  <a:pt x="16539" y="12939"/>
                  <a:pt x="16539" y="12939"/>
                  <a:pt x="16539" y="12960"/>
                </a:cubicBezTo>
                <a:cubicBezTo>
                  <a:pt x="16539" y="12960"/>
                  <a:pt x="16539" y="12981"/>
                  <a:pt x="16539" y="12981"/>
                </a:cubicBezTo>
                <a:cubicBezTo>
                  <a:pt x="16549" y="13001"/>
                  <a:pt x="16549" y="13001"/>
                  <a:pt x="16559" y="13001"/>
                </a:cubicBezTo>
                <a:cubicBezTo>
                  <a:pt x="16559" y="13001"/>
                  <a:pt x="16559" y="13022"/>
                  <a:pt x="16559" y="13022"/>
                </a:cubicBezTo>
                <a:cubicBezTo>
                  <a:pt x="16569" y="13022"/>
                  <a:pt x="16569" y="13022"/>
                  <a:pt x="16559" y="13043"/>
                </a:cubicBezTo>
                <a:cubicBezTo>
                  <a:pt x="16559" y="13043"/>
                  <a:pt x="16559" y="13043"/>
                  <a:pt x="16559" y="13043"/>
                </a:cubicBezTo>
                <a:cubicBezTo>
                  <a:pt x="16569" y="13043"/>
                  <a:pt x="16578" y="13043"/>
                  <a:pt x="16598" y="13063"/>
                </a:cubicBezTo>
                <a:cubicBezTo>
                  <a:pt x="16598" y="13063"/>
                  <a:pt x="16618" y="13063"/>
                  <a:pt x="16618" y="13084"/>
                </a:cubicBezTo>
                <a:cubicBezTo>
                  <a:pt x="16618" y="13084"/>
                  <a:pt x="16618" y="13105"/>
                  <a:pt x="16618" y="13105"/>
                </a:cubicBezTo>
                <a:cubicBezTo>
                  <a:pt x="16618" y="13125"/>
                  <a:pt x="16628" y="13125"/>
                  <a:pt x="16628" y="13125"/>
                </a:cubicBezTo>
                <a:cubicBezTo>
                  <a:pt x="16638" y="13146"/>
                  <a:pt x="16638" y="13187"/>
                  <a:pt x="16628" y="13208"/>
                </a:cubicBezTo>
                <a:cubicBezTo>
                  <a:pt x="16628" y="13229"/>
                  <a:pt x="16618" y="13229"/>
                  <a:pt x="16628" y="13249"/>
                </a:cubicBezTo>
                <a:cubicBezTo>
                  <a:pt x="16628" y="13270"/>
                  <a:pt x="16628" y="13270"/>
                  <a:pt x="16628" y="13270"/>
                </a:cubicBezTo>
                <a:cubicBezTo>
                  <a:pt x="16628" y="13291"/>
                  <a:pt x="16628" y="13291"/>
                  <a:pt x="16628" y="13311"/>
                </a:cubicBezTo>
                <a:cubicBezTo>
                  <a:pt x="16618" y="13311"/>
                  <a:pt x="16618" y="13332"/>
                  <a:pt x="16618" y="13353"/>
                </a:cubicBezTo>
                <a:cubicBezTo>
                  <a:pt x="16618" y="13353"/>
                  <a:pt x="16618" y="13373"/>
                  <a:pt x="16628" y="13373"/>
                </a:cubicBezTo>
                <a:cubicBezTo>
                  <a:pt x="16628" y="13415"/>
                  <a:pt x="16618" y="13435"/>
                  <a:pt x="16618" y="13477"/>
                </a:cubicBezTo>
                <a:cubicBezTo>
                  <a:pt x="16618" y="13518"/>
                  <a:pt x="16618" y="13539"/>
                  <a:pt x="16618" y="13559"/>
                </a:cubicBezTo>
                <a:cubicBezTo>
                  <a:pt x="16618" y="13580"/>
                  <a:pt x="16608" y="13601"/>
                  <a:pt x="16608" y="13601"/>
                </a:cubicBezTo>
                <a:cubicBezTo>
                  <a:pt x="16598" y="13601"/>
                  <a:pt x="16598" y="13580"/>
                  <a:pt x="16588" y="13580"/>
                </a:cubicBezTo>
                <a:cubicBezTo>
                  <a:pt x="16588" y="13580"/>
                  <a:pt x="16588" y="13580"/>
                  <a:pt x="16578" y="13580"/>
                </a:cubicBezTo>
                <a:cubicBezTo>
                  <a:pt x="16578" y="13580"/>
                  <a:pt x="16578" y="13580"/>
                  <a:pt x="16569" y="13601"/>
                </a:cubicBezTo>
                <a:cubicBezTo>
                  <a:pt x="16569" y="13601"/>
                  <a:pt x="16569" y="13601"/>
                  <a:pt x="16559" y="13580"/>
                </a:cubicBezTo>
                <a:cubicBezTo>
                  <a:pt x="16559" y="13580"/>
                  <a:pt x="16549" y="13580"/>
                  <a:pt x="16539" y="13580"/>
                </a:cubicBezTo>
                <a:cubicBezTo>
                  <a:pt x="16539" y="13580"/>
                  <a:pt x="16529" y="13580"/>
                  <a:pt x="16529" y="13580"/>
                </a:cubicBezTo>
                <a:cubicBezTo>
                  <a:pt x="16529" y="13601"/>
                  <a:pt x="16539" y="13601"/>
                  <a:pt x="16539" y="13601"/>
                </a:cubicBezTo>
                <a:close/>
                <a:moveTo>
                  <a:pt x="16866" y="13931"/>
                </a:moveTo>
                <a:cubicBezTo>
                  <a:pt x="16856" y="13931"/>
                  <a:pt x="16846" y="13931"/>
                  <a:pt x="16836" y="13931"/>
                </a:cubicBezTo>
                <a:cubicBezTo>
                  <a:pt x="16826" y="13931"/>
                  <a:pt x="16816" y="13890"/>
                  <a:pt x="16796" y="13931"/>
                </a:cubicBezTo>
                <a:cubicBezTo>
                  <a:pt x="16796" y="13931"/>
                  <a:pt x="16796" y="13952"/>
                  <a:pt x="16786" y="13952"/>
                </a:cubicBezTo>
                <a:cubicBezTo>
                  <a:pt x="16777" y="13952"/>
                  <a:pt x="16777" y="13952"/>
                  <a:pt x="16767" y="13952"/>
                </a:cubicBezTo>
                <a:cubicBezTo>
                  <a:pt x="16767" y="13931"/>
                  <a:pt x="16757" y="13931"/>
                  <a:pt x="16747" y="13911"/>
                </a:cubicBezTo>
                <a:cubicBezTo>
                  <a:pt x="16737" y="13911"/>
                  <a:pt x="16717" y="13890"/>
                  <a:pt x="16707" y="13890"/>
                </a:cubicBezTo>
                <a:cubicBezTo>
                  <a:pt x="16697" y="13869"/>
                  <a:pt x="16687" y="13869"/>
                  <a:pt x="16668" y="13869"/>
                </a:cubicBezTo>
                <a:cubicBezTo>
                  <a:pt x="16658" y="13869"/>
                  <a:pt x="16638" y="13869"/>
                  <a:pt x="16648" y="13828"/>
                </a:cubicBezTo>
                <a:cubicBezTo>
                  <a:pt x="16648" y="13828"/>
                  <a:pt x="16658" y="13807"/>
                  <a:pt x="16658" y="13787"/>
                </a:cubicBezTo>
                <a:cubicBezTo>
                  <a:pt x="16648" y="13766"/>
                  <a:pt x="16628" y="13766"/>
                  <a:pt x="16618" y="13766"/>
                </a:cubicBezTo>
                <a:cubicBezTo>
                  <a:pt x="16608" y="13766"/>
                  <a:pt x="16598" y="13787"/>
                  <a:pt x="16588" y="13787"/>
                </a:cubicBezTo>
                <a:cubicBezTo>
                  <a:pt x="16578" y="13787"/>
                  <a:pt x="16569" y="13787"/>
                  <a:pt x="16559" y="13787"/>
                </a:cubicBezTo>
                <a:cubicBezTo>
                  <a:pt x="16549" y="13787"/>
                  <a:pt x="16549" y="13766"/>
                  <a:pt x="16549" y="13745"/>
                </a:cubicBezTo>
                <a:cubicBezTo>
                  <a:pt x="16549" y="13745"/>
                  <a:pt x="16559" y="13725"/>
                  <a:pt x="16559" y="13725"/>
                </a:cubicBezTo>
                <a:cubicBezTo>
                  <a:pt x="16569" y="13704"/>
                  <a:pt x="16578" y="13704"/>
                  <a:pt x="16588" y="13704"/>
                </a:cubicBezTo>
                <a:cubicBezTo>
                  <a:pt x="16598" y="13704"/>
                  <a:pt x="16608" y="13725"/>
                  <a:pt x="16608" y="13704"/>
                </a:cubicBezTo>
                <a:cubicBezTo>
                  <a:pt x="16608" y="13704"/>
                  <a:pt x="16608" y="13683"/>
                  <a:pt x="16618" y="13683"/>
                </a:cubicBezTo>
                <a:cubicBezTo>
                  <a:pt x="16618" y="13663"/>
                  <a:pt x="16618" y="13663"/>
                  <a:pt x="16628" y="13642"/>
                </a:cubicBezTo>
                <a:cubicBezTo>
                  <a:pt x="16638" y="13642"/>
                  <a:pt x="16638" y="13642"/>
                  <a:pt x="16648" y="13642"/>
                </a:cubicBezTo>
                <a:cubicBezTo>
                  <a:pt x="16658" y="13642"/>
                  <a:pt x="16668" y="13642"/>
                  <a:pt x="16678" y="13642"/>
                </a:cubicBezTo>
                <a:cubicBezTo>
                  <a:pt x="16678" y="13642"/>
                  <a:pt x="16687" y="13642"/>
                  <a:pt x="16687" y="13663"/>
                </a:cubicBezTo>
                <a:cubicBezTo>
                  <a:pt x="16687" y="13663"/>
                  <a:pt x="16697" y="13663"/>
                  <a:pt x="16697" y="13663"/>
                </a:cubicBezTo>
                <a:cubicBezTo>
                  <a:pt x="16697" y="13663"/>
                  <a:pt x="16707" y="13663"/>
                  <a:pt x="16707" y="13642"/>
                </a:cubicBezTo>
                <a:cubicBezTo>
                  <a:pt x="16707" y="13642"/>
                  <a:pt x="16707" y="13642"/>
                  <a:pt x="16717" y="13642"/>
                </a:cubicBezTo>
                <a:cubicBezTo>
                  <a:pt x="16717" y="13642"/>
                  <a:pt x="16717" y="13642"/>
                  <a:pt x="16717" y="13642"/>
                </a:cubicBezTo>
                <a:cubicBezTo>
                  <a:pt x="16727" y="13642"/>
                  <a:pt x="16727" y="13642"/>
                  <a:pt x="16727" y="13642"/>
                </a:cubicBezTo>
                <a:cubicBezTo>
                  <a:pt x="16727" y="13642"/>
                  <a:pt x="16737" y="13663"/>
                  <a:pt x="16737" y="13663"/>
                </a:cubicBezTo>
                <a:cubicBezTo>
                  <a:pt x="16737" y="13663"/>
                  <a:pt x="16747" y="13663"/>
                  <a:pt x="16757" y="13663"/>
                </a:cubicBezTo>
                <a:cubicBezTo>
                  <a:pt x="16767" y="13663"/>
                  <a:pt x="16777" y="13663"/>
                  <a:pt x="16777" y="13683"/>
                </a:cubicBezTo>
                <a:cubicBezTo>
                  <a:pt x="16786" y="13683"/>
                  <a:pt x="16796" y="13704"/>
                  <a:pt x="16796" y="13704"/>
                </a:cubicBezTo>
                <a:cubicBezTo>
                  <a:pt x="16796" y="13725"/>
                  <a:pt x="16796" y="13725"/>
                  <a:pt x="16786" y="13725"/>
                </a:cubicBezTo>
                <a:cubicBezTo>
                  <a:pt x="16786" y="13725"/>
                  <a:pt x="16796" y="13745"/>
                  <a:pt x="16796" y="13745"/>
                </a:cubicBezTo>
                <a:cubicBezTo>
                  <a:pt x="16806" y="13766"/>
                  <a:pt x="16806" y="13766"/>
                  <a:pt x="16806" y="13766"/>
                </a:cubicBezTo>
                <a:cubicBezTo>
                  <a:pt x="16816" y="13787"/>
                  <a:pt x="16816" y="13787"/>
                  <a:pt x="16816" y="13787"/>
                </a:cubicBezTo>
                <a:cubicBezTo>
                  <a:pt x="16826" y="13807"/>
                  <a:pt x="16836" y="13787"/>
                  <a:pt x="16846" y="13787"/>
                </a:cubicBezTo>
                <a:cubicBezTo>
                  <a:pt x="16856" y="13787"/>
                  <a:pt x="16856" y="13787"/>
                  <a:pt x="16866" y="13787"/>
                </a:cubicBezTo>
                <a:cubicBezTo>
                  <a:pt x="16876" y="13787"/>
                  <a:pt x="16876" y="13787"/>
                  <a:pt x="16886" y="13787"/>
                </a:cubicBezTo>
                <a:cubicBezTo>
                  <a:pt x="16886" y="13787"/>
                  <a:pt x="16895" y="13787"/>
                  <a:pt x="16895" y="13787"/>
                </a:cubicBezTo>
                <a:cubicBezTo>
                  <a:pt x="16905" y="13787"/>
                  <a:pt x="16915" y="13807"/>
                  <a:pt x="16915" y="13807"/>
                </a:cubicBezTo>
                <a:cubicBezTo>
                  <a:pt x="16925" y="13807"/>
                  <a:pt x="16925" y="13787"/>
                  <a:pt x="16935" y="13787"/>
                </a:cubicBezTo>
                <a:cubicBezTo>
                  <a:pt x="16935" y="13766"/>
                  <a:pt x="16945" y="13745"/>
                  <a:pt x="16945" y="13725"/>
                </a:cubicBezTo>
                <a:cubicBezTo>
                  <a:pt x="16945" y="13704"/>
                  <a:pt x="16945" y="13704"/>
                  <a:pt x="16955" y="13704"/>
                </a:cubicBezTo>
                <a:cubicBezTo>
                  <a:pt x="16965" y="13704"/>
                  <a:pt x="16965" y="13704"/>
                  <a:pt x="16965" y="13704"/>
                </a:cubicBezTo>
                <a:cubicBezTo>
                  <a:pt x="16975" y="13725"/>
                  <a:pt x="16975" y="13725"/>
                  <a:pt x="16975" y="13725"/>
                </a:cubicBezTo>
                <a:cubicBezTo>
                  <a:pt x="16975" y="13745"/>
                  <a:pt x="16975" y="13745"/>
                  <a:pt x="16975" y="13766"/>
                </a:cubicBezTo>
                <a:cubicBezTo>
                  <a:pt x="16985" y="13766"/>
                  <a:pt x="16975" y="13766"/>
                  <a:pt x="16985" y="13766"/>
                </a:cubicBezTo>
                <a:cubicBezTo>
                  <a:pt x="16985" y="13766"/>
                  <a:pt x="16995" y="13766"/>
                  <a:pt x="16995" y="13766"/>
                </a:cubicBezTo>
                <a:cubicBezTo>
                  <a:pt x="17004" y="13766"/>
                  <a:pt x="17004" y="13766"/>
                  <a:pt x="17014" y="13787"/>
                </a:cubicBezTo>
                <a:cubicBezTo>
                  <a:pt x="17014" y="13787"/>
                  <a:pt x="17014" y="13787"/>
                  <a:pt x="17014" y="13787"/>
                </a:cubicBezTo>
                <a:cubicBezTo>
                  <a:pt x="17024" y="13787"/>
                  <a:pt x="17024" y="13787"/>
                  <a:pt x="17024" y="13787"/>
                </a:cubicBezTo>
                <a:cubicBezTo>
                  <a:pt x="17034" y="13787"/>
                  <a:pt x="17044" y="13787"/>
                  <a:pt x="17044" y="13787"/>
                </a:cubicBezTo>
                <a:cubicBezTo>
                  <a:pt x="17054" y="13787"/>
                  <a:pt x="17064" y="13807"/>
                  <a:pt x="17074" y="13787"/>
                </a:cubicBezTo>
                <a:cubicBezTo>
                  <a:pt x="17074" y="13787"/>
                  <a:pt x="17084" y="13787"/>
                  <a:pt x="17084" y="13787"/>
                </a:cubicBezTo>
                <a:cubicBezTo>
                  <a:pt x="17084" y="13787"/>
                  <a:pt x="17094" y="13787"/>
                  <a:pt x="17094" y="13787"/>
                </a:cubicBezTo>
                <a:cubicBezTo>
                  <a:pt x="17104" y="13787"/>
                  <a:pt x="17104" y="13787"/>
                  <a:pt x="17113" y="13787"/>
                </a:cubicBezTo>
                <a:cubicBezTo>
                  <a:pt x="17113" y="13787"/>
                  <a:pt x="17123" y="13787"/>
                  <a:pt x="17133" y="13787"/>
                </a:cubicBezTo>
                <a:cubicBezTo>
                  <a:pt x="17133" y="13787"/>
                  <a:pt x="17143" y="13766"/>
                  <a:pt x="17153" y="13766"/>
                </a:cubicBezTo>
                <a:cubicBezTo>
                  <a:pt x="17153" y="13787"/>
                  <a:pt x="17153" y="13787"/>
                  <a:pt x="17163" y="13787"/>
                </a:cubicBezTo>
                <a:cubicBezTo>
                  <a:pt x="17163" y="13787"/>
                  <a:pt x="17173" y="13787"/>
                  <a:pt x="17183" y="13766"/>
                </a:cubicBezTo>
                <a:cubicBezTo>
                  <a:pt x="17183" y="13787"/>
                  <a:pt x="17163" y="13807"/>
                  <a:pt x="17163" y="13807"/>
                </a:cubicBezTo>
                <a:cubicBezTo>
                  <a:pt x="17153" y="13828"/>
                  <a:pt x="17143" y="13828"/>
                  <a:pt x="17133" y="13849"/>
                </a:cubicBezTo>
                <a:cubicBezTo>
                  <a:pt x="17123" y="13849"/>
                  <a:pt x="17104" y="13849"/>
                  <a:pt x="17094" y="13869"/>
                </a:cubicBezTo>
                <a:cubicBezTo>
                  <a:pt x="17094" y="13869"/>
                  <a:pt x="17084" y="13869"/>
                  <a:pt x="17084" y="13869"/>
                </a:cubicBezTo>
                <a:cubicBezTo>
                  <a:pt x="17074" y="13890"/>
                  <a:pt x="17084" y="13890"/>
                  <a:pt x="17094" y="13890"/>
                </a:cubicBezTo>
                <a:cubicBezTo>
                  <a:pt x="17094" y="13911"/>
                  <a:pt x="17104" y="13911"/>
                  <a:pt x="17104" y="13911"/>
                </a:cubicBezTo>
                <a:cubicBezTo>
                  <a:pt x="17113" y="13911"/>
                  <a:pt x="17113" y="13911"/>
                  <a:pt x="17123" y="13911"/>
                </a:cubicBezTo>
                <a:cubicBezTo>
                  <a:pt x="17123" y="13890"/>
                  <a:pt x="17133" y="13890"/>
                  <a:pt x="17143" y="13890"/>
                </a:cubicBezTo>
                <a:cubicBezTo>
                  <a:pt x="17143" y="13890"/>
                  <a:pt x="17153" y="13890"/>
                  <a:pt x="17163" y="13869"/>
                </a:cubicBezTo>
                <a:cubicBezTo>
                  <a:pt x="17163" y="13869"/>
                  <a:pt x="17163" y="13869"/>
                  <a:pt x="17163" y="13869"/>
                </a:cubicBezTo>
                <a:cubicBezTo>
                  <a:pt x="17173" y="13869"/>
                  <a:pt x="17163" y="13890"/>
                  <a:pt x="17163" y="13911"/>
                </a:cubicBezTo>
                <a:cubicBezTo>
                  <a:pt x="17163" y="13911"/>
                  <a:pt x="17183" y="13911"/>
                  <a:pt x="17193" y="13911"/>
                </a:cubicBezTo>
                <a:cubicBezTo>
                  <a:pt x="17193" y="13911"/>
                  <a:pt x="17193" y="13931"/>
                  <a:pt x="17193" y="13931"/>
                </a:cubicBezTo>
                <a:cubicBezTo>
                  <a:pt x="17193" y="13952"/>
                  <a:pt x="17193" y="13973"/>
                  <a:pt x="17193" y="13973"/>
                </a:cubicBezTo>
                <a:cubicBezTo>
                  <a:pt x="17183" y="13993"/>
                  <a:pt x="17183" y="14014"/>
                  <a:pt x="17193" y="14014"/>
                </a:cubicBezTo>
                <a:cubicBezTo>
                  <a:pt x="17193" y="14035"/>
                  <a:pt x="17193" y="14035"/>
                  <a:pt x="17203" y="14056"/>
                </a:cubicBezTo>
                <a:cubicBezTo>
                  <a:pt x="17203" y="14056"/>
                  <a:pt x="17203" y="14076"/>
                  <a:pt x="17203" y="14076"/>
                </a:cubicBezTo>
                <a:cubicBezTo>
                  <a:pt x="17193" y="14097"/>
                  <a:pt x="17173" y="14076"/>
                  <a:pt x="17173" y="14076"/>
                </a:cubicBezTo>
                <a:cubicBezTo>
                  <a:pt x="17163" y="14056"/>
                  <a:pt x="17153" y="14056"/>
                  <a:pt x="17153" y="14056"/>
                </a:cubicBezTo>
                <a:cubicBezTo>
                  <a:pt x="17143" y="14056"/>
                  <a:pt x="17143" y="14035"/>
                  <a:pt x="17133" y="14035"/>
                </a:cubicBezTo>
                <a:cubicBezTo>
                  <a:pt x="17133" y="14035"/>
                  <a:pt x="17133" y="14014"/>
                  <a:pt x="17123" y="14014"/>
                </a:cubicBezTo>
                <a:cubicBezTo>
                  <a:pt x="17123" y="13993"/>
                  <a:pt x="17113" y="13993"/>
                  <a:pt x="17104" y="13993"/>
                </a:cubicBezTo>
                <a:cubicBezTo>
                  <a:pt x="17094" y="14014"/>
                  <a:pt x="17084" y="14014"/>
                  <a:pt x="17074" y="14035"/>
                </a:cubicBezTo>
                <a:cubicBezTo>
                  <a:pt x="17074" y="14035"/>
                  <a:pt x="17074" y="14014"/>
                  <a:pt x="17064" y="14014"/>
                </a:cubicBezTo>
                <a:cubicBezTo>
                  <a:pt x="17064" y="14014"/>
                  <a:pt x="17054" y="14014"/>
                  <a:pt x="17054" y="14014"/>
                </a:cubicBezTo>
                <a:cubicBezTo>
                  <a:pt x="17044" y="14014"/>
                  <a:pt x="17034" y="14014"/>
                  <a:pt x="17024" y="14014"/>
                </a:cubicBezTo>
                <a:cubicBezTo>
                  <a:pt x="17014" y="14014"/>
                  <a:pt x="17004" y="14014"/>
                  <a:pt x="16995" y="14014"/>
                </a:cubicBezTo>
                <a:cubicBezTo>
                  <a:pt x="16975" y="14014"/>
                  <a:pt x="16955" y="13993"/>
                  <a:pt x="16935" y="13993"/>
                </a:cubicBezTo>
                <a:cubicBezTo>
                  <a:pt x="16925" y="13993"/>
                  <a:pt x="16915" y="13993"/>
                  <a:pt x="16915" y="13993"/>
                </a:cubicBezTo>
                <a:cubicBezTo>
                  <a:pt x="16905" y="13993"/>
                  <a:pt x="16905" y="13973"/>
                  <a:pt x="16895" y="13952"/>
                </a:cubicBezTo>
                <a:cubicBezTo>
                  <a:pt x="16886" y="13931"/>
                  <a:pt x="16886" y="13931"/>
                  <a:pt x="16866" y="13931"/>
                </a:cubicBezTo>
                <a:close/>
                <a:moveTo>
                  <a:pt x="16093" y="12505"/>
                </a:moveTo>
                <a:cubicBezTo>
                  <a:pt x="16093" y="12526"/>
                  <a:pt x="16093" y="12547"/>
                  <a:pt x="16083" y="12567"/>
                </a:cubicBezTo>
                <a:cubicBezTo>
                  <a:pt x="16083" y="12567"/>
                  <a:pt x="16083" y="12588"/>
                  <a:pt x="16083" y="12588"/>
                </a:cubicBezTo>
                <a:cubicBezTo>
                  <a:pt x="16073" y="12588"/>
                  <a:pt x="16073" y="12588"/>
                  <a:pt x="16073" y="12567"/>
                </a:cubicBezTo>
                <a:cubicBezTo>
                  <a:pt x="16073" y="12567"/>
                  <a:pt x="16073" y="12567"/>
                  <a:pt x="16073" y="12547"/>
                </a:cubicBezTo>
                <a:cubicBezTo>
                  <a:pt x="16073" y="12547"/>
                  <a:pt x="16073" y="12547"/>
                  <a:pt x="16063" y="12526"/>
                </a:cubicBezTo>
                <a:cubicBezTo>
                  <a:pt x="16063" y="12526"/>
                  <a:pt x="16063" y="12526"/>
                  <a:pt x="16053" y="12505"/>
                </a:cubicBezTo>
                <a:cubicBezTo>
                  <a:pt x="16053" y="12505"/>
                  <a:pt x="16053" y="12505"/>
                  <a:pt x="16043" y="12485"/>
                </a:cubicBezTo>
                <a:cubicBezTo>
                  <a:pt x="16043" y="12485"/>
                  <a:pt x="16043" y="12485"/>
                  <a:pt x="16033" y="12464"/>
                </a:cubicBezTo>
                <a:cubicBezTo>
                  <a:pt x="16033" y="12464"/>
                  <a:pt x="16033" y="12443"/>
                  <a:pt x="16033" y="12443"/>
                </a:cubicBezTo>
                <a:cubicBezTo>
                  <a:pt x="16033" y="12423"/>
                  <a:pt x="16053" y="12423"/>
                  <a:pt x="16053" y="12423"/>
                </a:cubicBezTo>
                <a:cubicBezTo>
                  <a:pt x="16063" y="12443"/>
                  <a:pt x="16063" y="12464"/>
                  <a:pt x="16073" y="12464"/>
                </a:cubicBezTo>
                <a:cubicBezTo>
                  <a:pt x="16073" y="12485"/>
                  <a:pt x="16083" y="12505"/>
                  <a:pt x="16093" y="12505"/>
                </a:cubicBezTo>
                <a:close/>
                <a:moveTo>
                  <a:pt x="18104" y="12939"/>
                </a:moveTo>
                <a:cubicBezTo>
                  <a:pt x="18104" y="12919"/>
                  <a:pt x="18104" y="12919"/>
                  <a:pt x="18104" y="12919"/>
                </a:cubicBezTo>
                <a:cubicBezTo>
                  <a:pt x="18104" y="12898"/>
                  <a:pt x="18114" y="12919"/>
                  <a:pt x="18114" y="12898"/>
                </a:cubicBezTo>
                <a:cubicBezTo>
                  <a:pt x="18124" y="12898"/>
                  <a:pt x="18124" y="12898"/>
                  <a:pt x="18114" y="12877"/>
                </a:cubicBezTo>
                <a:cubicBezTo>
                  <a:pt x="18114" y="12877"/>
                  <a:pt x="18114" y="12877"/>
                  <a:pt x="18114" y="12877"/>
                </a:cubicBezTo>
                <a:cubicBezTo>
                  <a:pt x="18104" y="12857"/>
                  <a:pt x="18114" y="12857"/>
                  <a:pt x="18114" y="12857"/>
                </a:cubicBezTo>
                <a:cubicBezTo>
                  <a:pt x="18124" y="12857"/>
                  <a:pt x="18134" y="12857"/>
                  <a:pt x="18134" y="12857"/>
                </a:cubicBezTo>
                <a:cubicBezTo>
                  <a:pt x="18124" y="12877"/>
                  <a:pt x="18124" y="12898"/>
                  <a:pt x="18134" y="12898"/>
                </a:cubicBezTo>
                <a:cubicBezTo>
                  <a:pt x="18134" y="12898"/>
                  <a:pt x="18144" y="12898"/>
                  <a:pt x="18144" y="12898"/>
                </a:cubicBezTo>
                <a:cubicBezTo>
                  <a:pt x="18154" y="12898"/>
                  <a:pt x="18154" y="12898"/>
                  <a:pt x="18154" y="12919"/>
                </a:cubicBezTo>
                <a:cubicBezTo>
                  <a:pt x="18164" y="12919"/>
                  <a:pt x="18174" y="12939"/>
                  <a:pt x="18164" y="12939"/>
                </a:cubicBezTo>
                <a:cubicBezTo>
                  <a:pt x="18164" y="12960"/>
                  <a:pt x="18154" y="12960"/>
                  <a:pt x="18154" y="12960"/>
                </a:cubicBezTo>
                <a:cubicBezTo>
                  <a:pt x="18144" y="12960"/>
                  <a:pt x="18144" y="12960"/>
                  <a:pt x="18144" y="12939"/>
                </a:cubicBezTo>
                <a:cubicBezTo>
                  <a:pt x="18134" y="12939"/>
                  <a:pt x="18134" y="12939"/>
                  <a:pt x="18124" y="12939"/>
                </a:cubicBezTo>
                <a:cubicBezTo>
                  <a:pt x="18114" y="12960"/>
                  <a:pt x="18114" y="12960"/>
                  <a:pt x="18104" y="12939"/>
                </a:cubicBezTo>
                <a:cubicBezTo>
                  <a:pt x="18094" y="12939"/>
                  <a:pt x="18104" y="12939"/>
                  <a:pt x="18104" y="12939"/>
                </a:cubicBezTo>
                <a:close/>
                <a:moveTo>
                  <a:pt x="16261" y="13167"/>
                </a:moveTo>
                <a:cubicBezTo>
                  <a:pt x="16261" y="13187"/>
                  <a:pt x="16261" y="13187"/>
                  <a:pt x="16261" y="13208"/>
                </a:cubicBezTo>
                <a:cubicBezTo>
                  <a:pt x="16251" y="13208"/>
                  <a:pt x="16242" y="13167"/>
                  <a:pt x="16242" y="13146"/>
                </a:cubicBezTo>
                <a:cubicBezTo>
                  <a:pt x="16242" y="13125"/>
                  <a:pt x="16232" y="13125"/>
                  <a:pt x="16222" y="13105"/>
                </a:cubicBezTo>
                <a:cubicBezTo>
                  <a:pt x="16222" y="13105"/>
                  <a:pt x="16222" y="13084"/>
                  <a:pt x="16222" y="13084"/>
                </a:cubicBezTo>
                <a:cubicBezTo>
                  <a:pt x="16232" y="13084"/>
                  <a:pt x="16232" y="13105"/>
                  <a:pt x="16232" y="13105"/>
                </a:cubicBezTo>
                <a:cubicBezTo>
                  <a:pt x="16242" y="13125"/>
                  <a:pt x="16242" y="13125"/>
                  <a:pt x="16251" y="13146"/>
                </a:cubicBezTo>
                <a:cubicBezTo>
                  <a:pt x="16251" y="13146"/>
                  <a:pt x="16261" y="13167"/>
                  <a:pt x="16261" y="13167"/>
                </a:cubicBezTo>
                <a:close/>
                <a:moveTo>
                  <a:pt x="16172" y="12919"/>
                </a:moveTo>
                <a:cubicBezTo>
                  <a:pt x="16172" y="12939"/>
                  <a:pt x="16182" y="12960"/>
                  <a:pt x="16172" y="12960"/>
                </a:cubicBezTo>
                <a:cubicBezTo>
                  <a:pt x="16162" y="12960"/>
                  <a:pt x="16152" y="12939"/>
                  <a:pt x="16152" y="12919"/>
                </a:cubicBezTo>
                <a:cubicBezTo>
                  <a:pt x="16152" y="12898"/>
                  <a:pt x="16152" y="12898"/>
                  <a:pt x="16142" y="12898"/>
                </a:cubicBezTo>
                <a:cubicBezTo>
                  <a:pt x="16133" y="12877"/>
                  <a:pt x="16133" y="12857"/>
                  <a:pt x="16133" y="12857"/>
                </a:cubicBezTo>
                <a:cubicBezTo>
                  <a:pt x="16133" y="12836"/>
                  <a:pt x="16133" y="12815"/>
                  <a:pt x="16133" y="12815"/>
                </a:cubicBezTo>
                <a:cubicBezTo>
                  <a:pt x="16142" y="12815"/>
                  <a:pt x="16152" y="12815"/>
                  <a:pt x="16152" y="12836"/>
                </a:cubicBezTo>
                <a:cubicBezTo>
                  <a:pt x="16152" y="12857"/>
                  <a:pt x="16162" y="12857"/>
                  <a:pt x="16162" y="12877"/>
                </a:cubicBezTo>
                <a:cubicBezTo>
                  <a:pt x="16162" y="12898"/>
                  <a:pt x="16172" y="12898"/>
                  <a:pt x="16172" y="12919"/>
                </a:cubicBezTo>
                <a:close/>
                <a:moveTo>
                  <a:pt x="16212" y="13022"/>
                </a:moveTo>
                <a:cubicBezTo>
                  <a:pt x="16212" y="13022"/>
                  <a:pt x="16222" y="13043"/>
                  <a:pt x="16222" y="13043"/>
                </a:cubicBezTo>
                <a:cubicBezTo>
                  <a:pt x="16222" y="13063"/>
                  <a:pt x="16212" y="13063"/>
                  <a:pt x="16212" y="13063"/>
                </a:cubicBezTo>
                <a:cubicBezTo>
                  <a:pt x="16212" y="13063"/>
                  <a:pt x="16212" y="13043"/>
                  <a:pt x="16212" y="13043"/>
                </a:cubicBezTo>
                <a:cubicBezTo>
                  <a:pt x="16202" y="13022"/>
                  <a:pt x="16192" y="13022"/>
                  <a:pt x="16192" y="13001"/>
                </a:cubicBezTo>
                <a:cubicBezTo>
                  <a:pt x="16202" y="12981"/>
                  <a:pt x="16212" y="13001"/>
                  <a:pt x="16212" y="13022"/>
                </a:cubicBezTo>
                <a:close/>
                <a:moveTo>
                  <a:pt x="17500" y="14221"/>
                </a:moveTo>
                <a:cubicBezTo>
                  <a:pt x="17500" y="14200"/>
                  <a:pt x="17510" y="14200"/>
                  <a:pt x="17520" y="14200"/>
                </a:cubicBezTo>
                <a:cubicBezTo>
                  <a:pt x="17530" y="14200"/>
                  <a:pt x="17540" y="14200"/>
                  <a:pt x="17549" y="14200"/>
                </a:cubicBezTo>
                <a:cubicBezTo>
                  <a:pt x="17549" y="14180"/>
                  <a:pt x="17559" y="14180"/>
                  <a:pt x="17559" y="14180"/>
                </a:cubicBezTo>
                <a:cubicBezTo>
                  <a:pt x="17559" y="14200"/>
                  <a:pt x="17569" y="14200"/>
                  <a:pt x="17569" y="14200"/>
                </a:cubicBezTo>
                <a:cubicBezTo>
                  <a:pt x="17569" y="14221"/>
                  <a:pt x="17579" y="14221"/>
                  <a:pt x="17589" y="14221"/>
                </a:cubicBezTo>
                <a:cubicBezTo>
                  <a:pt x="17589" y="14221"/>
                  <a:pt x="17599" y="14242"/>
                  <a:pt x="17599" y="14242"/>
                </a:cubicBezTo>
                <a:cubicBezTo>
                  <a:pt x="17609" y="14262"/>
                  <a:pt x="17609" y="14262"/>
                  <a:pt x="17619" y="14262"/>
                </a:cubicBezTo>
                <a:cubicBezTo>
                  <a:pt x="17629" y="14262"/>
                  <a:pt x="17639" y="14283"/>
                  <a:pt x="17629" y="14304"/>
                </a:cubicBezTo>
                <a:cubicBezTo>
                  <a:pt x="17629" y="14304"/>
                  <a:pt x="17619" y="14304"/>
                  <a:pt x="17619" y="14324"/>
                </a:cubicBezTo>
                <a:cubicBezTo>
                  <a:pt x="17609" y="14324"/>
                  <a:pt x="17609" y="14345"/>
                  <a:pt x="17599" y="14345"/>
                </a:cubicBezTo>
                <a:cubicBezTo>
                  <a:pt x="17589" y="14345"/>
                  <a:pt x="17569" y="14324"/>
                  <a:pt x="17569" y="14304"/>
                </a:cubicBezTo>
                <a:cubicBezTo>
                  <a:pt x="17569" y="14283"/>
                  <a:pt x="17569" y="14283"/>
                  <a:pt x="17569" y="14262"/>
                </a:cubicBezTo>
                <a:cubicBezTo>
                  <a:pt x="17559" y="14262"/>
                  <a:pt x="17559" y="14262"/>
                  <a:pt x="17549" y="14262"/>
                </a:cubicBezTo>
                <a:cubicBezTo>
                  <a:pt x="17540" y="14262"/>
                  <a:pt x="17540" y="14262"/>
                  <a:pt x="17530" y="14242"/>
                </a:cubicBezTo>
                <a:cubicBezTo>
                  <a:pt x="17520" y="14242"/>
                  <a:pt x="17520" y="14242"/>
                  <a:pt x="17510" y="14242"/>
                </a:cubicBezTo>
                <a:cubicBezTo>
                  <a:pt x="17500" y="14242"/>
                  <a:pt x="17490" y="14221"/>
                  <a:pt x="17500" y="14221"/>
                </a:cubicBezTo>
                <a:close/>
                <a:moveTo>
                  <a:pt x="18075" y="13291"/>
                </a:moveTo>
                <a:cubicBezTo>
                  <a:pt x="18065" y="13291"/>
                  <a:pt x="18065" y="13291"/>
                  <a:pt x="18055" y="13291"/>
                </a:cubicBezTo>
                <a:cubicBezTo>
                  <a:pt x="18055" y="13291"/>
                  <a:pt x="18045" y="13291"/>
                  <a:pt x="18045" y="13291"/>
                </a:cubicBezTo>
                <a:cubicBezTo>
                  <a:pt x="18035" y="13270"/>
                  <a:pt x="18045" y="13270"/>
                  <a:pt x="18035" y="13249"/>
                </a:cubicBezTo>
                <a:cubicBezTo>
                  <a:pt x="18035" y="13249"/>
                  <a:pt x="18025" y="13249"/>
                  <a:pt x="18015" y="13249"/>
                </a:cubicBezTo>
                <a:cubicBezTo>
                  <a:pt x="18015" y="13229"/>
                  <a:pt x="17995" y="13208"/>
                  <a:pt x="18005" y="13187"/>
                </a:cubicBezTo>
                <a:cubicBezTo>
                  <a:pt x="18005" y="13187"/>
                  <a:pt x="18015" y="13187"/>
                  <a:pt x="18015" y="13167"/>
                </a:cubicBezTo>
                <a:cubicBezTo>
                  <a:pt x="18025" y="13167"/>
                  <a:pt x="18025" y="13167"/>
                  <a:pt x="18035" y="13167"/>
                </a:cubicBezTo>
                <a:cubicBezTo>
                  <a:pt x="18045" y="13167"/>
                  <a:pt x="18055" y="13146"/>
                  <a:pt x="18065" y="13167"/>
                </a:cubicBezTo>
                <a:cubicBezTo>
                  <a:pt x="18065" y="13167"/>
                  <a:pt x="18075" y="13167"/>
                  <a:pt x="18075" y="13187"/>
                </a:cubicBezTo>
                <a:cubicBezTo>
                  <a:pt x="18075" y="13187"/>
                  <a:pt x="18084" y="13208"/>
                  <a:pt x="18084" y="13208"/>
                </a:cubicBezTo>
                <a:cubicBezTo>
                  <a:pt x="18094" y="13208"/>
                  <a:pt x="18094" y="13208"/>
                  <a:pt x="18104" y="13208"/>
                </a:cubicBezTo>
                <a:cubicBezTo>
                  <a:pt x="18104" y="13208"/>
                  <a:pt x="18104" y="13229"/>
                  <a:pt x="18094" y="13229"/>
                </a:cubicBezTo>
                <a:cubicBezTo>
                  <a:pt x="18094" y="13249"/>
                  <a:pt x="18094" y="13249"/>
                  <a:pt x="18084" y="13249"/>
                </a:cubicBezTo>
                <a:cubicBezTo>
                  <a:pt x="18084" y="13270"/>
                  <a:pt x="18084" y="13270"/>
                  <a:pt x="18075" y="13291"/>
                </a:cubicBezTo>
                <a:close/>
                <a:moveTo>
                  <a:pt x="17797" y="14366"/>
                </a:moveTo>
                <a:cubicBezTo>
                  <a:pt x="17787" y="14366"/>
                  <a:pt x="17787" y="14366"/>
                  <a:pt x="17777" y="14366"/>
                </a:cubicBezTo>
                <a:cubicBezTo>
                  <a:pt x="17777" y="14366"/>
                  <a:pt x="17787" y="14345"/>
                  <a:pt x="17787" y="14345"/>
                </a:cubicBezTo>
                <a:cubicBezTo>
                  <a:pt x="17787" y="14345"/>
                  <a:pt x="17787" y="14324"/>
                  <a:pt x="17797" y="14324"/>
                </a:cubicBezTo>
                <a:cubicBezTo>
                  <a:pt x="17797" y="14324"/>
                  <a:pt x="17797" y="14324"/>
                  <a:pt x="17807" y="14304"/>
                </a:cubicBezTo>
                <a:cubicBezTo>
                  <a:pt x="17807" y="14304"/>
                  <a:pt x="17807" y="14304"/>
                  <a:pt x="17807" y="14304"/>
                </a:cubicBezTo>
                <a:cubicBezTo>
                  <a:pt x="17807" y="14283"/>
                  <a:pt x="17807" y="14262"/>
                  <a:pt x="17807" y="14262"/>
                </a:cubicBezTo>
                <a:cubicBezTo>
                  <a:pt x="17817" y="14242"/>
                  <a:pt x="17817" y="14242"/>
                  <a:pt x="17817" y="14242"/>
                </a:cubicBezTo>
                <a:cubicBezTo>
                  <a:pt x="17827" y="14242"/>
                  <a:pt x="17827" y="14221"/>
                  <a:pt x="17827" y="14221"/>
                </a:cubicBezTo>
                <a:cubicBezTo>
                  <a:pt x="17827" y="14221"/>
                  <a:pt x="17837" y="14200"/>
                  <a:pt x="17837" y="14200"/>
                </a:cubicBezTo>
                <a:cubicBezTo>
                  <a:pt x="17837" y="14180"/>
                  <a:pt x="17847" y="14180"/>
                  <a:pt x="17847" y="14180"/>
                </a:cubicBezTo>
                <a:cubicBezTo>
                  <a:pt x="17857" y="14159"/>
                  <a:pt x="17857" y="14180"/>
                  <a:pt x="17866" y="14159"/>
                </a:cubicBezTo>
                <a:cubicBezTo>
                  <a:pt x="17866" y="14159"/>
                  <a:pt x="17876" y="14159"/>
                  <a:pt x="17876" y="14159"/>
                </a:cubicBezTo>
                <a:cubicBezTo>
                  <a:pt x="17876" y="14159"/>
                  <a:pt x="17876" y="14159"/>
                  <a:pt x="17886" y="14159"/>
                </a:cubicBezTo>
                <a:cubicBezTo>
                  <a:pt x="17886" y="14159"/>
                  <a:pt x="17886" y="14138"/>
                  <a:pt x="17896" y="14138"/>
                </a:cubicBezTo>
                <a:cubicBezTo>
                  <a:pt x="17896" y="14138"/>
                  <a:pt x="17906" y="14118"/>
                  <a:pt x="17906" y="14118"/>
                </a:cubicBezTo>
                <a:cubicBezTo>
                  <a:pt x="17906" y="14118"/>
                  <a:pt x="17906" y="14118"/>
                  <a:pt x="17916" y="14118"/>
                </a:cubicBezTo>
                <a:cubicBezTo>
                  <a:pt x="17916" y="14118"/>
                  <a:pt x="17916" y="14118"/>
                  <a:pt x="17916" y="14097"/>
                </a:cubicBezTo>
                <a:cubicBezTo>
                  <a:pt x="17916" y="14097"/>
                  <a:pt x="17906" y="14097"/>
                  <a:pt x="17916" y="14076"/>
                </a:cubicBezTo>
                <a:cubicBezTo>
                  <a:pt x="17916" y="14076"/>
                  <a:pt x="17916" y="14076"/>
                  <a:pt x="17916" y="14076"/>
                </a:cubicBezTo>
                <a:cubicBezTo>
                  <a:pt x="17926" y="14056"/>
                  <a:pt x="17926" y="14056"/>
                  <a:pt x="17926" y="14056"/>
                </a:cubicBezTo>
                <a:cubicBezTo>
                  <a:pt x="17936" y="14056"/>
                  <a:pt x="17936" y="14056"/>
                  <a:pt x="17936" y="14056"/>
                </a:cubicBezTo>
                <a:cubicBezTo>
                  <a:pt x="17946" y="14035"/>
                  <a:pt x="17956" y="14014"/>
                  <a:pt x="17966" y="14035"/>
                </a:cubicBezTo>
                <a:cubicBezTo>
                  <a:pt x="17966" y="14035"/>
                  <a:pt x="17966" y="14035"/>
                  <a:pt x="17975" y="14056"/>
                </a:cubicBezTo>
                <a:cubicBezTo>
                  <a:pt x="17975" y="14056"/>
                  <a:pt x="17985" y="14056"/>
                  <a:pt x="17995" y="14056"/>
                </a:cubicBezTo>
                <a:cubicBezTo>
                  <a:pt x="17995" y="14056"/>
                  <a:pt x="18005" y="14056"/>
                  <a:pt x="18005" y="14056"/>
                </a:cubicBezTo>
                <a:cubicBezTo>
                  <a:pt x="18015" y="14056"/>
                  <a:pt x="18015" y="14056"/>
                  <a:pt x="18025" y="14056"/>
                </a:cubicBezTo>
                <a:cubicBezTo>
                  <a:pt x="18025" y="14056"/>
                  <a:pt x="18035" y="14056"/>
                  <a:pt x="18035" y="14056"/>
                </a:cubicBezTo>
                <a:cubicBezTo>
                  <a:pt x="18045" y="14056"/>
                  <a:pt x="18055" y="14035"/>
                  <a:pt x="18055" y="14035"/>
                </a:cubicBezTo>
                <a:cubicBezTo>
                  <a:pt x="18065" y="14014"/>
                  <a:pt x="18075" y="14014"/>
                  <a:pt x="18084" y="14014"/>
                </a:cubicBezTo>
                <a:cubicBezTo>
                  <a:pt x="18084" y="14035"/>
                  <a:pt x="18065" y="14056"/>
                  <a:pt x="18055" y="14076"/>
                </a:cubicBezTo>
                <a:cubicBezTo>
                  <a:pt x="18035" y="14076"/>
                  <a:pt x="18025" y="14097"/>
                  <a:pt x="18015" y="14097"/>
                </a:cubicBezTo>
                <a:cubicBezTo>
                  <a:pt x="18005" y="14097"/>
                  <a:pt x="18005" y="14118"/>
                  <a:pt x="17995" y="14118"/>
                </a:cubicBezTo>
                <a:cubicBezTo>
                  <a:pt x="17985" y="14138"/>
                  <a:pt x="17985" y="14159"/>
                  <a:pt x="17975" y="14159"/>
                </a:cubicBezTo>
                <a:cubicBezTo>
                  <a:pt x="17966" y="14159"/>
                  <a:pt x="17966" y="14159"/>
                  <a:pt x="17966" y="14159"/>
                </a:cubicBezTo>
                <a:cubicBezTo>
                  <a:pt x="17966" y="14159"/>
                  <a:pt x="17966" y="14159"/>
                  <a:pt x="17956" y="14159"/>
                </a:cubicBezTo>
                <a:cubicBezTo>
                  <a:pt x="17956" y="14180"/>
                  <a:pt x="17946" y="14180"/>
                  <a:pt x="17936" y="14180"/>
                </a:cubicBezTo>
                <a:cubicBezTo>
                  <a:pt x="17936" y="14200"/>
                  <a:pt x="17926" y="14200"/>
                  <a:pt x="17926" y="14200"/>
                </a:cubicBezTo>
                <a:cubicBezTo>
                  <a:pt x="17926" y="14200"/>
                  <a:pt x="17926" y="14200"/>
                  <a:pt x="17916" y="14200"/>
                </a:cubicBezTo>
                <a:cubicBezTo>
                  <a:pt x="17916" y="14221"/>
                  <a:pt x="17916" y="14221"/>
                  <a:pt x="17916" y="14221"/>
                </a:cubicBezTo>
                <a:cubicBezTo>
                  <a:pt x="17916" y="14221"/>
                  <a:pt x="17916" y="14221"/>
                  <a:pt x="17906" y="14221"/>
                </a:cubicBezTo>
                <a:cubicBezTo>
                  <a:pt x="17906" y="14242"/>
                  <a:pt x="17906" y="14242"/>
                  <a:pt x="17896" y="14242"/>
                </a:cubicBezTo>
                <a:cubicBezTo>
                  <a:pt x="17896" y="14262"/>
                  <a:pt x="17886" y="14262"/>
                  <a:pt x="17886" y="14283"/>
                </a:cubicBezTo>
                <a:cubicBezTo>
                  <a:pt x="17876" y="14304"/>
                  <a:pt x="17866" y="14324"/>
                  <a:pt x="17857" y="14324"/>
                </a:cubicBezTo>
                <a:cubicBezTo>
                  <a:pt x="17857" y="14345"/>
                  <a:pt x="17847" y="14324"/>
                  <a:pt x="17847" y="14324"/>
                </a:cubicBezTo>
                <a:cubicBezTo>
                  <a:pt x="17837" y="14324"/>
                  <a:pt x="17837" y="14345"/>
                  <a:pt x="17827" y="14345"/>
                </a:cubicBezTo>
                <a:cubicBezTo>
                  <a:pt x="17817" y="14345"/>
                  <a:pt x="17817" y="14345"/>
                  <a:pt x="17807" y="14366"/>
                </a:cubicBezTo>
                <a:cubicBezTo>
                  <a:pt x="17797" y="14366"/>
                  <a:pt x="17797" y="14366"/>
                  <a:pt x="17797" y="14366"/>
                </a:cubicBezTo>
                <a:close/>
                <a:moveTo>
                  <a:pt x="17549" y="10480"/>
                </a:moveTo>
                <a:cubicBezTo>
                  <a:pt x="17559" y="10480"/>
                  <a:pt x="17559" y="10480"/>
                  <a:pt x="17559" y="10480"/>
                </a:cubicBezTo>
                <a:cubicBezTo>
                  <a:pt x="17569" y="10480"/>
                  <a:pt x="17589" y="10480"/>
                  <a:pt x="17599" y="10480"/>
                </a:cubicBezTo>
                <a:cubicBezTo>
                  <a:pt x="17599" y="10500"/>
                  <a:pt x="17609" y="10500"/>
                  <a:pt x="17619" y="10500"/>
                </a:cubicBezTo>
                <a:cubicBezTo>
                  <a:pt x="17629" y="10500"/>
                  <a:pt x="17629" y="10500"/>
                  <a:pt x="17629" y="10500"/>
                </a:cubicBezTo>
                <a:cubicBezTo>
                  <a:pt x="17639" y="10521"/>
                  <a:pt x="17639" y="10521"/>
                  <a:pt x="17649" y="10542"/>
                </a:cubicBezTo>
                <a:cubicBezTo>
                  <a:pt x="17649" y="10542"/>
                  <a:pt x="17649" y="10562"/>
                  <a:pt x="17649" y="10562"/>
                </a:cubicBezTo>
                <a:cubicBezTo>
                  <a:pt x="17649" y="10583"/>
                  <a:pt x="17649" y="10604"/>
                  <a:pt x="17639" y="10624"/>
                </a:cubicBezTo>
                <a:cubicBezTo>
                  <a:pt x="17639" y="10645"/>
                  <a:pt x="17639" y="10645"/>
                  <a:pt x="17639" y="10666"/>
                </a:cubicBezTo>
                <a:cubicBezTo>
                  <a:pt x="17639" y="10666"/>
                  <a:pt x="17639" y="10686"/>
                  <a:pt x="17629" y="10686"/>
                </a:cubicBezTo>
                <a:cubicBezTo>
                  <a:pt x="17619" y="10686"/>
                  <a:pt x="17609" y="10666"/>
                  <a:pt x="17609" y="10645"/>
                </a:cubicBezTo>
                <a:cubicBezTo>
                  <a:pt x="17599" y="10624"/>
                  <a:pt x="17599" y="10604"/>
                  <a:pt x="17589" y="10583"/>
                </a:cubicBezTo>
                <a:cubicBezTo>
                  <a:pt x="17589" y="10562"/>
                  <a:pt x="17589" y="10562"/>
                  <a:pt x="17589" y="10542"/>
                </a:cubicBezTo>
                <a:cubicBezTo>
                  <a:pt x="17579" y="10542"/>
                  <a:pt x="17579" y="10521"/>
                  <a:pt x="17579" y="10521"/>
                </a:cubicBezTo>
                <a:cubicBezTo>
                  <a:pt x="17569" y="10500"/>
                  <a:pt x="17549" y="10521"/>
                  <a:pt x="17549" y="10480"/>
                </a:cubicBezTo>
                <a:close/>
                <a:moveTo>
                  <a:pt x="17421" y="11182"/>
                </a:moveTo>
                <a:cubicBezTo>
                  <a:pt x="17421" y="11182"/>
                  <a:pt x="17431" y="11162"/>
                  <a:pt x="17431" y="11162"/>
                </a:cubicBezTo>
                <a:cubicBezTo>
                  <a:pt x="17440" y="11141"/>
                  <a:pt x="17450" y="11120"/>
                  <a:pt x="17460" y="11120"/>
                </a:cubicBezTo>
                <a:cubicBezTo>
                  <a:pt x="17460" y="11100"/>
                  <a:pt x="17460" y="11100"/>
                  <a:pt x="17460" y="11079"/>
                </a:cubicBezTo>
                <a:cubicBezTo>
                  <a:pt x="17460" y="11058"/>
                  <a:pt x="17480" y="11038"/>
                  <a:pt x="17480" y="11017"/>
                </a:cubicBezTo>
                <a:cubicBezTo>
                  <a:pt x="17490" y="11017"/>
                  <a:pt x="17500" y="10996"/>
                  <a:pt x="17500" y="10996"/>
                </a:cubicBezTo>
                <a:cubicBezTo>
                  <a:pt x="17510" y="10976"/>
                  <a:pt x="17510" y="10976"/>
                  <a:pt x="17510" y="10955"/>
                </a:cubicBezTo>
                <a:cubicBezTo>
                  <a:pt x="17520" y="10955"/>
                  <a:pt x="17520" y="10934"/>
                  <a:pt x="17510" y="10934"/>
                </a:cubicBezTo>
                <a:cubicBezTo>
                  <a:pt x="17510" y="10934"/>
                  <a:pt x="17500" y="10934"/>
                  <a:pt x="17500" y="10914"/>
                </a:cubicBezTo>
                <a:cubicBezTo>
                  <a:pt x="17510" y="10914"/>
                  <a:pt x="17510" y="10914"/>
                  <a:pt x="17510" y="10893"/>
                </a:cubicBezTo>
                <a:cubicBezTo>
                  <a:pt x="17510" y="10893"/>
                  <a:pt x="17510" y="10893"/>
                  <a:pt x="17510" y="10872"/>
                </a:cubicBezTo>
                <a:cubicBezTo>
                  <a:pt x="17510" y="10872"/>
                  <a:pt x="17510" y="10852"/>
                  <a:pt x="17520" y="10831"/>
                </a:cubicBezTo>
                <a:cubicBezTo>
                  <a:pt x="17520" y="10831"/>
                  <a:pt x="17520" y="10831"/>
                  <a:pt x="17520" y="10831"/>
                </a:cubicBezTo>
                <a:cubicBezTo>
                  <a:pt x="17530" y="10810"/>
                  <a:pt x="17530" y="10831"/>
                  <a:pt x="17530" y="10831"/>
                </a:cubicBezTo>
                <a:cubicBezTo>
                  <a:pt x="17530" y="10852"/>
                  <a:pt x="17530" y="10852"/>
                  <a:pt x="17530" y="10852"/>
                </a:cubicBezTo>
                <a:cubicBezTo>
                  <a:pt x="17530" y="10872"/>
                  <a:pt x="17530" y="10872"/>
                  <a:pt x="17530" y="10893"/>
                </a:cubicBezTo>
                <a:cubicBezTo>
                  <a:pt x="17530" y="10914"/>
                  <a:pt x="17530" y="10914"/>
                  <a:pt x="17530" y="10934"/>
                </a:cubicBezTo>
                <a:cubicBezTo>
                  <a:pt x="17540" y="10934"/>
                  <a:pt x="17530" y="10934"/>
                  <a:pt x="17540" y="10955"/>
                </a:cubicBezTo>
                <a:cubicBezTo>
                  <a:pt x="17540" y="10955"/>
                  <a:pt x="17540" y="10955"/>
                  <a:pt x="17540" y="10955"/>
                </a:cubicBezTo>
                <a:cubicBezTo>
                  <a:pt x="17540" y="10955"/>
                  <a:pt x="17540" y="10976"/>
                  <a:pt x="17540" y="10976"/>
                </a:cubicBezTo>
                <a:cubicBezTo>
                  <a:pt x="17540" y="10996"/>
                  <a:pt x="17530" y="10996"/>
                  <a:pt x="17530" y="10996"/>
                </a:cubicBezTo>
                <a:cubicBezTo>
                  <a:pt x="17520" y="11017"/>
                  <a:pt x="17510" y="11017"/>
                  <a:pt x="17510" y="11038"/>
                </a:cubicBezTo>
                <a:cubicBezTo>
                  <a:pt x="17500" y="11038"/>
                  <a:pt x="17500" y="11038"/>
                  <a:pt x="17500" y="11058"/>
                </a:cubicBezTo>
                <a:cubicBezTo>
                  <a:pt x="17500" y="11058"/>
                  <a:pt x="17500" y="11038"/>
                  <a:pt x="17490" y="11038"/>
                </a:cubicBezTo>
                <a:cubicBezTo>
                  <a:pt x="17480" y="11038"/>
                  <a:pt x="17480" y="11058"/>
                  <a:pt x="17480" y="11079"/>
                </a:cubicBezTo>
                <a:cubicBezTo>
                  <a:pt x="17480" y="11079"/>
                  <a:pt x="17490" y="11079"/>
                  <a:pt x="17490" y="11100"/>
                </a:cubicBezTo>
                <a:cubicBezTo>
                  <a:pt x="17490" y="11100"/>
                  <a:pt x="17490" y="11120"/>
                  <a:pt x="17480" y="11120"/>
                </a:cubicBezTo>
                <a:cubicBezTo>
                  <a:pt x="17480" y="11141"/>
                  <a:pt x="17470" y="11141"/>
                  <a:pt x="17470" y="11162"/>
                </a:cubicBezTo>
                <a:cubicBezTo>
                  <a:pt x="17470" y="11162"/>
                  <a:pt x="17460" y="11182"/>
                  <a:pt x="17460" y="11203"/>
                </a:cubicBezTo>
                <a:cubicBezTo>
                  <a:pt x="17450" y="11182"/>
                  <a:pt x="17450" y="11182"/>
                  <a:pt x="17440" y="11182"/>
                </a:cubicBezTo>
                <a:cubicBezTo>
                  <a:pt x="17431" y="11203"/>
                  <a:pt x="17431" y="11203"/>
                  <a:pt x="17431" y="11224"/>
                </a:cubicBezTo>
                <a:cubicBezTo>
                  <a:pt x="17431" y="11244"/>
                  <a:pt x="17431" y="11244"/>
                  <a:pt x="17421" y="11244"/>
                </a:cubicBezTo>
                <a:cubicBezTo>
                  <a:pt x="17411" y="11265"/>
                  <a:pt x="17401" y="11286"/>
                  <a:pt x="17391" y="11306"/>
                </a:cubicBezTo>
                <a:cubicBezTo>
                  <a:pt x="17391" y="11306"/>
                  <a:pt x="17371" y="11348"/>
                  <a:pt x="17371" y="11306"/>
                </a:cubicBezTo>
                <a:cubicBezTo>
                  <a:pt x="17371" y="11306"/>
                  <a:pt x="17381" y="11286"/>
                  <a:pt x="17391" y="11286"/>
                </a:cubicBezTo>
                <a:cubicBezTo>
                  <a:pt x="17391" y="11265"/>
                  <a:pt x="17381" y="11265"/>
                  <a:pt x="17391" y="11244"/>
                </a:cubicBezTo>
                <a:cubicBezTo>
                  <a:pt x="17391" y="11244"/>
                  <a:pt x="17401" y="11224"/>
                  <a:pt x="17411" y="11224"/>
                </a:cubicBezTo>
                <a:cubicBezTo>
                  <a:pt x="17411" y="11203"/>
                  <a:pt x="17411" y="11203"/>
                  <a:pt x="17421" y="11182"/>
                </a:cubicBezTo>
                <a:close/>
                <a:moveTo>
                  <a:pt x="17559" y="10480"/>
                </a:moveTo>
                <a:cubicBezTo>
                  <a:pt x="17559" y="10480"/>
                  <a:pt x="17559" y="10480"/>
                  <a:pt x="17559" y="10480"/>
                </a:cubicBezTo>
                <a:cubicBezTo>
                  <a:pt x="17559" y="10480"/>
                  <a:pt x="17559" y="10480"/>
                  <a:pt x="17559" y="10480"/>
                </a:cubicBezTo>
                <a:cubicBezTo>
                  <a:pt x="17559" y="10480"/>
                  <a:pt x="17559" y="10480"/>
                  <a:pt x="17559" y="10480"/>
                </a:cubicBezTo>
                <a:close/>
                <a:moveTo>
                  <a:pt x="17906" y="10996"/>
                </a:moveTo>
                <a:cubicBezTo>
                  <a:pt x="17896" y="10996"/>
                  <a:pt x="17906" y="11017"/>
                  <a:pt x="17906" y="11038"/>
                </a:cubicBezTo>
                <a:cubicBezTo>
                  <a:pt x="17906" y="11038"/>
                  <a:pt x="17906" y="11058"/>
                  <a:pt x="17896" y="11038"/>
                </a:cubicBezTo>
                <a:cubicBezTo>
                  <a:pt x="17896" y="11038"/>
                  <a:pt x="17886" y="11017"/>
                  <a:pt x="17886" y="11017"/>
                </a:cubicBezTo>
                <a:cubicBezTo>
                  <a:pt x="17886" y="10996"/>
                  <a:pt x="17886" y="10976"/>
                  <a:pt x="17886" y="10955"/>
                </a:cubicBezTo>
                <a:cubicBezTo>
                  <a:pt x="17886" y="10955"/>
                  <a:pt x="17886" y="10934"/>
                  <a:pt x="17876" y="10934"/>
                </a:cubicBezTo>
                <a:cubicBezTo>
                  <a:pt x="17876" y="10934"/>
                  <a:pt x="17876" y="10914"/>
                  <a:pt x="17876" y="10914"/>
                </a:cubicBezTo>
                <a:cubicBezTo>
                  <a:pt x="17876" y="10893"/>
                  <a:pt x="17866" y="10914"/>
                  <a:pt x="17866" y="10893"/>
                </a:cubicBezTo>
                <a:cubicBezTo>
                  <a:pt x="17857" y="10893"/>
                  <a:pt x="17866" y="10893"/>
                  <a:pt x="17866" y="10893"/>
                </a:cubicBezTo>
                <a:cubicBezTo>
                  <a:pt x="17866" y="10872"/>
                  <a:pt x="17866" y="10852"/>
                  <a:pt x="17857" y="10852"/>
                </a:cubicBezTo>
                <a:cubicBezTo>
                  <a:pt x="17857" y="10831"/>
                  <a:pt x="17857" y="10831"/>
                  <a:pt x="17857" y="10831"/>
                </a:cubicBezTo>
                <a:cubicBezTo>
                  <a:pt x="17866" y="10810"/>
                  <a:pt x="17866" y="10831"/>
                  <a:pt x="17876" y="10831"/>
                </a:cubicBezTo>
                <a:cubicBezTo>
                  <a:pt x="17876" y="10831"/>
                  <a:pt x="17886" y="10831"/>
                  <a:pt x="17886" y="10831"/>
                </a:cubicBezTo>
                <a:cubicBezTo>
                  <a:pt x="17886" y="10831"/>
                  <a:pt x="17896" y="10831"/>
                  <a:pt x="17896" y="10831"/>
                </a:cubicBezTo>
                <a:cubicBezTo>
                  <a:pt x="17906" y="10852"/>
                  <a:pt x="17896" y="10872"/>
                  <a:pt x="17896" y="10893"/>
                </a:cubicBezTo>
                <a:cubicBezTo>
                  <a:pt x="17906" y="10893"/>
                  <a:pt x="17906" y="10893"/>
                  <a:pt x="17906" y="10914"/>
                </a:cubicBezTo>
                <a:cubicBezTo>
                  <a:pt x="17906" y="10914"/>
                  <a:pt x="17906" y="10934"/>
                  <a:pt x="17916" y="10955"/>
                </a:cubicBezTo>
                <a:cubicBezTo>
                  <a:pt x="17916" y="10955"/>
                  <a:pt x="17936" y="11017"/>
                  <a:pt x="17916" y="11017"/>
                </a:cubicBezTo>
                <a:cubicBezTo>
                  <a:pt x="17916" y="11017"/>
                  <a:pt x="17906" y="10996"/>
                  <a:pt x="17906" y="10996"/>
                </a:cubicBezTo>
                <a:close/>
                <a:moveTo>
                  <a:pt x="17639" y="9694"/>
                </a:moveTo>
                <a:cubicBezTo>
                  <a:pt x="17639" y="9715"/>
                  <a:pt x="17639" y="9736"/>
                  <a:pt x="17639" y="9736"/>
                </a:cubicBezTo>
                <a:cubicBezTo>
                  <a:pt x="17639" y="9756"/>
                  <a:pt x="17639" y="9756"/>
                  <a:pt x="17639" y="9777"/>
                </a:cubicBezTo>
                <a:cubicBezTo>
                  <a:pt x="17639" y="9777"/>
                  <a:pt x="17639" y="9798"/>
                  <a:pt x="17639" y="9798"/>
                </a:cubicBezTo>
                <a:cubicBezTo>
                  <a:pt x="17639" y="9818"/>
                  <a:pt x="17649" y="9818"/>
                  <a:pt x="17649" y="9839"/>
                </a:cubicBezTo>
                <a:cubicBezTo>
                  <a:pt x="17658" y="9839"/>
                  <a:pt x="17649" y="9839"/>
                  <a:pt x="17658" y="9860"/>
                </a:cubicBezTo>
                <a:cubicBezTo>
                  <a:pt x="17658" y="9860"/>
                  <a:pt x="17658" y="9860"/>
                  <a:pt x="17658" y="9860"/>
                </a:cubicBezTo>
                <a:cubicBezTo>
                  <a:pt x="17668" y="9880"/>
                  <a:pt x="17678" y="9880"/>
                  <a:pt x="17678" y="9901"/>
                </a:cubicBezTo>
                <a:cubicBezTo>
                  <a:pt x="17678" y="9922"/>
                  <a:pt x="17678" y="9922"/>
                  <a:pt x="17678" y="9942"/>
                </a:cubicBezTo>
                <a:cubicBezTo>
                  <a:pt x="17678" y="9942"/>
                  <a:pt x="17678" y="9963"/>
                  <a:pt x="17668" y="9963"/>
                </a:cubicBezTo>
                <a:cubicBezTo>
                  <a:pt x="17668" y="9963"/>
                  <a:pt x="17678" y="9984"/>
                  <a:pt x="17668" y="9984"/>
                </a:cubicBezTo>
                <a:cubicBezTo>
                  <a:pt x="17668" y="9984"/>
                  <a:pt x="17668" y="9984"/>
                  <a:pt x="17668" y="10004"/>
                </a:cubicBezTo>
                <a:cubicBezTo>
                  <a:pt x="17668" y="10004"/>
                  <a:pt x="17668" y="10066"/>
                  <a:pt x="17658" y="10066"/>
                </a:cubicBezTo>
                <a:cubicBezTo>
                  <a:pt x="17658" y="10066"/>
                  <a:pt x="17649" y="10066"/>
                  <a:pt x="17649" y="10046"/>
                </a:cubicBezTo>
                <a:cubicBezTo>
                  <a:pt x="17649" y="10046"/>
                  <a:pt x="17639" y="10046"/>
                  <a:pt x="17639" y="10066"/>
                </a:cubicBezTo>
                <a:cubicBezTo>
                  <a:pt x="17639" y="10066"/>
                  <a:pt x="17639" y="10066"/>
                  <a:pt x="17629" y="10066"/>
                </a:cubicBezTo>
                <a:cubicBezTo>
                  <a:pt x="17629" y="10087"/>
                  <a:pt x="17629" y="10087"/>
                  <a:pt x="17629" y="10087"/>
                </a:cubicBezTo>
                <a:cubicBezTo>
                  <a:pt x="17619" y="10108"/>
                  <a:pt x="17619" y="10128"/>
                  <a:pt x="17619" y="10149"/>
                </a:cubicBezTo>
                <a:cubicBezTo>
                  <a:pt x="17619" y="10149"/>
                  <a:pt x="17619" y="10170"/>
                  <a:pt x="17619" y="10190"/>
                </a:cubicBezTo>
                <a:cubicBezTo>
                  <a:pt x="17619" y="10211"/>
                  <a:pt x="17629" y="10211"/>
                  <a:pt x="17629" y="10232"/>
                </a:cubicBezTo>
                <a:cubicBezTo>
                  <a:pt x="17629" y="10252"/>
                  <a:pt x="17639" y="10252"/>
                  <a:pt x="17639" y="10273"/>
                </a:cubicBezTo>
                <a:cubicBezTo>
                  <a:pt x="17639" y="10294"/>
                  <a:pt x="17639" y="10294"/>
                  <a:pt x="17639" y="10294"/>
                </a:cubicBezTo>
                <a:cubicBezTo>
                  <a:pt x="17639" y="10314"/>
                  <a:pt x="17649" y="10294"/>
                  <a:pt x="17649" y="10314"/>
                </a:cubicBezTo>
                <a:cubicBezTo>
                  <a:pt x="17649" y="10314"/>
                  <a:pt x="17639" y="10314"/>
                  <a:pt x="17639" y="10335"/>
                </a:cubicBezTo>
                <a:cubicBezTo>
                  <a:pt x="17639" y="10335"/>
                  <a:pt x="17639" y="10335"/>
                  <a:pt x="17649" y="10356"/>
                </a:cubicBezTo>
                <a:cubicBezTo>
                  <a:pt x="17649" y="10356"/>
                  <a:pt x="17649" y="10356"/>
                  <a:pt x="17649" y="10356"/>
                </a:cubicBezTo>
                <a:cubicBezTo>
                  <a:pt x="17649" y="10356"/>
                  <a:pt x="17658" y="10376"/>
                  <a:pt x="17658" y="10376"/>
                </a:cubicBezTo>
                <a:cubicBezTo>
                  <a:pt x="17658" y="10376"/>
                  <a:pt x="17668" y="10397"/>
                  <a:pt x="17668" y="10397"/>
                </a:cubicBezTo>
                <a:cubicBezTo>
                  <a:pt x="17678" y="10397"/>
                  <a:pt x="17678" y="10418"/>
                  <a:pt x="17688" y="10418"/>
                </a:cubicBezTo>
                <a:cubicBezTo>
                  <a:pt x="17688" y="10397"/>
                  <a:pt x="17688" y="10397"/>
                  <a:pt x="17688" y="10397"/>
                </a:cubicBezTo>
                <a:cubicBezTo>
                  <a:pt x="17688" y="10397"/>
                  <a:pt x="17688" y="10376"/>
                  <a:pt x="17688" y="10376"/>
                </a:cubicBezTo>
                <a:cubicBezTo>
                  <a:pt x="17688" y="10356"/>
                  <a:pt x="17698" y="10356"/>
                  <a:pt x="17698" y="10356"/>
                </a:cubicBezTo>
                <a:cubicBezTo>
                  <a:pt x="17718" y="10335"/>
                  <a:pt x="17718" y="10356"/>
                  <a:pt x="17738" y="10356"/>
                </a:cubicBezTo>
                <a:cubicBezTo>
                  <a:pt x="17738" y="10376"/>
                  <a:pt x="17748" y="10376"/>
                  <a:pt x="17748" y="10397"/>
                </a:cubicBezTo>
                <a:cubicBezTo>
                  <a:pt x="17738" y="10397"/>
                  <a:pt x="17738" y="10418"/>
                  <a:pt x="17738" y="10418"/>
                </a:cubicBezTo>
                <a:cubicBezTo>
                  <a:pt x="17738" y="10438"/>
                  <a:pt x="17748" y="10459"/>
                  <a:pt x="17758" y="10459"/>
                </a:cubicBezTo>
                <a:cubicBezTo>
                  <a:pt x="17758" y="10459"/>
                  <a:pt x="17767" y="10459"/>
                  <a:pt x="17767" y="10438"/>
                </a:cubicBezTo>
                <a:cubicBezTo>
                  <a:pt x="17767" y="10438"/>
                  <a:pt x="17767" y="10418"/>
                  <a:pt x="17767" y="10418"/>
                </a:cubicBezTo>
                <a:cubicBezTo>
                  <a:pt x="17767" y="10397"/>
                  <a:pt x="17758" y="10376"/>
                  <a:pt x="17767" y="10376"/>
                </a:cubicBezTo>
                <a:cubicBezTo>
                  <a:pt x="17767" y="10376"/>
                  <a:pt x="17777" y="10376"/>
                  <a:pt x="17777" y="10376"/>
                </a:cubicBezTo>
                <a:cubicBezTo>
                  <a:pt x="17787" y="10397"/>
                  <a:pt x="17787" y="10397"/>
                  <a:pt x="17787" y="10418"/>
                </a:cubicBezTo>
                <a:cubicBezTo>
                  <a:pt x="17797" y="10418"/>
                  <a:pt x="17807" y="10418"/>
                  <a:pt x="17817" y="10418"/>
                </a:cubicBezTo>
                <a:cubicBezTo>
                  <a:pt x="17817" y="10438"/>
                  <a:pt x="17817" y="10438"/>
                  <a:pt x="17807" y="10438"/>
                </a:cubicBezTo>
                <a:cubicBezTo>
                  <a:pt x="17807" y="10459"/>
                  <a:pt x="17787" y="10438"/>
                  <a:pt x="17787" y="10459"/>
                </a:cubicBezTo>
                <a:cubicBezTo>
                  <a:pt x="17787" y="10459"/>
                  <a:pt x="17797" y="10459"/>
                  <a:pt x="17797" y="10480"/>
                </a:cubicBezTo>
                <a:cubicBezTo>
                  <a:pt x="17797" y="10480"/>
                  <a:pt x="17797" y="10480"/>
                  <a:pt x="17807" y="10480"/>
                </a:cubicBezTo>
                <a:cubicBezTo>
                  <a:pt x="17807" y="10500"/>
                  <a:pt x="17807" y="10500"/>
                  <a:pt x="17817" y="10500"/>
                </a:cubicBezTo>
                <a:cubicBezTo>
                  <a:pt x="17817" y="10500"/>
                  <a:pt x="17817" y="10521"/>
                  <a:pt x="17827" y="10521"/>
                </a:cubicBezTo>
                <a:cubicBezTo>
                  <a:pt x="17827" y="10542"/>
                  <a:pt x="17837" y="10542"/>
                  <a:pt x="17837" y="10542"/>
                </a:cubicBezTo>
                <a:cubicBezTo>
                  <a:pt x="17837" y="10562"/>
                  <a:pt x="17837" y="10562"/>
                  <a:pt x="17837" y="10562"/>
                </a:cubicBezTo>
                <a:cubicBezTo>
                  <a:pt x="17827" y="10562"/>
                  <a:pt x="17827" y="10583"/>
                  <a:pt x="17827" y="10583"/>
                </a:cubicBezTo>
                <a:cubicBezTo>
                  <a:pt x="17827" y="10583"/>
                  <a:pt x="17827" y="10624"/>
                  <a:pt x="17827" y="10624"/>
                </a:cubicBezTo>
                <a:cubicBezTo>
                  <a:pt x="17827" y="10624"/>
                  <a:pt x="17817" y="10604"/>
                  <a:pt x="17817" y="10604"/>
                </a:cubicBezTo>
                <a:cubicBezTo>
                  <a:pt x="17817" y="10604"/>
                  <a:pt x="17817" y="10604"/>
                  <a:pt x="17817" y="10604"/>
                </a:cubicBezTo>
                <a:cubicBezTo>
                  <a:pt x="17807" y="10604"/>
                  <a:pt x="17807" y="10604"/>
                  <a:pt x="17807" y="10583"/>
                </a:cubicBezTo>
                <a:cubicBezTo>
                  <a:pt x="17807" y="10604"/>
                  <a:pt x="17797" y="10583"/>
                  <a:pt x="17797" y="10583"/>
                </a:cubicBezTo>
                <a:cubicBezTo>
                  <a:pt x="17797" y="10583"/>
                  <a:pt x="17807" y="10583"/>
                  <a:pt x="17807" y="10583"/>
                </a:cubicBezTo>
                <a:cubicBezTo>
                  <a:pt x="17807" y="10562"/>
                  <a:pt x="17797" y="10583"/>
                  <a:pt x="17797" y="10583"/>
                </a:cubicBezTo>
                <a:cubicBezTo>
                  <a:pt x="17787" y="10583"/>
                  <a:pt x="17787" y="10562"/>
                  <a:pt x="17787" y="10562"/>
                </a:cubicBezTo>
                <a:cubicBezTo>
                  <a:pt x="17787" y="10562"/>
                  <a:pt x="17777" y="10562"/>
                  <a:pt x="17777" y="10562"/>
                </a:cubicBezTo>
                <a:cubicBezTo>
                  <a:pt x="17767" y="10562"/>
                  <a:pt x="17767" y="10521"/>
                  <a:pt x="17758" y="10500"/>
                </a:cubicBezTo>
                <a:cubicBezTo>
                  <a:pt x="17758" y="10500"/>
                  <a:pt x="17758" y="10480"/>
                  <a:pt x="17758" y="10480"/>
                </a:cubicBezTo>
                <a:cubicBezTo>
                  <a:pt x="17748" y="10480"/>
                  <a:pt x="17748" y="10459"/>
                  <a:pt x="17748" y="10459"/>
                </a:cubicBezTo>
                <a:cubicBezTo>
                  <a:pt x="17738" y="10459"/>
                  <a:pt x="17738" y="10459"/>
                  <a:pt x="17728" y="10438"/>
                </a:cubicBezTo>
                <a:cubicBezTo>
                  <a:pt x="17728" y="10438"/>
                  <a:pt x="17718" y="10418"/>
                  <a:pt x="17708" y="10418"/>
                </a:cubicBezTo>
                <a:cubicBezTo>
                  <a:pt x="17708" y="10418"/>
                  <a:pt x="17698" y="10418"/>
                  <a:pt x="17698" y="10418"/>
                </a:cubicBezTo>
                <a:cubicBezTo>
                  <a:pt x="17698" y="10438"/>
                  <a:pt x="17698" y="10438"/>
                  <a:pt x="17708" y="10459"/>
                </a:cubicBezTo>
                <a:cubicBezTo>
                  <a:pt x="17708" y="10459"/>
                  <a:pt x="17708" y="10480"/>
                  <a:pt x="17708" y="10480"/>
                </a:cubicBezTo>
                <a:cubicBezTo>
                  <a:pt x="17718" y="10500"/>
                  <a:pt x="17718" y="10500"/>
                  <a:pt x="17718" y="10521"/>
                </a:cubicBezTo>
                <a:cubicBezTo>
                  <a:pt x="17728" y="10562"/>
                  <a:pt x="17708" y="10542"/>
                  <a:pt x="17708" y="10521"/>
                </a:cubicBezTo>
                <a:cubicBezTo>
                  <a:pt x="17708" y="10500"/>
                  <a:pt x="17708" y="10480"/>
                  <a:pt x="17698" y="10480"/>
                </a:cubicBezTo>
                <a:cubicBezTo>
                  <a:pt x="17698" y="10459"/>
                  <a:pt x="17688" y="10459"/>
                  <a:pt x="17688" y="10459"/>
                </a:cubicBezTo>
                <a:cubicBezTo>
                  <a:pt x="17678" y="10459"/>
                  <a:pt x="17678" y="10438"/>
                  <a:pt x="17678" y="10438"/>
                </a:cubicBezTo>
                <a:cubicBezTo>
                  <a:pt x="17668" y="10438"/>
                  <a:pt x="17658" y="10418"/>
                  <a:pt x="17649" y="10418"/>
                </a:cubicBezTo>
                <a:cubicBezTo>
                  <a:pt x="17639" y="10418"/>
                  <a:pt x="17639" y="10418"/>
                  <a:pt x="17629" y="10438"/>
                </a:cubicBezTo>
                <a:cubicBezTo>
                  <a:pt x="17629" y="10438"/>
                  <a:pt x="17629" y="10459"/>
                  <a:pt x="17619" y="10459"/>
                </a:cubicBezTo>
                <a:cubicBezTo>
                  <a:pt x="17619" y="10459"/>
                  <a:pt x="17619" y="10438"/>
                  <a:pt x="17609" y="10438"/>
                </a:cubicBezTo>
                <a:cubicBezTo>
                  <a:pt x="17609" y="10418"/>
                  <a:pt x="17599" y="10438"/>
                  <a:pt x="17589" y="10438"/>
                </a:cubicBezTo>
                <a:cubicBezTo>
                  <a:pt x="17589" y="10418"/>
                  <a:pt x="17579" y="10418"/>
                  <a:pt x="17579" y="10418"/>
                </a:cubicBezTo>
                <a:cubicBezTo>
                  <a:pt x="17579" y="10418"/>
                  <a:pt x="17579" y="10397"/>
                  <a:pt x="17579" y="10397"/>
                </a:cubicBezTo>
                <a:cubicBezTo>
                  <a:pt x="17579" y="10376"/>
                  <a:pt x="17579" y="10376"/>
                  <a:pt x="17579" y="10356"/>
                </a:cubicBezTo>
                <a:cubicBezTo>
                  <a:pt x="17589" y="10335"/>
                  <a:pt x="17589" y="10335"/>
                  <a:pt x="17599" y="10335"/>
                </a:cubicBezTo>
                <a:cubicBezTo>
                  <a:pt x="17609" y="10294"/>
                  <a:pt x="17589" y="10273"/>
                  <a:pt x="17579" y="10273"/>
                </a:cubicBezTo>
                <a:cubicBezTo>
                  <a:pt x="17569" y="10273"/>
                  <a:pt x="17569" y="10294"/>
                  <a:pt x="17569" y="10314"/>
                </a:cubicBezTo>
                <a:cubicBezTo>
                  <a:pt x="17569" y="10335"/>
                  <a:pt x="17559" y="10335"/>
                  <a:pt x="17559" y="10335"/>
                </a:cubicBezTo>
                <a:cubicBezTo>
                  <a:pt x="17559" y="10335"/>
                  <a:pt x="17559" y="10314"/>
                  <a:pt x="17549" y="10294"/>
                </a:cubicBezTo>
                <a:cubicBezTo>
                  <a:pt x="17549" y="10294"/>
                  <a:pt x="17540" y="10273"/>
                  <a:pt x="17540" y="10273"/>
                </a:cubicBezTo>
                <a:cubicBezTo>
                  <a:pt x="17530" y="10252"/>
                  <a:pt x="17520" y="10232"/>
                  <a:pt x="17520" y="10211"/>
                </a:cubicBezTo>
                <a:cubicBezTo>
                  <a:pt x="17520" y="10190"/>
                  <a:pt x="17510" y="10170"/>
                  <a:pt x="17510" y="10149"/>
                </a:cubicBezTo>
                <a:cubicBezTo>
                  <a:pt x="17510" y="10128"/>
                  <a:pt x="17510" y="10108"/>
                  <a:pt x="17500" y="10087"/>
                </a:cubicBezTo>
                <a:cubicBezTo>
                  <a:pt x="17500" y="10087"/>
                  <a:pt x="17470" y="10066"/>
                  <a:pt x="17480" y="10025"/>
                </a:cubicBezTo>
                <a:cubicBezTo>
                  <a:pt x="17490" y="10004"/>
                  <a:pt x="17510" y="10066"/>
                  <a:pt x="17520" y="10066"/>
                </a:cubicBezTo>
                <a:cubicBezTo>
                  <a:pt x="17520" y="10087"/>
                  <a:pt x="17530" y="10108"/>
                  <a:pt x="17530" y="10108"/>
                </a:cubicBezTo>
                <a:cubicBezTo>
                  <a:pt x="17540" y="10087"/>
                  <a:pt x="17540" y="10087"/>
                  <a:pt x="17540" y="10066"/>
                </a:cubicBezTo>
                <a:cubicBezTo>
                  <a:pt x="17530" y="10046"/>
                  <a:pt x="17530" y="10025"/>
                  <a:pt x="17530" y="10004"/>
                </a:cubicBezTo>
                <a:cubicBezTo>
                  <a:pt x="17530" y="10004"/>
                  <a:pt x="17530" y="9984"/>
                  <a:pt x="17530" y="9984"/>
                </a:cubicBezTo>
                <a:cubicBezTo>
                  <a:pt x="17530" y="9963"/>
                  <a:pt x="17530" y="9963"/>
                  <a:pt x="17530" y="9942"/>
                </a:cubicBezTo>
                <a:cubicBezTo>
                  <a:pt x="17530" y="9942"/>
                  <a:pt x="17530" y="9922"/>
                  <a:pt x="17530" y="9901"/>
                </a:cubicBezTo>
                <a:cubicBezTo>
                  <a:pt x="17530" y="9901"/>
                  <a:pt x="17530" y="9880"/>
                  <a:pt x="17520" y="9880"/>
                </a:cubicBezTo>
                <a:cubicBezTo>
                  <a:pt x="17520" y="9860"/>
                  <a:pt x="17520" y="9839"/>
                  <a:pt x="17520" y="9839"/>
                </a:cubicBezTo>
                <a:cubicBezTo>
                  <a:pt x="17530" y="9818"/>
                  <a:pt x="17520" y="9798"/>
                  <a:pt x="17520" y="9798"/>
                </a:cubicBezTo>
                <a:cubicBezTo>
                  <a:pt x="17530" y="9777"/>
                  <a:pt x="17530" y="9756"/>
                  <a:pt x="17530" y="9736"/>
                </a:cubicBezTo>
                <a:cubicBezTo>
                  <a:pt x="17520" y="9736"/>
                  <a:pt x="17520" y="9715"/>
                  <a:pt x="17520" y="9694"/>
                </a:cubicBezTo>
                <a:cubicBezTo>
                  <a:pt x="17520" y="9673"/>
                  <a:pt x="17530" y="9653"/>
                  <a:pt x="17540" y="9653"/>
                </a:cubicBezTo>
                <a:cubicBezTo>
                  <a:pt x="17559" y="9653"/>
                  <a:pt x="17569" y="9673"/>
                  <a:pt x="17579" y="9694"/>
                </a:cubicBezTo>
                <a:cubicBezTo>
                  <a:pt x="17589" y="9715"/>
                  <a:pt x="17599" y="9736"/>
                  <a:pt x="17619" y="9694"/>
                </a:cubicBezTo>
                <a:cubicBezTo>
                  <a:pt x="17619" y="9694"/>
                  <a:pt x="17619" y="9673"/>
                  <a:pt x="17629" y="9673"/>
                </a:cubicBezTo>
                <a:cubicBezTo>
                  <a:pt x="17629" y="9673"/>
                  <a:pt x="17639" y="9653"/>
                  <a:pt x="17639" y="9653"/>
                </a:cubicBezTo>
                <a:cubicBezTo>
                  <a:pt x="17639" y="9673"/>
                  <a:pt x="17639" y="9694"/>
                  <a:pt x="17639" y="9694"/>
                </a:cubicBezTo>
                <a:close/>
                <a:moveTo>
                  <a:pt x="17559" y="10686"/>
                </a:moveTo>
                <a:cubicBezTo>
                  <a:pt x="17559" y="10686"/>
                  <a:pt x="17569" y="10686"/>
                  <a:pt x="17569" y="10707"/>
                </a:cubicBezTo>
                <a:cubicBezTo>
                  <a:pt x="17569" y="10707"/>
                  <a:pt x="17569" y="10728"/>
                  <a:pt x="17569" y="10728"/>
                </a:cubicBezTo>
                <a:cubicBezTo>
                  <a:pt x="17569" y="10769"/>
                  <a:pt x="17559" y="10728"/>
                  <a:pt x="17549" y="10728"/>
                </a:cubicBezTo>
                <a:cubicBezTo>
                  <a:pt x="17540" y="10728"/>
                  <a:pt x="17530" y="10686"/>
                  <a:pt x="17540" y="10666"/>
                </a:cubicBezTo>
                <a:cubicBezTo>
                  <a:pt x="17540" y="10666"/>
                  <a:pt x="17549" y="10666"/>
                  <a:pt x="17559" y="10686"/>
                </a:cubicBezTo>
                <a:close/>
                <a:moveTo>
                  <a:pt x="17797" y="10914"/>
                </a:moveTo>
                <a:cubicBezTo>
                  <a:pt x="17797" y="10914"/>
                  <a:pt x="17797" y="10914"/>
                  <a:pt x="17797" y="10914"/>
                </a:cubicBezTo>
                <a:cubicBezTo>
                  <a:pt x="17797" y="10914"/>
                  <a:pt x="17797" y="10914"/>
                  <a:pt x="17797" y="10914"/>
                </a:cubicBezTo>
                <a:close/>
                <a:moveTo>
                  <a:pt x="17807" y="11017"/>
                </a:moveTo>
                <a:cubicBezTo>
                  <a:pt x="17807" y="11017"/>
                  <a:pt x="17817" y="10996"/>
                  <a:pt x="17817" y="10996"/>
                </a:cubicBezTo>
                <a:cubicBezTo>
                  <a:pt x="17807" y="10976"/>
                  <a:pt x="17807" y="10976"/>
                  <a:pt x="17807" y="10955"/>
                </a:cubicBezTo>
                <a:cubicBezTo>
                  <a:pt x="17817" y="10955"/>
                  <a:pt x="17817" y="10934"/>
                  <a:pt x="17817" y="10934"/>
                </a:cubicBezTo>
                <a:cubicBezTo>
                  <a:pt x="17817" y="10934"/>
                  <a:pt x="17827" y="10914"/>
                  <a:pt x="17827" y="10914"/>
                </a:cubicBezTo>
                <a:cubicBezTo>
                  <a:pt x="17827" y="10914"/>
                  <a:pt x="17827" y="10914"/>
                  <a:pt x="17827" y="10893"/>
                </a:cubicBezTo>
                <a:cubicBezTo>
                  <a:pt x="17827" y="10893"/>
                  <a:pt x="17827" y="10872"/>
                  <a:pt x="17827" y="10852"/>
                </a:cubicBezTo>
                <a:cubicBezTo>
                  <a:pt x="17837" y="10852"/>
                  <a:pt x="17837" y="10831"/>
                  <a:pt x="17837" y="10831"/>
                </a:cubicBezTo>
                <a:cubicBezTo>
                  <a:pt x="17847" y="10831"/>
                  <a:pt x="17837" y="10872"/>
                  <a:pt x="17837" y="10872"/>
                </a:cubicBezTo>
                <a:cubicBezTo>
                  <a:pt x="17837" y="10872"/>
                  <a:pt x="17837" y="10893"/>
                  <a:pt x="17837" y="10893"/>
                </a:cubicBezTo>
                <a:cubicBezTo>
                  <a:pt x="17837" y="10893"/>
                  <a:pt x="17837" y="10893"/>
                  <a:pt x="17837" y="10914"/>
                </a:cubicBezTo>
                <a:cubicBezTo>
                  <a:pt x="17837" y="10914"/>
                  <a:pt x="17837" y="10934"/>
                  <a:pt x="17837" y="10934"/>
                </a:cubicBezTo>
                <a:cubicBezTo>
                  <a:pt x="17837" y="10934"/>
                  <a:pt x="17837" y="10955"/>
                  <a:pt x="17837" y="10955"/>
                </a:cubicBezTo>
                <a:cubicBezTo>
                  <a:pt x="17837" y="10955"/>
                  <a:pt x="17847" y="10955"/>
                  <a:pt x="17847" y="10976"/>
                </a:cubicBezTo>
                <a:cubicBezTo>
                  <a:pt x="17847" y="10996"/>
                  <a:pt x="17847" y="11017"/>
                  <a:pt x="17837" y="11017"/>
                </a:cubicBezTo>
                <a:cubicBezTo>
                  <a:pt x="17837" y="10996"/>
                  <a:pt x="17837" y="10996"/>
                  <a:pt x="17827" y="10996"/>
                </a:cubicBezTo>
                <a:cubicBezTo>
                  <a:pt x="17827" y="11017"/>
                  <a:pt x="17827" y="11017"/>
                  <a:pt x="17827" y="11017"/>
                </a:cubicBezTo>
                <a:cubicBezTo>
                  <a:pt x="17817" y="11038"/>
                  <a:pt x="17817" y="11038"/>
                  <a:pt x="17817" y="11058"/>
                </a:cubicBezTo>
                <a:cubicBezTo>
                  <a:pt x="17817" y="11079"/>
                  <a:pt x="17807" y="11120"/>
                  <a:pt x="17797" y="11120"/>
                </a:cubicBezTo>
                <a:cubicBezTo>
                  <a:pt x="17797" y="11100"/>
                  <a:pt x="17807" y="11079"/>
                  <a:pt x="17807" y="11058"/>
                </a:cubicBezTo>
                <a:cubicBezTo>
                  <a:pt x="17807" y="11038"/>
                  <a:pt x="17807" y="11038"/>
                  <a:pt x="17807" y="11017"/>
                </a:cubicBezTo>
                <a:close/>
                <a:moveTo>
                  <a:pt x="18005" y="11348"/>
                </a:moveTo>
                <a:cubicBezTo>
                  <a:pt x="18005" y="11368"/>
                  <a:pt x="18015" y="11368"/>
                  <a:pt x="18015" y="11368"/>
                </a:cubicBezTo>
                <a:cubicBezTo>
                  <a:pt x="18005" y="11389"/>
                  <a:pt x="18005" y="11368"/>
                  <a:pt x="18005" y="11389"/>
                </a:cubicBezTo>
                <a:cubicBezTo>
                  <a:pt x="18005" y="11389"/>
                  <a:pt x="18005" y="11410"/>
                  <a:pt x="18005" y="11410"/>
                </a:cubicBezTo>
                <a:cubicBezTo>
                  <a:pt x="18015" y="11410"/>
                  <a:pt x="18015" y="11430"/>
                  <a:pt x="18015" y="11430"/>
                </a:cubicBezTo>
                <a:cubicBezTo>
                  <a:pt x="18015" y="11451"/>
                  <a:pt x="18025" y="11451"/>
                  <a:pt x="18025" y="11472"/>
                </a:cubicBezTo>
                <a:cubicBezTo>
                  <a:pt x="18015" y="11492"/>
                  <a:pt x="18015" y="11492"/>
                  <a:pt x="18015" y="11513"/>
                </a:cubicBezTo>
                <a:cubicBezTo>
                  <a:pt x="18015" y="11534"/>
                  <a:pt x="18015" y="11534"/>
                  <a:pt x="18005" y="11554"/>
                </a:cubicBezTo>
                <a:cubicBezTo>
                  <a:pt x="18005" y="11575"/>
                  <a:pt x="18005" y="11596"/>
                  <a:pt x="18005" y="11616"/>
                </a:cubicBezTo>
                <a:cubicBezTo>
                  <a:pt x="18005" y="11616"/>
                  <a:pt x="17995" y="11658"/>
                  <a:pt x="17995" y="11637"/>
                </a:cubicBezTo>
                <a:cubicBezTo>
                  <a:pt x="17995" y="11637"/>
                  <a:pt x="17995" y="11616"/>
                  <a:pt x="17995" y="11596"/>
                </a:cubicBezTo>
                <a:cubicBezTo>
                  <a:pt x="17995" y="11596"/>
                  <a:pt x="17995" y="11575"/>
                  <a:pt x="17995" y="11575"/>
                </a:cubicBezTo>
                <a:cubicBezTo>
                  <a:pt x="17995" y="11554"/>
                  <a:pt x="17985" y="11554"/>
                  <a:pt x="17995" y="11554"/>
                </a:cubicBezTo>
                <a:cubicBezTo>
                  <a:pt x="17995" y="11534"/>
                  <a:pt x="17995" y="11534"/>
                  <a:pt x="17995" y="11513"/>
                </a:cubicBezTo>
                <a:cubicBezTo>
                  <a:pt x="17995" y="11492"/>
                  <a:pt x="17995" y="11472"/>
                  <a:pt x="17985" y="11472"/>
                </a:cubicBezTo>
                <a:cubicBezTo>
                  <a:pt x="17985" y="11451"/>
                  <a:pt x="17975" y="11472"/>
                  <a:pt x="17966" y="11472"/>
                </a:cubicBezTo>
                <a:cubicBezTo>
                  <a:pt x="17966" y="11492"/>
                  <a:pt x="17956" y="11492"/>
                  <a:pt x="17956" y="11513"/>
                </a:cubicBezTo>
                <a:cubicBezTo>
                  <a:pt x="17956" y="11534"/>
                  <a:pt x="17956" y="11534"/>
                  <a:pt x="17956" y="11534"/>
                </a:cubicBezTo>
                <a:cubicBezTo>
                  <a:pt x="17956" y="11554"/>
                  <a:pt x="17946" y="11554"/>
                  <a:pt x="17946" y="11554"/>
                </a:cubicBezTo>
                <a:cubicBezTo>
                  <a:pt x="17946" y="11554"/>
                  <a:pt x="17946" y="11554"/>
                  <a:pt x="17946" y="11575"/>
                </a:cubicBezTo>
                <a:cubicBezTo>
                  <a:pt x="17946" y="11575"/>
                  <a:pt x="17946" y="11575"/>
                  <a:pt x="17946" y="11596"/>
                </a:cubicBezTo>
                <a:cubicBezTo>
                  <a:pt x="17956" y="11596"/>
                  <a:pt x="17956" y="11616"/>
                  <a:pt x="17966" y="11616"/>
                </a:cubicBezTo>
                <a:cubicBezTo>
                  <a:pt x="17966" y="11637"/>
                  <a:pt x="17966" y="11637"/>
                  <a:pt x="17975" y="11637"/>
                </a:cubicBezTo>
                <a:cubicBezTo>
                  <a:pt x="17975" y="11637"/>
                  <a:pt x="17975" y="11637"/>
                  <a:pt x="17975" y="11658"/>
                </a:cubicBezTo>
                <a:cubicBezTo>
                  <a:pt x="17975" y="11658"/>
                  <a:pt x="17975" y="11658"/>
                  <a:pt x="17985" y="11658"/>
                </a:cubicBezTo>
                <a:cubicBezTo>
                  <a:pt x="17985" y="11658"/>
                  <a:pt x="17985" y="11678"/>
                  <a:pt x="17975" y="11678"/>
                </a:cubicBezTo>
                <a:cubicBezTo>
                  <a:pt x="17975" y="11699"/>
                  <a:pt x="17975" y="11720"/>
                  <a:pt x="17966" y="11740"/>
                </a:cubicBezTo>
                <a:cubicBezTo>
                  <a:pt x="17966" y="11740"/>
                  <a:pt x="17956" y="11802"/>
                  <a:pt x="17946" y="11802"/>
                </a:cubicBezTo>
                <a:cubicBezTo>
                  <a:pt x="17946" y="11782"/>
                  <a:pt x="17956" y="11761"/>
                  <a:pt x="17946" y="11761"/>
                </a:cubicBezTo>
                <a:cubicBezTo>
                  <a:pt x="17946" y="11761"/>
                  <a:pt x="17946" y="11761"/>
                  <a:pt x="17946" y="11740"/>
                </a:cubicBezTo>
                <a:cubicBezTo>
                  <a:pt x="17946" y="11740"/>
                  <a:pt x="17946" y="11740"/>
                  <a:pt x="17946" y="11740"/>
                </a:cubicBezTo>
                <a:cubicBezTo>
                  <a:pt x="17946" y="11740"/>
                  <a:pt x="17946" y="11720"/>
                  <a:pt x="17956" y="11720"/>
                </a:cubicBezTo>
                <a:cubicBezTo>
                  <a:pt x="17956" y="11720"/>
                  <a:pt x="17956" y="11720"/>
                  <a:pt x="17956" y="11720"/>
                </a:cubicBezTo>
                <a:cubicBezTo>
                  <a:pt x="17956" y="11699"/>
                  <a:pt x="17956" y="11699"/>
                  <a:pt x="17956" y="11699"/>
                </a:cubicBezTo>
                <a:cubicBezTo>
                  <a:pt x="17956" y="11699"/>
                  <a:pt x="17956" y="11678"/>
                  <a:pt x="17956" y="11678"/>
                </a:cubicBezTo>
                <a:cubicBezTo>
                  <a:pt x="17956" y="11678"/>
                  <a:pt x="17946" y="11678"/>
                  <a:pt x="17946" y="11678"/>
                </a:cubicBezTo>
                <a:cubicBezTo>
                  <a:pt x="17936" y="11678"/>
                  <a:pt x="17936" y="11699"/>
                  <a:pt x="17936" y="11699"/>
                </a:cubicBezTo>
                <a:cubicBezTo>
                  <a:pt x="17936" y="11720"/>
                  <a:pt x="17926" y="11740"/>
                  <a:pt x="17916" y="11720"/>
                </a:cubicBezTo>
                <a:cubicBezTo>
                  <a:pt x="17916" y="11720"/>
                  <a:pt x="17916" y="11720"/>
                  <a:pt x="17916" y="11720"/>
                </a:cubicBezTo>
                <a:cubicBezTo>
                  <a:pt x="17916" y="11720"/>
                  <a:pt x="17916" y="11720"/>
                  <a:pt x="17906" y="11720"/>
                </a:cubicBezTo>
                <a:cubicBezTo>
                  <a:pt x="17906" y="11720"/>
                  <a:pt x="17906" y="11699"/>
                  <a:pt x="17906" y="11699"/>
                </a:cubicBezTo>
                <a:cubicBezTo>
                  <a:pt x="17896" y="11699"/>
                  <a:pt x="17896" y="11699"/>
                  <a:pt x="17886" y="11699"/>
                </a:cubicBezTo>
                <a:cubicBezTo>
                  <a:pt x="17886" y="11678"/>
                  <a:pt x="17876" y="11678"/>
                  <a:pt x="17876" y="11678"/>
                </a:cubicBezTo>
                <a:cubicBezTo>
                  <a:pt x="17876" y="11678"/>
                  <a:pt x="17876" y="11678"/>
                  <a:pt x="17866" y="11678"/>
                </a:cubicBezTo>
                <a:cubicBezTo>
                  <a:pt x="17866" y="11658"/>
                  <a:pt x="17866" y="11658"/>
                  <a:pt x="17866" y="11658"/>
                </a:cubicBezTo>
                <a:cubicBezTo>
                  <a:pt x="17866" y="11658"/>
                  <a:pt x="17857" y="11658"/>
                  <a:pt x="17857" y="11637"/>
                </a:cubicBezTo>
                <a:cubicBezTo>
                  <a:pt x="17857" y="11637"/>
                  <a:pt x="17857" y="11616"/>
                  <a:pt x="17857" y="11596"/>
                </a:cubicBezTo>
                <a:cubicBezTo>
                  <a:pt x="17857" y="11575"/>
                  <a:pt x="17857" y="11554"/>
                  <a:pt x="17857" y="11534"/>
                </a:cubicBezTo>
                <a:cubicBezTo>
                  <a:pt x="17857" y="11534"/>
                  <a:pt x="17857" y="11513"/>
                  <a:pt x="17857" y="11513"/>
                </a:cubicBezTo>
                <a:cubicBezTo>
                  <a:pt x="17857" y="11513"/>
                  <a:pt x="17866" y="11513"/>
                  <a:pt x="17866" y="11513"/>
                </a:cubicBezTo>
                <a:cubicBezTo>
                  <a:pt x="17866" y="11492"/>
                  <a:pt x="17876" y="11492"/>
                  <a:pt x="17876" y="11492"/>
                </a:cubicBezTo>
                <a:cubicBezTo>
                  <a:pt x="17876" y="11472"/>
                  <a:pt x="17876" y="11451"/>
                  <a:pt x="17866" y="11451"/>
                </a:cubicBezTo>
                <a:cubicBezTo>
                  <a:pt x="17866" y="11430"/>
                  <a:pt x="17857" y="11430"/>
                  <a:pt x="17857" y="11430"/>
                </a:cubicBezTo>
                <a:cubicBezTo>
                  <a:pt x="17847" y="11430"/>
                  <a:pt x="17837" y="11430"/>
                  <a:pt x="17837" y="11410"/>
                </a:cubicBezTo>
                <a:cubicBezTo>
                  <a:pt x="17827" y="11410"/>
                  <a:pt x="17817" y="11389"/>
                  <a:pt x="17817" y="11410"/>
                </a:cubicBezTo>
                <a:cubicBezTo>
                  <a:pt x="17817" y="11410"/>
                  <a:pt x="17827" y="11430"/>
                  <a:pt x="17827" y="11451"/>
                </a:cubicBezTo>
                <a:cubicBezTo>
                  <a:pt x="17827" y="11451"/>
                  <a:pt x="17817" y="11472"/>
                  <a:pt x="17807" y="11472"/>
                </a:cubicBezTo>
                <a:cubicBezTo>
                  <a:pt x="17797" y="11472"/>
                  <a:pt x="17807" y="11430"/>
                  <a:pt x="17797" y="11430"/>
                </a:cubicBezTo>
                <a:cubicBezTo>
                  <a:pt x="17787" y="11430"/>
                  <a:pt x="17787" y="11430"/>
                  <a:pt x="17787" y="11451"/>
                </a:cubicBezTo>
                <a:cubicBezTo>
                  <a:pt x="17777" y="11451"/>
                  <a:pt x="17777" y="11472"/>
                  <a:pt x="17777" y="11451"/>
                </a:cubicBezTo>
                <a:cubicBezTo>
                  <a:pt x="17767" y="11451"/>
                  <a:pt x="17787" y="11430"/>
                  <a:pt x="17777" y="11410"/>
                </a:cubicBezTo>
                <a:cubicBezTo>
                  <a:pt x="17777" y="11410"/>
                  <a:pt x="17767" y="11410"/>
                  <a:pt x="17758" y="11410"/>
                </a:cubicBezTo>
                <a:cubicBezTo>
                  <a:pt x="17748" y="11430"/>
                  <a:pt x="17748" y="11430"/>
                  <a:pt x="17738" y="11430"/>
                </a:cubicBezTo>
                <a:cubicBezTo>
                  <a:pt x="17738" y="11451"/>
                  <a:pt x="17738" y="11472"/>
                  <a:pt x="17738" y="11492"/>
                </a:cubicBezTo>
                <a:cubicBezTo>
                  <a:pt x="17738" y="11513"/>
                  <a:pt x="17728" y="11513"/>
                  <a:pt x="17738" y="11534"/>
                </a:cubicBezTo>
                <a:cubicBezTo>
                  <a:pt x="17738" y="11554"/>
                  <a:pt x="17748" y="11575"/>
                  <a:pt x="17738" y="11575"/>
                </a:cubicBezTo>
                <a:cubicBezTo>
                  <a:pt x="17738" y="11596"/>
                  <a:pt x="17738" y="11596"/>
                  <a:pt x="17728" y="11575"/>
                </a:cubicBezTo>
                <a:cubicBezTo>
                  <a:pt x="17728" y="11575"/>
                  <a:pt x="17728" y="11554"/>
                  <a:pt x="17728" y="11554"/>
                </a:cubicBezTo>
                <a:cubicBezTo>
                  <a:pt x="17718" y="11554"/>
                  <a:pt x="17708" y="11534"/>
                  <a:pt x="17708" y="11534"/>
                </a:cubicBezTo>
                <a:cubicBezTo>
                  <a:pt x="17708" y="11534"/>
                  <a:pt x="17708" y="11513"/>
                  <a:pt x="17708" y="11513"/>
                </a:cubicBezTo>
                <a:cubicBezTo>
                  <a:pt x="17718" y="11513"/>
                  <a:pt x="17708" y="11492"/>
                  <a:pt x="17718" y="11472"/>
                </a:cubicBezTo>
                <a:cubicBezTo>
                  <a:pt x="17718" y="11472"/>
                  <a:pt x="17728" y="11472"/>
                  <a:pt x="17728" y="11451"/>
                </a:cubicBezTo>
                <a:cubicBezTo>
                  <a:pt x="17728" y="11451"/>
                  <a:pt x="17728" y="11451"/>
                  <a:pt x="17728" y="11430"/>
                </a:cubicBezTo>
                <a:cubicBezTo>
                  <a:pt x="17718" y="11410"/>
                  <a:pt x="17728" y="11410"/>
                  <a:pt x="17728" y="11389"/>
                </a:cubicBezTo>
                <a:cubicBezTo>
                  <a:pt x="17738" y="11368"/>
                  <a:pt x="17738" y="11348"/>
                  <a:pt x="17758" y="11368"/>
                </a:cubicBezTo>
                <a:cubicBezTo>
                  <a:pt x="17758" y="11368"/>
                  <a:pt x="17777" y="11389"/>
                  <a:pt x="17777" y="11368"/>
                </a:cubicBezTo>
                <a:cubicBezTo>
                  <a:pt x="17787" y="11348"/>
                  <a:pt x="17777" y="11327"/>
                  <a:pt x="17777" y="11327"/>
                </a:cubicBezTo>
                <a:cubicBezTo>
                  <a:pt x="17777" y="11306"/>
                  <a:pt x="17777" y="11306"/>
                  <a:pt x="17777" y="11306"/>
                </a:cubicBezTo>
                <a:cubicBezTo>
                  <a:pt x="17777" y="11286"/>
                  <a:pt x="17787" y="11286"/>
                  <a:pt x="17787" y="11286"/>
                </a:cubicBezTo>
                <a:cubicBezTo>
                  <a:pt x="17797" y="11286"/>
                  <a:pt x="17797" y="11265"/>
                  <a:pt x="17797" y="11265"/>
                </a:cubicBezTo>
                <a:cubicBezTo>
                  <a:pt x="17807" y="11265"/>
                  <a:pt x="17817" y="11265"/>
                  <a:pt x="17827" y="11286"/>
                </a:cubicBezTo>
                <a:cubicBezTo>
                  <a:pt x="17837" y="11306"/>
                  <a:pt x="17837" y="11327"/>
                  <a:pt x="17837" y="11348"/>
                </a:cubicBezTo>
                <a:cubicBezTo>
                  <a:pt x="17847" y="11348"/>
                  <a:pt x="17847" y="11348"/>
                  <a:pt x="17857" y="11348"/>
                </a:cubicBezTo>
                <a:cubicBezTo>
                  <a:pt x="17857" y="11348"/>
                  <a:pt x="17857" y="11327"/>
                  <a:pt x="17866" y="11327"/>
                </a:cubicBezTo>
                <a:cubicBezTo>
                  <a:pt x="17866" y="11327"/>
                  <a:pt x="17876" y="11306"/>
                  <a:pt x="17866" y="11306"/>
                </a:cubicBezTo>
                <a:cubicBezTo>
                  <a:pt x="17866" y="11286"/>
                  <a:pt x="17866" y="11286"/>
                  <a:pt x="17866" y="11265"/>
                </a:cubicBezTo>
                <a:cubicBezTo>
                  <a:pt x="17876" y="11265"/>
                  <a:pt x="17876" y="11286"/>
                  <a:pt x="17876" y="11286"/>
                </a:cubicBezTo>
                <a:cubicBezTo>
                  <a:pt x="17886" y="11286"/>
                  <a:pt x="17886" y="11286"/>
                  <a:pt x="17886" y="11286"/>
                </a:cubicBezTo>
                <a:cubicBezTo>
                  <a:pt x="17896" y="11286"/>
                  <a:pt x="17896" y="11265"/>
                  <a:pt x="17896" y="11244"/>
                </a:cubicBezTo>
                <a:cubicBezTo>
                  <a:pt x="17896" y="11224"/>
                  <a:pt x="17896" y="11203"/>
                  <a:pt x="17896" y="11203"/>
                </a:cubicBezTo>
                <a:cubicBezTo>
                  <a:pt x="17896" y="11203"/>
                  <a:pt x="17906" y="11203"/>
                  <a:pt x="17906" y="11224"/>
                </a:cubicBezTo>
                <a:cubicBezTo>
                  <a:pt x="17906" y="11224"/>
                  <a:pt x="17906" y="11224"/>
                  <a:pt x="17906" y="11224"/>
                </a:cubicBezTo>
                <a:cubicBezTo>
                  <a:pt x="17906" y="11224"/>
                  <a:pt x="17916" y="11244"/>
                  <a:pt x="17916" y="11244"/>
                </a:cubicBezTo>
                <a:cubicBezTo>
                  <a:pt x="17916" y="11244"/>
                  <a:pt x="17926" y="11244"/>
                  <a:pt x="17926" y="11224"/>
                </a:cubicBezTo>
                <a:cubicBezTo>
                  <a:pt x="17926" y="11224"/>
                  <a:pt x="17926" y="11203"/>
                  <a:pt x="17926" y="11203"/>
                </a:cubicBezTo>
                <a:cubicBezTo>
                  <a:pt x="17936" y="11203"/>
                  <a:pt x="17936" y="11224"/>
                  <a:pt x="17936" y="11224"/>
                </a:cubicBezTo>
                <a:cubicBezTo>
                  <a:pt x="17936" y="11224"/>
                  <a:pt x="17936" y="11224"/>
                  <a:pt x="17936" y="11224"/>
                </a:cubicBezTo>
                <a:cubicBezTo>
                  <a:pt x="17946" y="11224"/>
                  <a:pt x="17956" y="11224"/>
                  <a:pt x="17956" y="11224"/>
                </a:cubicBezTo>
                <a:cubicBezTo>
                  <a:pt x="17956" y="11224"/>
                  <a:pt x="17956" y="11203"/>
                  <a:pt x="17956" y="11203"/>
                </a:cubicBezTo>
                <a:cubicBezTo>
                  <a:pt x="17956" y="11203"/>
                  <a:pt x="17956" y="11203"/>
                  <a:pt x="17956" y="11203"/>
                </a:cubicBezTo>
                <a:cubicBezTo>
                  <a:pt x="17956" y="11182"/>
                  <a:pt x="17946" y="11162"/>
                  <a:pt x="17946" y="11162"/>
                </a:cubicBezTo>
                <a:cubicBezTo>
                  <a:pt x="17946" y="11141"/>
                  <a:pt x="17936" y="11141"/>
                  <a:pt x="17936" y="11120"/>
                </a:cubicBezTo>
                <a:cubicBezTo>
                  <a:pt x="17936" y="11120"/>
                  <a:pt x="17936" y="11100"/>
                  <a:pt x="17936" y="11079"/>
                </a:cubicBezTo>
                <a:cubicBezTo>
                  <a:pt x="17946" y="11079"/>
                  <a:pt x="17956" y="11100"/>
                  <a:pt x="17956" y="11100"/>
                </a:cubicBezTo>
                <a:cubicBezTo>
                  <a:pt x="17956" y="11100"/>
                  <a:pt x="17956" y="11120"/>
                  <a:pt x="17956" y="11120"/>
                </a:cubicBezTo>
                <a:cubicBezTo>
                  <a:pt x="17956" y="11120"/>
                  <a:pt x="17966" y="11120"/>
                  <a:pt x="17966" y="11120"/>
                </a:cubicBezTo>
                <a:cubicBezTo>
                  <a:pt x="17975" y="11141"/>
                  <a:pt x="17966" y="11141"/>
                  <a:pt x="17966" y="11162"/>
                </a:cubicBezTo>
                <a:cubicBezTo>
                  <a:pt x="17975" y="11162"/>
                  <a:pt x="17985" y="11162"/>
                  <a:pt x="17985" y="11162"/>
                </a:cubicBezTo>
                <a:cubicBezTo>
                  <a:pt x="17995" y="11162"/>
                  <a:pt x="17995" y="11182"/>
                  <a:pt x="17995" y="11182"/>
                </a:cubicBezTo>
                <a:cubicBezTo>
                  <a:pt x="17995" y="11182"/>
                  <a:pt x="17995" y="11203"/>
                  <a:pt x="17995" y="11203"/>
                </a:cubicBezTo>
                <a:cubicBezTo>
                  <a:pt x="17995" y="11224"/>
                  <a:pt x="17995" y="11244"/>
                  <a:pt x="17995" y="11244"/>
                </a:cubicBezTo>
                <a:cubicBezTo>
                  <a:pt x="17995" y="11265"/>
                  <a:pt x="17985" y="11265"/>
                  <a:pt x="17985" y="11286"/>
                </a:cubicBezTo>
                <a:cubicBezTo>
                  <a:pt x="17985" y="11286"/>
                  <a:pt x="17995" y="11265"/>
                  <a:pt x="18005" y="11286"/>
                </a:cubicBezTo>
                <a:cubicBezTo>
                  <a:pt x="18005" y="11286"/>
                  <a:pt x="18005" y="11286"/>
                  <a:pt x="18005" y="11306"/>
                </a:cubicBezTo>
                <a:cubicBezTo>
                  <a:pt x="18005" y="11306"/>
                  <a:pt x="18015" y="11306"/>
                  <a:pt x="18015" y="11327"/>
                </a:cubicBezTo>
                <a:cubicBezTo>
                  <a:pt x="18015" y="11327"/>
                  <a:pt x="18005" y="11348"/>
                  <a:pt x="18005" y="11348"/>
                </a:cubicBezTo>
                <a:close/>
                <a:moveTo>
                  <a:pt x="17797" y="10914"/>
                </a:moveTo>
                <a:cubicBezTo>
                  <a:pt x="17797" y="10914"/>
                  <a:pt x="17797" y="10914"/>
                  <a:pt x="17797" y="10914"/>
                </a:cubicBezTo>
                <a:cubicBezTo>
                  <a:pt x="17797" y="10914"/>
                  <a:pt x="17797" y="10914"/>
                  <a:pt x="17797" y="10914"/>
                </a:cubicBezTo>
                <a:cubicBezTo>
                  <a:pt x="17797" y="10914"/>
                  <a:pt x="17797" y="10914"/>
                  <a:pt x="17797" y="10914"/>
                </a:cubicBezTo>
                <a:close/>
                <a:moveTo>
                  <a:pt x="17916" y="10748"/>
                </a:moveTo>
                <a:cubicBezTo>
                  <a:pt x="17916" y="10748"/>
                  <a:pt x="17916" y="10769"/>
                  <a:pt x="17926" y="10769"/>
                </a:cubicBezTo>
                <a:cubicBezTo>
                  <a:pt x="17926" y="10790"/>
                  <a:pt x="17926" y="10790"/>
                  <a:pt x="17926" y="10810"/>
                </a:cubicBezTo>
                <a:cubicBezTo>
                  <a:pt x="17926" y="10810"/>
                  <a:pt x="17926" y="10810"/>
                  <a:pt x="17926" y="10810"/>
                </a:cubicBezTo>
                <a:cubicBezTo>
                  <a:pt x="17926" y="10831"/>
                  <a:pt x="17936" y="10831"/>
                  <a:pt x="17936" y="10831"/>
                </a:cubicBezTo>
                <a:cubicBezTo>
                  <a:pt x="17946" y="10852"/>
                  <a:pt x="17946" y="10872"/>
                  <a:pt x="17946" y="10893"/>
                </a:cubicBezTo>
                <a:cubicBezTo>
                  <a:pt x="17936" y="10872"/>
                  <a:pt x="17926" y="10893"/>
                  <a:pt x="17916" y="10872"/>
                </a:cubicBezTo>
                <a:cubicBezTo>
                  <a:pt x="17916" y="10852"/>
                  <a:pt x="17906" y="10852"/>
                  <a:pt x="17906" y="10831"/>
                </a:cubicBezTo>
                <a:cubicBezTo>
                  <a:pt x="17896" y="10831"/>
                  <a:pt x="17886" y="10831"/>
                  <a:pt x="17886" y="10810"/>
                </a:cubicBezTo>
                <a:cubicBezTo>
                  <a:pt x="17886" y="10810"/>
                  <a:pt x="17896" y="10810"/>
                  <a:pt x="17886" y="10790"/>
                </a:cubicBezTo>
                <a:cubicBezTo>
                  <a:pt x="17886" y="10769"/>
                  <a:pt x="17886" y="10769"/>
                  <a:pt x="17886" y="10769"/>
                </a:cubicBezTo>
                <a:cubicBezTo>
                  <a:pt x="17876" y="10748"/>
                  <a:pt x="17876" y="10748"/>
                  <a:pt x="17866" y="10728"/>
                </a:cubicBezTo>
                <a:cubicBezTo>
                  <a:pt x="17866" y="10728"/>
                  <a:pt x="17857" y="10707"/>
                  <a:pt x="17847" y="10707"/>
                </a:cubicBezTo>
                <a:cubicBezTo>
                  <a:pt x="17847" y="10686"/>
                  <a:pt x="17837" y="10686"/>
                  <a:pt x="17837" y="10686"/>
                </a:cubicBezTo>
                <a:cubicBezTo>
                  <a:pt x="17837" y="10666"/>
                  <a:pt x="17837" y="10666"/>
                  <a:pt x="17837" y="10666"/>
                </a:cubicBezTo>
                <a:cubicBezTo>
                  <a:pt x="17847" y="10645"/>
                  <a:pt x="17847" y="10645"/>
                  <a:pt x="17847" y="10645"/>
                </a:cubicBezTo>
                <a:cubicBezTo>
                  <a:pt x="17847" y="10645"/>
                  <a:pt x="17857" y="10645"/>
                  <a:pt x="17857" y="10645"/>
                </a:cubicBezTo>
                <a:cubicBezTo>
                  <a:pt x="17866" y="10645"/>
                  <a:pt x="17866" y="10645"/>
                  <a:pt x="17876" y="10645"/>
                </a:cubicBezTo>
                <a:cubicBezTo>
                  <a:pt x="17886" y="10645"/>
                  <a:pt x="17886" y="10645"/>
                  <a:pt x="17896" y="10645"/>
                </a:cubicBezTo>
                <a:cubicBezTo>
                  <a:pt x="17906" y="10624"/>
                  <a:pt x="17906" y="10624"/>
                  <a:pt x="17906" y="10624"/>
                </a:cubicBezTo>
                <a:cubicBezTo>
                  <a:pt x="17906" y="10645"/>
                  <a:pt x="17906" y="10645"/>
                  <a:pt x="17906" y="10666"/>
                </a:cubicBezTo>
                <a:cubicBezTo>
                  <a:pt x="17916" y="10666"/>
                  <a:pt x="17916" y="10686"/>
                  <a:pt x="17926" y="10686"/>
                </a:cubicBezTo>
                <a:cubicBezTo>
                  <a:pt x="17936" y="10707"/>
                  <a:pt x="17926" y="10728"/>
                  <a:pt x="17916" y="10748"/>
                </a:cubicBezTo>
                <a:close/>
                <a:moveTo>
                  <a:pt x="17797" y="10914"/>
                </a:moveTo>
                <a:cubicBezTo>
                  <a:pt x="17797" y="10914"/>
                  <a:pt x="17797" y="10914"/>
                  <a:pt x="17797" y="10934"/>
                </a:cubicBezTo>
                <a:cubicBezTo>
                  <a:pt x="17797" y="10934"/>
                  <a:pt x="17797" y="10934"/>
                  <a:pt x="17797" y="10955"/>
                </a:cubicBezTo>
                <a:cubicBezTo>
                  <a:pt x="17797" y="10955"/>
                  <a:pt x="17797" y="10955"/>
                  <a:pt x="17797" y="10955"/>
                </a:cubicBezTo>
                <a:cubicBezTo>
                  <a:pt x="17797" y="10976"/>
                  <a:pt x="17797" y="10976"/>
                  <a:pt x="17797" y="10996"/>
                </a:cubicBezTo>
                <a:cubicBezTo>
                  <a:pt x="17787" y="10996"/>
                  <a:pt x="17787" y="11017"/>
                  <a:pt x="17787" y="11017"/>
                </a:cubicBezTo>
                <a:cubicBezTo>
                  <a:pt x="17787" y="11038"/>
                  <a:pt x="17777" y="11038"/>
                  <a:pt x="17777" y="11038"/>
                </a:cubicBezTo>
                <a:cubicBezTo>
                  <a:pt x="17777" y="11038"/>
                  <a:pt x="17777" y="11058"/>
                  <a:pt x="17777" y="11058"/>
                </a:cubicBezTo>
                <a:cubicBezTo>
                  <a:pt x="17777" y="11058"/>
                  <a:pt x="17777" y="11079"/>
                  <a:pt x="17777" y="11079"/>
                </a:cubicBezTo>
                <a:cubicBezTo>
                  <a:pt x="17777" y="11100"/>
                  <a:pt x="17777" y="11100"/>
                  <a:pt x="17777" y="11100"/>
                </a:cubicBezTo>
                <a:cubicBezTo>
                  <a:pt x="17777" y="11120"/>
                  <a:pt x="17787" y="11120"/>
                  <a:pt x="17787" y="11141"/>
                </a:cubicBezTo>
                <a:cubicBezTo>
                  <a:pt x="17797" y="11141"/>
                  <a:pt x="17807" y="11162"/>
                  <a:pt x="17807" y="11182"/>
                </a:cubicBezTo>
                <a:cubicBezTo>
                  <a:pt x="17807" y="11182"/>
                  <a:pt x="17797" y="11203"/>
                  <a:pt x="17787" y="11203"/>
                </a:cubicBezTo>
                <a:cubicBezTo>
                  <a:pt x="17777" y="11224"/>
                  <a:pt x="17777" y="11203"/>
                  <a:pt x="17777" y="11203"/>
                </a:cubicBezTo>
                <a:cubicBezTo>
                  <a:pt x="17777" y="11182"/>
                  <a:pt x="17767" y="11182"/>
                  <a:pt x="17767" y="11182"/>
                </a:cubicBezTo>
                <a:cubicBezTo>
                  <a:pt x="17758" y="11182"/>
                  <a:pt x="17758" y="11182"/>
                  <a:pt x="17748" y="11162"/>
                </a:cubicBezTo>
                <a:cubicBezTo>
                  <a:pt x="17748" y="11141"/>
                  <a:pt x="17748" y="11141"/>
                  <a:pt x="17748" y="11120"/>
                </a:cubicBezTo>
                <a:cubicBezTo>
                  <a:pt x="17738" y="11120"/>
                  <a:pt x="17728" y="11120"/>
                  <a:pt x="17728" y="11100"/>
                </a:cubicBezTo>
                <a:cubicBezTo>
                  <a:pt x="17728" y="11079"/>
                  <a:pt x="17728" y="11079"/>
                  <a:pt x="17738" y="11058"/>
                </a:cubicBezTo>
                <a:cubicBezTo>
                  <a:pt x="17738" y="11058"/>
                  <a:pt x="17748" y="11058"/>
                  <a:pt x="17748" y="11058"/>
                </a:cubicBezTo>
                <a:cubicBezTo>
                  <a:pt x="17767" y="11038"/>
                  <a:pt x="17748" y="11017"/>
                  <a:pt x="17748" y="10996"/>
                </a:cubicBezTo>
                <a:cubicBezTo>
                  <a:pt x="17748" y="10996"/>
                  <a:pt x="17758" y="10976"/>
                  <a:pt x="17758" y="10976"/>
                </a:cubicBezTo>
                <a:cubicBezTo>
                  <a:pt x="17767" y="10955"/>
                  <a:pt x="17758" y="10934"/>
                  <a:pt x="17767" y="10934"/>
                </a:cubicBezTo>
                <a:cubicBezTo>
                  <a:pt x="17767" y="10914"/>
                  <a:pt x="17787" y="10914"/>
                  <a:pt x="17797" y="10914"/>
                </a:cubicBezTo>
                <a:close/>
                <a:moveTo>
                  <a:pt x="17767" y="10810"/>
                </a:moveTo>
                <a:cubicBezTo>
                  <a:pt x="17767" y="10810"/>
                  <a:pt x="17767" y="10810"/>
                  <a:pt x="17767" y="10831"/>
                </a:cubicBezTo>
                <a:cubicBezTo>
                  <a:pt x="17767" y="10831"/>
                  <a:pt x="17767" y="10831"/>
                  <a:pt x="17767" y="10852"/>
                </a:cubicBezTo>
                <a:cubicBezTo>
                  <a:pt x="17767" y="10852"/>
                  <a:pt x="17758" y="10852"/>
                  <a:pt x="17758" y="10872"/>
                </a:cubicBezTo>
                <a:cubicBezTo>
                  <a:pt x="17758" y="10872"/>
                  <a:pt x="17748" y="10872"/>
                  <a:pt x="17748" y="10872"/>
                </a:cubicBezTo>
                <a:cubicBezTo>
                  <a:pt x="17748" y="10872"/>
                  <a:pt x="17748" y="10872"/>
                  <a:pt x="17748" y="10893"/>
                </a:cubicBezTo>
                <a:cubicBezTo>
                  <a:pt x="17748" y="10893"/>
                  <a:pt x="17758" y="10893"/>
                  <a:pt x="17758" y="10893"/>
                </a:cubicBezTo>
                <a:cubicBezTo>
                  <a:pt x="17758" y="10893"/>
                  <a:pt x="17758" y="10914"/>
                  <a:pt x="17758" y="10914"/>
                </a:cubicBezTo>
                <a:cubicBezTo>
                  <a:pt x="17748" y="10914"/>
                  <a:pt x="17748" y="10934"/>
                  <a:pt x="17738" y="10955"/>
                </a:cubicBezTo>
                <a:cubicBezTo>
                  <a:pt x="17738" y="10955"/>
                  <a:pt x="17738" y="10976"/>
                  <a:pt x="17728" y="10976"/>
                </a:cubicBezTo>
                <a:cubicBezTo>
                  <a:pt x="17738" y="10976"/>
                  <a:pt x="17738" y="10976"/>
                  <a:pt x="17728" y="10955"/>
                </a:cubicBezTo>
                <a:cubicBezTo>
                  <a:pt x="17728" y="10955"/>
                  <a:pt x="17728" y="10934"/>
                  <a:pt x="17728" y="10934"/>
                </a:cubicBezTo>
                <a:cubicBezTo>
                  <a:pt x="17718" y="10934"/>
                  <a:pt x="17718" y="10934"/>
                  <a:pt x="17708" y="10934"/>
                </a:cubicBezTo>
                <a:cubicBezTo>
                  <a:pt x="17708" y="10955"/>
                  <a:pt x="17698" y="10976"/>
                  <a:pt x="17688" y="10996"/>
                </a:cubicBezTo>
                <a:cubicBezTo>
                  <a:pt x="17688" y="10976"/>
                  <a:pt x="17688" y="10955"/>
                  <a:pt x="17698" y="10955"/>
                </a:cubicBezTo>
                <a:cubicBezTo>
                  <a:pt x="17698" y="10934"/>
                  <a:pt x="17698" y="10934"/>
                  <a:pt x="17698" y="10914"/>
                </a:cubicBezTo>
                <a:cubicBezTo>
                  <a:pt x="17698" y="10914"/>
                  <a:pt x="17698" y="10893"/>
                  <a:pt x="17698" y="10893"/>
                </a:cubicBezTo>
                <a:cubicBezTo>
                  <a:pt x="17698" y="10872"/>
                  <a:pt x="17698" y="10872"/>
                  <a:pt x="17698" y="10852"/>
                </a:cubicBezTo>
                <a:cubicBezTo>
                  <a:pt x="17688" y="10852"/>
                  <a:pt x="17688" y="10852"/>
                  <a:pt x="17688" y="10852"/>
                </a:cubicBezTo>
                <a:cubicBezTo>
                  <a:pt x="17688" y="10831"/>
                  <a:pt x="17688" y="10831"/>
                  <a:pt x="17688" y="10831"/>
                </a:cubicBezTo>
                <a:cubicBezTo>
                  <a:pt x="17688" y="10810"/>
                  <a:pt x="17698" y="10810"/>
                  <a:pt x="17688" y="10790"/>
                </a:cubicBezTo>
                <a:cubicBezTo>
                  <a:pt x="17688" y="10790"/>
                  <a:pt x="17688" y="10769"/>
                  <a:pt x="17688" y="10769"/>
                </a:cubicBezTo>
                <a:cubicBezTo>
                  <a:pt x="17688" y="10748"/>
                  <a:pt x="17698" y="10748"/>
                  <a:pt x="17708" y="10769"/>
                </a:cubicBezTo>
                <a:cubicBezTo>
                  <a:pt x="17708" y="10748"/>
                  <a:pt x="17708" y="10748"/>
                  <a:pt x="17708" y="10748"/>
                </a:cubicBezTo>
                <a:cubicBezTo>
                  <a:pt x="17708" y="10748"/>
                  <a:pt x="17718" y="10769"/>
                  <a:pt x="17718" y="10769"/>
                </a:cubicBezTo>
                <a:cubicBezTo>
                  <a:pt x="17718" y="10790"/>
                  <a:pt x="17718" y="10790"/>
                  <a:pt x="17718" y="10790"/>
                </a:cubicBezTo>
                <a:cubicBezTo>
                  <a:pt x="17728" y="10790"/>
                  <a:pt x="17728" y="10790"/>
                  <a:pt x="17738" y="10790"/>
                </a:cubicBezTo>
                <a:cubicBezTo>
                  <a:pt x="17738" y="10790"/>
                  <a:pt x="17738" y="10810"/>
                  <a:pt x="17738" y="10810"/>
                </a:cubicBezTo>
                <a:cubicBezTo>
                  <a:pt x="17748" y="10810"/>
                  <a:pt x="17758" y="10790"/>
                  <a:pt x="17767" y="10810"/>
                </a:cubicBezTo>
                <a:close/>
                <a:moveTo>
                  <a:pt x="20175" y="13869"/>
                </a:moveTo>
                <a:cubicBezTo>
                  <a:pt x="20185" y="13869"/>
                  <a:pt x="20195" y="13869"/>
                  <a:pt x="20195" y="13869"/>
                </a:cubicBezTo>
                <a:cubicBezTo>
                  <a:pt x="20195" y="13869"/>
                  <a:pt x="20205" y="13890"/>
                  <a:pt x="20205" y="13890"/>
                </a:cubicBezTo>
                <a:cubicBezTo>
                  <a:pt x="20205" y="13890"/>
                  <a:pt x="20215" y="13869"/>
                  <a:pt x="20215" y="13869"/>
                </a:cubicBezTo>
                <a:cubicBezTo>
                  <a:pt x="20235" y="13869"/>
                  <a:pt x="20225" y="13911"/>
                  <a:pt x="20225" y="13911"/>
                </a:cubicBezTo>
                <a:cubicBezTo>
                  <a:pt x="20235" y="13911"/>
                  <a:pt x="20244" y="13911"/>
                  <a:pt x="20244" y="13931"/>
                </a:cubicBezTo>
                <a:cubicBezTo>
                  <a:pt x="20244" y="13931"/>
                  <a:pt x="20254" y="13931"/>
                  <a:pt x="20264" y="13931"/>
                </a:cubicBezTo>
                <a:cubicBezTo>
                  <a:pt x="20264" y="13952"/>
                  <a:pt x="20274" y="13952"/>
                  <a:pt x="20274" y="13952"/>
                </a:cubicBezTo>
                <a:cubicBezTo>
                  <a:pt x="20274" y="13973"/>
                  <a:pt x="20284" y="13973"/>
                  <a:pt x="20284" y="13973"/>
                </a:cubicBezTo>
                <a:cubicBezTo>
                  <a:pt x="20294" y="13993"/>
                  <a:pt x="20304" y="13993"/>
                  <a:pt x="20304" y="14014"/>
                </a:cubicBezTo>
                <a:cubicBezTo>
                  <a:pt x="20304" y="14014"/>
                  <a:pt x="20304" y="14035"/>
                  <a:pt x="20294" y="14056"/>
                </a:cubicBezTo>
                <a:cubicBezTo>
                  <a:pt x="20294" y="14056"/>
                  <a:pt x="20274" y="14056"/>
                  <a:pt x="20274" y="14056"/>
                </a:cubicBezTo>
                <a:cubicBezTo>
                  <a:pt x="20274" y="14056"/>
                  <a:pt x="20274" y="14035"/>
                  <a:pt x="20274" y="14035"/>
                </a:cubicBezTo>
                <a:cubicBezTo>
                  <a:pt x="20284" y="14014"/>
                  <a:pt x="20274" y="14014"/>
                  <a:pt x="20264" y="13993"/>
                </a:cubicBezTo>
                <a:cubicBezTo>
                  <a:pt x="20254" y="13993"/>
                  <a:pt x="20254" y="13993"/>
                  <a:pt x="20244" y="13973"/>
                </a:cubicBezTo>
                <a:cubicBezTo>
                  <a:pt x="20244" y="13973"/>
                  <a:pt x="20235" y="13973"/>
                  <a:pt x="20225" y="13973"/>
                </a:cubicBezTo>
                <a:cubicBezTo>
                  <a:pt x="20225" y="13952"/>
                  <a:pt x="20215" y="13952"/>
                  <a:pt x="20215" y="13931"/>
                </a:cubicBezTo>
                <a:cubicBezTo>
                  <a:pt x="20205" y="13911"/>
                  <a:pt x="20195" y="13911"/>
                  <a:pt x="20185" y="13911"/>
                </a:cubicBezTo>
                <a:cubicBezTo>
                  <a:pt x="20185" y="13890"/>
                  <a:pt x="20175" y="13890"/>
                  <a:pt x="20175" y="13869"/>
                </a:cubicBezTo>
                <a:close/>
                <a:moveTo>
                  <a:pt x="20066" y="13745"/>
                </a:moveTo>
                <a:cubicBezTo>
                  <a:pt x="20066" y="13745"/>
                  <a:pt x="20076" y="13725"/>
                  <a:pt x="20076" y="13725"/>
                </a:cubicBezTo>
                <a:cubicBezTo>
                  <a:pt x="20076" y="13725"/>
                  <a:pt x="20086" y="13745"/>
                  <a:pt x="20086" y="13745"/>
                </a:cubicBezTo>
                <a:cubicBezTo>
                  <a:pt x="20096" y="13745"/>
                  <a:pt x="20096" y="13745"/>
                  <a:pt x="20096" y="13745"/>
                </a:cubicBezTo>
                <a:cubicBezTo>
                  <a:pt x="20106" y="13745"/>
                  <a:pt x="20106" y="13745"/>
                  <a:pt x="20116" y="13745"/>
                </a:cubicBezTo>
                <a:cubicBezTo>
                  <a:pt x="20116" y="13766"/>
                  <a:pt x="20116" y="13766"/>
                  <a:pt x="20116" y="13766"/>
                </a:cubicBezTo>
                <a:cubicBezTo>
                  <a:pt x="20116" y="13787"/>
                  <a:pt x="20126" y="13787"/>
                  <a:pt x="20126" y="13807"/>
                </a:cubicBezTo>
                <a:cubicBezTo>
                  <a:pt x="20126" y="13807"/>
                  <a:pt x="20116" y="13807"/>
                  <a:pt x="20126" y="13807"/>
                </a:cubicBezTo>
                <a:cubicBezTo>
                  <a:pt x="20126" y="13807"/>
                  <a:pt x="20126" y="13807"/>
                  <a:pt x="20126" y="13807"/>
                </a:cubicBezTo>
                <a:cubicBezTo>
                  <a:pt x="20135" y="13807"/>
                  <a:pt x="20135" y="13828"/>
                  <a:pt x="20135" y="13828"/>
                </a:cubicBezTo>
                <a:cubicBezTo>
                  <a:pt x="20135" y="13828"/>
                  <a:pt x="20145" y="13828"/>
                  <a:pt x="20145" y="13849"/>
                </a:cubicBezTo>
                <a:cubicBezTo>
                  <a:pt x="20145" y="13849"/>
                  <a:pt x="20155" y="13828"/>
                  <a:pt x="20155" y="13849"/>
                </a:cubicBezTo>
                <a:cubicBezTo>
                  <a:pt x="20155" y="13849"/>
                  <a:pt x="20155" y="13869"/>
                  <a:pt x="20145" y="13869"/>
                </a:cubicBezTo>
                <a:cubicBezTo>
                  <a:pt x="20145" y="13869"/>
                  <a:pt x="20145" y="13869"/>
                  <a:pt x="20135" y="13869"/>
                </a:cubicBezTo>
                <a:cubicBezTo>
                  <a:pt x="20135" y="13869"/>
                  <a:pt x="20135" y="13869"/>
                  <a:pt x="20126" y="13869"/>
                </a:cubicBezTo>
                <a:cubicBezTo>
                  <a:pt x="20126" y="13869"/>
                  <a:pt x="20126" y="13869"/>
                  <a:pt x="20116" y="13869"/>
                </a:cubicBezTo>
                <a:cubicBezTo>
                  <a:pt x="20116" y="13869"/>
                  <a:pt x="20116" y="13849"/>
                  <a:pt x="20106" y="13849"/>
                </a:cubicBezTo>
                <a:cubicBezTo>
                  <a:pt x="20106" y="13849"/>
                  <a:pt x="20106" y="13849"/>
                  <a:pt x="20096" y="13828"/>
                </a:cubicBezTo>
                <a:cubicBezTo>
                  <a:pt x="20096" y="13807"/>
                  <a:pt x="20106" y="13787"/>
                  <a:pt x="20096" y="13787"/>
                </a:cubicBezTo>
                <a:cubicBezTo>
                  <a:pt x="20086" y="13766"/>
                  <a:pt x="20066" y="13766"/>
                  <a:pt x="20066" y="13745"/>
                </a:cubicBezTo>
                <a:close/>
                <a:moveTo>
                  <a:pt x="20393" y="14180"/>
                </a:moveTo>
                <a:cubicBezTo>
                  <a:pt x="20403" y="14200"/>
                  <a:pt x="20403" y="14200"/>
                  <a:pt x="20413" y="14221"/>
                </a:cubicBezTo>
                <a:cubicBezTo>
                  <a:pt x="20413" y="14221"/>
                  <a:pt x="20413" y="14221"/>
                  <a:pt x="20413" y="14242"/>
                </a:cubicBezTo>
                <a:cubicBezTo>
                  <a:pt x="20413" y="14262"/>
                  <a:pt x="20413" y="14262"/>
                  <a:pt x="20403" y="14262"/>
                </a:cubicBezTo>
                <a:cubicBezTo>
                  <a:pt x="20403" y="14262"/>
                  <a:pt x="20393" y="14242"/>
                  <a:pt x="20393" y="14242"/>
                </a:cubicBezTo>
                <a:cubicBezTo>
                  <a:pt x="20393" y="14221"/>
                  <a:pt x="20393" y="14221"/>
                  <a:pt x="20383" y="14200"/>
                </a:cubicBezTo>
                <a:cubicBezTo>
                  <a:pt x="20383" y="14200"/>
                  <a:pt x="20383" y="14200"/>
                  <a:pt x="20373" y="14180"/>
                </a:cubicBezTo>
                <a:cubicBezTo>
                  <a:pt x="20373" y="14180"/>
                  <a:pt x="20353" y="14159"/>
                  <a:pt x="20353" y="14138"/>
                </a:cubicBezTo>
                <a:cubicBezTo>
                  <a:pt x="20353" y="14138"/>
                  <a:pt x="20353" y="14138"/>
                  <a:pt x="20353" y="14118"/>
                </a:cubicBezTo>
                <a:cubicBezTo>
                  <a:pt x="20353" y="14118"/>
                  <a:pt x="20353" y="14097"/>
                  <a:pt x="20353" y="14097"/>
                </a:cubicBezTo>
                <a:cubicBezTo>
                  <a:pt x="20353" y="14076"/>
                  <a:pt x="20344" y="14056"/>
                  <a:pt x="20344" y="14014"/>
                </a:cubicBezTo>
                <a:cubicBezTo>
                  <a:pt x="20344" y="14014"/>
                  <a:pt x="20353" y="14014"/>
                  <a:pt x="20353" y="14014"/>
                </a:cubicBezTo>
                <a:cubicBezTo>
                  <a:pt x="20363" y="14014"/>
                  <a:pt x="20363" y="14035"/>
                  <a:pt x="20373" y="14035"/>
                </a:cubicBezTo>
                <a:cubicBezTo>
                  <a:pt x="20373" y="14056"/>
                  <a:pt x="20373" y="14056"/>
                  <a:pt x="20373" y="14076"/>
                </a:cubicBezTo>
                <a:cubicBezTo>
                  <a:pt x="20373" y="14097"/>
                  <a:pt x="20373" y="14118"/>
                  <a:pt x="20383" y="14118"/>
                </a:cubicBezTo>
                <a:cubicBezTo>
                  <a:pt x="20383" y="14118"/>
                  <a:pt x="20393" y="14118"/>
                  <a:pt x="20393" y="14138"/>
                </a:cubicBezTo>
                <a:cubicBezTo>
                  <a:pt x="20393" y="14138"/>
                  <a:pt x="20383" y="14159"/>
                  <a:pt x="20393" y="14159"/>
                </a:cubicBezTo>
                <a:cubicBezTo>
                  <a:pt x="20393" y="14159"/>
                  <a:pt x="20393" y="14159"/>
                  <a:pt x="20393" y="14180"/>
                </a:cubicBezTo>
                <a:cubicBezTo>
                  <a:pt x="20393" y="14180"/>
                  <a:pt x="20393" y="14180"/>
                  <a:pt x="20393" y="14180"/>
                </a:cubicBezTo>
                <a:close/>
                <a:moveTo>
                  <a:pt x="20264" y="14242"/>
                </a:moveTo>
                <a:cubicBezTo>
                  <a:pt x="20274" y="14221"/>
                  <a:pt x="20274" y="14221"/>
                  <a:pt x="20274" y="14221"/>
                </a:cubicBezTo>
                <a:cubicBezTo>
                  <a:pt x="20274" y="14200"/>
                  <a:pt x="20274" y="14200"/>
                  <a:pt x="20264" y="14180"/>
                </a:cubicBezTo>
                <a:cubicBezTo>
                  <a:pt x="20264" y="14180"/>
                  <a:pt x="20264" y="14159"/>
                  <a:pt x="20274" y="14159"/>
                </a:cubicBezTo>
                <a:cubicBezTo>
                  <a:pt x="20274" y="14159"/>
                  <a:pt x="20274" y="14159"/>
                  <a:pt x="20284" y="14159"/>
                </a:cubicBezTo>
                <a:cubicBezTo>
                  <a:pt x="20284" y="14159"/>
                  <a:pt x="20284" y="14180"/>
                  <a:pt x="20284" y="14180"/>
                </a:cubicBezTo>
                <a:cubicBezTo>
                  <a:pt x="20284" y="14180"/>
                  <a:pt x="20294" y="14159"/>
                  <a:pt x="20294" y="14159"/>
                </a:cubicBezTo>
                <a:cubicBezTo>
                  <a:pt x="20294" y="14159"/>
                  <a:pt x="20304" y="14159"/>
                  <a:pt x="20304" y="14159"/>
                </a:cubicBezTo>
                <a:cubicBezTo>
                  <a:pt x="20314" y="14159"/>
                  <a:pt x="20314" y="14159"/>
                  <a:pt x="20324" y="14159"/>
                </a:cubicBezTo>
                <a:cubicBezTo>
                  <a:pt x="20324" y="14180"/>
                  <a:pt x="20324" y="14180"/>
                  <a:pt x="20334" y="14200"/>
                </a:cubicBezTo>
                <a:cubicBezTo>
                  <a:pt x="20334" y="14200"/>
                  <a:pt x="20344" y="14221"/>
                  <a:pt x="20344" y="14221"/>
                </a:cubicBezTo>
                <a:cubicBezTo>
                  <a:pt x="20353" y="14221"/>
                  <a:pt x="20353" y="14221"/>
                  <a:pt x="20353" y="14242"/>
                </a:cubicBezTo>
                <a:cubicBezTo>
                  <a:pt x="20363" y="14242"/>
                  <a:pt x="20353" y="14242"/>
                  <a:pt x="20353" y="14262"/>
                </a:cubicBezTo>
                <a:cubicBezTo>
                  <a:pt x="20353" y="14262"/>
                  <a:pt x="20353" y="14262"/>
                  <a:pt x="20353" y="14283"/>
                </a:cubicBezTo>
                <a:cubicBezTo>
                  <a:pt x="20344" y="14283"/>
                  <a:pt x="20344" y="14283"/>
                  <a:pt x="20334" y="14283"/>
                </a:cubicBezTo>
                <a:cubicBezTo>
                  <a:pt x="20334" y="14262"/>
                  <a:pt x="20334" y="14262"/>
                  <a:pt x="20334" y="14262"/>
                </a:cubicBezTo>
                <a:cubicBezTo>
                  <a:pt x="20334" y="14262"/>
                  <a:pt x="20324" y="14262"/>
                  <a:pt x="20324" y="14262"/>
                </a:cubicBezTo>
                <a:cubicBezTo>
                  <a:pt x="20314" y="14262"/>
                  <a:pt x="20314" y="14262"/>
                  <a:pt x="20304" y="14262"/>
                </a:cubicBezTo>
                <a:cubicBezTo>
                  <a:pt x="20304" y="14262"/>
                  <a:pt x="20304" y="14262"/>
                  <a:pt x="20294" y="14262"/>
                </a:cubicBezTo>
                <a:cubicBezTo>
                  <a:pt x="20294" y="14283"/>
                  <a:pt x="20274" y="14283"/>
                  <a:pt x="20264" y="14262"/>
                </a:cubicBezTo>
                <a:cubicBezTo>
                  <a:pt x="20264" y="14262"/>
                  <a:pt x="20264" y="14242"/>
                  <a:pt x="20264" y="14242"/>
                </a:cubicBezTo>
                <a:close/>
                <a:moveTo>
                  <a:pt x="20403" y="14407"/>
                </a:moveTo>
                <a:cubicBezTo>
                  <a:pt x="20403" y="14407"/>
                  <a:pt x="20393" y="14407"/>
                  <a:pt x="20393" y="14386"/>
                </a:cubicBezTo>
                <a:cubicBezTo>
                  <a:pt x="20393" y="14386"/>
                  <a:pt x="20393" y="14366"/>
                  <a:pt x="20393" y="14366"/>
                </a:cubicBezTo>
                <a:cubicBezTo>
                  <a:pt x="20383" y="14345"/>
                  <a:pt x="20373" y="14345"/>
                  <a:pt x="20373" y="14345"/>
                </a:cubicBezTo>
                <a:cubicBezTo>
                  <a:pt x="20373" y="14324"/>
                  <a:pt x="20383" y="14324"/>
                  <a:pt x="20383" y="14324"/>
                </a:cubicBezTo>
                <a:cubicBezTo>
                  <a:pt x="20393" y="14324"/>
                  <a:pt x="20393" y="14324"/>
                  <a:pt x="20403" y="14324"/>
                </a:cubicBezTo>
                <a:cubicBezTo>
                  <a:pt x="20403" y="14324"/>
                  <a:pt x="20413" y="14345"/>
                  <a:pt x="20413" y="14345"/>
                </a:cubicBezTo>
                <a:cubicBezTo>
                  <a:pt x="20423" y="14345"/>
                  <a:pt x="20433" y="14345"/>
                  <a:pt x="20433" y="14345"/>
                </a:cubicBezTo>
                <a:cubicBezTo>
                  <a:pt x="20443" y="14345"/>
                  <a:pt x="20443" y="14366"/>
                  <a:pt x="20443" y="14366"/>
                </a:cubicBezTo>
                <a:cubicBezTo>
                  <a:pt x="20443" y="14366"/>
                  <a:pt x="20443" y="14386"/>
                  <a:pt x="20443" y="14386"/>
                </a:cubicBezTo>
                <a:cubicBezTo>
                  <a:pt x="20453" y="14407"/>
                  <a:pt x="20462" y="14407"/>
                  <a:pt x="20453" y="14448"/>
                </a:cubicBezTo>
                <a:cubicBezTo>
                  <a:pt x="20453" y="14448"/>
                  <a:pt x="20443" y="14428"/>
                  <a:pt x="20433" y="14428"/>
                </a:cubicBezTo>
                <a:cubicBezTo>
                  <a:pt x="20433" y="14428"/>
                  <a:pt x="20433" y="14428"/>
                  <a:pt x="20423" y="14428"/>
                </a:cubicBezTo>
                <a:cubicBezTo>
                  <a:pt x="20423" y="14428"/>
                  <a:pt x="20413" y="14407"/>
                  <a:pt x="20403" y="14407"/>
                </a:cubicBezTo>
                <a:close/>
                <a:moveTo>
                  <a:pt x="19353" y="13518"/>
                </a:moveTo>
                <a:cubicBezTo>
                  <a:pt x="19353" y="13539"/>
                  <a:pt x="19353" y="13539"/>
                  <a:pt x="19353" y="13539"/>
                </a:cubicBezTo>
                <a:cubicBezTo>
                  <a:pt x="19353" y="13539"/>
                  <a:pt x="19353" y="13539"/>
                  <a:pt x="19353" y="13559"/>
                </a:cubicBezTo>
                <a:cubicBezTo>
                  <a:pt x="19353" y="13559"/>
                  <a:pt x="19353" y="13559"/>
                  <a:pt x="19353" y="13580"/>
                </a:cubicBezTo>
                <a:cubicBezTo>
                  <a:pt x="19363" y="13580"/>
                  <a:pt x="19373" y="13559"/>
                  <a:pt x="19382" y="13559"/>
                </a:cubicBezTo>
                <a:cubicBezTo>
                  <a:pt x="19392" y="13559"/>
                  <a:pt x="19392" y="13580"/>
                  <a:pt x="19402" y="13580"/>
                </a:cubicBezTo>
                <a:cubicBezTo>
                  <a:pt x="19402" y="13580"/>
                  <a:pt x="19402" y="13580"/>
                  <a:pt x="19412" y="13580"/>
                </a:cubicBezTo>
                <a:cubicBezTo>
                  <a:pt x="19412" y="13601"/>
                  <a:pt x="19412" y="13601"/>
                  <a:pt x="19412" y="13601"/>
                </a:cubicBezTo>
                <a:cubicBezTo>
                  <a:pt x="19422" y="13601"/>
                  <a:pt x="19422" y="13601"/>
                  <a:pt x="19422" y="13601"/>
                </a:cubicBezTo>
                <a:cubicBezTo>
                  <a:pt x="19422" y="13621"/>
                  <a:pt x="19432" y="13601"/>
                  <a:pt x="19432" y="13621"/>
                </a:cubicBezTo>
                <a:cubicBezTo>
                  <a:pt x="19442" y="13621"/>
                  <a:pt x="19442" y="13621"/>
                  <a:pt x="19442" y="13621"/>
                </a:cubicBezTo>
                <a:cubicBezTo>
                  <a:pt x="19452" y="13642"/>
                  <a:pt x="19452" y="13621"/>
                  <a:pt x="19462" y="13642"/>
                </a:cubicBezTo>
                <a:cubicBezTo>
                  <a:pt x="19462" y="13642"/>
                  <a:pt x="19472" y="13642"/>
                  <a:pt x="19472" y="13663"/>
                </a:cubicBezTo>
                <a:cubicBezTo>
                  <a:pt x="19472" y="13663"/>
                  <a:pt x="19472" y="13663"/>
                  <a:pt x="19472" y="13663"/>
                </a:cubicBezTo>
                <a:cubicBezTo>
                  <a:pt x="19482" y="13683"/>
                  <a:pt x="19482" y="13683"/>
                  <a:pt x="19491" y="13704"/>
                </a:cubicBezTo>
                <a:cubicBezTo>
                  <a:pt x="19491" y="13704"/>
                  <a:pt x="19491" y="13725"/>
                  <a:pt x="19491" y="13745"/>
                </a:cubicBezTo>
                <a:cubicBezTo>
                  <a:pt x="19491" y="13745"/>
                  <a:pt x="19482" y="13745"/>
                  <a:pt x="19482" y="13745"/>
                </a:cubicBezTo>
                <a:cubicBezTo>
                  <a:pt x="19472" y="13745"/>
                  <a:pt x="19472" y="13766"/>
                  <a:pt x="19462" y="13766"/>
                </a:cubicBezTo>
                <a:cubicBezTo>
                  <a:pt x="19462" y="13766"/>
                  <a:pt x="19462" y="13766"/>
                  <a:pt x="19452" y="13766"/>
                </a:cubicBezTo>
                <a:cubicBezTo>
                  <a:pt x="19452" y="13745"/>
                  <a:pt x="19442" y="13766"/>
                  <a:pt x="19442" y="13766"/>
                </a:cubicBezTo>
                <a:cubicBezTo>
                  <a:pt x="19442" y="13766"/>
                  <a:pt x="19432" y="13766"/>
                  <a:pt x="19432" y="13766"/>
                </a:cubicBezTo>
                <a:cubicBezTo>
                  <a:pt x="19432" y="13787"/>
                  <a:pt x="19432" y="13787"/>
                  <a:pt x="19432" y="13787"/>
                </a:cubicBezTo>
                <a:cubicBezTo>
                  <a:pt x="19432" y="13807"/>
                  <a:pt x="19432" y="13807"/>
                  <a:pt x="19432" y="13828"/>
                </a:cubicBezTo>
                <a:cubicBezTo>
                  <a:pt x="19432" y="13828"/>
                  <a:pt x="19432" y="13849"/>
                  <a:pt x="19432" y="13849"/>
                </a:cubicBezTo>
                <a:cubicBezTo>
                  <a:pt x="19442" y="13869"/>
                  <a:pt x="19442" y="13869"/>
                  <a:pt x="19452" y="13890"/>
                </a:cubicBezTo>
                <a:cubicBezTo>
                  <a:pt x="19452" y="13911"/>
                  <a:pt x="19452" y="13890"/>
                  <a:pt x="19462" y="13911"/>
                </a:cubicBezTo>
                <a:cubicBezTo>
                  <a:pt x="19462" y="13911"/>
                  <a:pt x="19472" y="13911"/>
                  <a:pt x="19472" y="13931"/>
                </a:cubicBezTo>
                <a:cubicBezTo>
                  <a:pt x="19482" y="13931"/>
                  <a:pt x="19482" y="13952"/>
                  <a:pt x="19491" y="13973"/>
                </a:cubicBezTo>
                <a:cubicBezTo>
                  <a:pt x="19501" y="13973"/>
                  <a:pt x="19511" y="13993"/>
                  <a:pt x="19501" y="14014"/>
                </a:cubicBezTo>
                <a:cubicBezTo>
                  <a:pt x="19501" y="14014"/>
                  <a:pt x="19501" y="14014"/>
                  <a:pt x="19501" y="14035"/>
                </a:cubicBezTo>
                <a:cubicBezTo>
                  <a:pt x="19511" y="14035"/>
                  <a:pt x="19511" y="14035"/>
                  <a:pt x="19511" y="14056"/>
                </a:cubicBezTo>
                <a:cubicBezTo>
                  <a:pt x="19521" y="14056"/>
                  <a:pt x="19521" y="14056"/>
                  <a:pt x="19521" y="14076"/>
                </a:cubicBezTo>
                <a:cubicBezTo>
                  <a:pt x="19521" y="14076"/>
                  <a:pt x="19521" y="14097"/>
                  <a:pt x="19521" y="14097"/>
                </a:cubicBezTo>
                <a:cubicBezTo>
                  <a:pt x="19521" y="14118"/>
                  <a:pt x="19521" y="14118"/>
                  <a:pt x="19521" y="14138"/>
                </a:cubicBezTo>
                <a:cubicBezTo>
                  <a:pt x="19531" y="14138"/>
                  <a:pt x="19531" y="14138"/>
                  <a:pt x="19541" y="14138"/>
                </a:cubicBezTo>
                <a:cubicBezTo>
                  <a:pt x="19541" y="14138"/>
                  <a:pt x="19541" y="14138"/>
                  <a:pt x="19551" y="14118"/>
                </a:cubicBezTo>
                <a:cubicBezTo>
                  <a:pt x="19551" y="14118"/>
                  <a:pt x="19551" y="14118"/>
                  <a:pt x="19561" y="14118"/>
                </a:cubicBezTo>
                <a:cubicBezTo>
                  <a:pt x="19561" y="14097"/>
                  <a:pt x="19571" y="14097"/>
                  <a:pt x="19571" y="14118"/>
                </a:cubicBezTo>
                <a:cubicBezTo>
                  <a:pt x="19571" y="14118"/>
                  <a:pt x="19571" y="14138"/>
                  <a:pt x="19571" y="14138"/>
                </a:cubicBezTo>
                <a:cubicBezTo>
                  <a:pt x="19571" y="14138"/>
                  <a:pt x="19561" y="14159"/>
                  <a:pt x="19561" y="14180"/>
                </a:cubicBezTo>
                <a:cubicBezTo>
                  <a:pt x="19561" y="14180"/>
                  <a:pt x="19561" y="14180"/>
                  <a:pt x="19561" y="14200"/>
                </a:cubicBezTo>
                <a:cubicBezTo>
                  <a:pt x="19561" y="14200"/>
                  <a:pt x="19561" y="14200"/>
                  <a:pt x="19561" y="14200"/>
                </a:cubicBezTo>
                <a:cubicBezTo>
                  <a:pt x="19561" y="14200"/>
                  <a:pt x="19561" y="14200"/>
                  <a:pt x="19561" y="14221"/>
                </a:cubicBezTo>
                <a:cubicBezTo>
                  <a:pt x="19571" y="14221"/>
                  <a:pt x="19571" y="14221"/>
                  <a:pt x="19581" y="14221"/>
                </a:cubicBezTo>
                <a:cubicBezTo>
                  <a:pt x="19581" y="14221"/>
                  <a:pt x="19581" y="14221"/>
                  <a:pt x="19591" y="14221"/>
                </a:cubicBezTo>
                <a:cubicBezTo>
                  <a:pt x="19591" y="14221"/>
                  <a:pt x="19600" y="14221"/>
                  <a:pt x="19600" y="14221"/>
                </a:cubicBezTo>
                <a:cubicBezTo>
                  <a:pt x="19600" y="14221"/>
                  <a:pt x="19600" y="14221"/>
                  <a:pt x="19600" y="14221"/>
                </a:cubicBezTo>
                <a:cubicBezTo>
                  <a:pt x="19610" y="14221"/>
                  <a:pt x="19610" y="14221"/>
                  <a:pt x="19610" y="14221"/>
                </a:cubicBezTo>
                <a:cubicBezTo>
                  <a:pt x="19610" y="14242"/>
                  <a:pt x="19620" y="14242"/>
                  <a:pt x="19610" y="14242"/>
                </a:cubicBezTo>
                <a:cubicBezTo>
                  <a:pt x="19610" y="14262"/>
                  <a:pt x="19600" y="14262"/>
                  <a:pt x="19600" y="14262"/>
                </a:cubicBezTo>
                <a:cubicBezTo>
                  <a:pt x="19591" y="14283"/>
                  <a:pt x="19600" y="14283"/>
                  <a:pt x="19610" y="14304"/>
                </a:cubicBezTo>
                <a:cubicBezTo>
                  <a:pt x="19620" y="14304"/>
                  <a:pt x="19620" y="14324"/>
                  <a:pt x="19630" y="14324"/>
                </a:cubicBezTo>
                <a:cubicBezTo>
                  <a:pt x="19630" y="14324"/>
                  <a:pt x="19640" y="14324"/>
                  <a:pt x="19640" y="14324"/>
                </a:cubicBezTo>
                <a:cubicBezTo>
                  <a:pt x="19640" y="14324"/>
                  <a:pt x="19640" y="14324"/>
                  <a:pt x="19650" y="14324"/>
                </a:cubicBezTo>
                <a:cubicBezTo>
                  <a:pt x="19650" y="14324"/>
                  <a:pt x="19650" y="14324"/>
                  <a:pt x="19650" y="14324"/>
                </a:cubicBezTo>
                <a:cubicBezTo>
                  <a:pt x="19650" y="14345"/>
                  <a:pt x="19650" y="14345"/>
                  <a:pt x="19660" y="14345"/>
                </a:cubicBezTo>
                <a:cubicBezTo>
                  <a:pt x="19660" y="14345"/>
                  <a:pt x="19660" y="14345"/>
                  <a:pt x="19660" y="14366"/>
                </a:cubicBezTo>
                <a:cubicBezTo>
                  <a:pt x="19660" y="14366"/>
                  <a:pt x="19660" y="14366"/>
                  <a:pt x="19660" y="14366"/>
                </a:cubicBezTo>
                <a:cubicBezTo>
                  <a:pt x="19670" y="14366"/>
                  <a:pt x="19680" y="14366"/>
                  <a:pt x="19680" y="14386"/>
                </a:cubicBezTo>
                <a:cubicBezTo>
                  <a:pt x="19680" y="14386"/>
                  <a:pt x="19670" y="14386"/>
                  <a:pt x="19660" y="14386"/>
                </a:cubicBezTo>
                <a:cubicBezTo>
                  <a:pt x="19660" y="14386"/>
                  <a:pt x="19650" y="14407"/>
                  <a:pt x="19650" y="14407"/>
                </a:cubicBezTo>
                <a:cubicBezTo>
                  <a:pt x="19650" y="14407"/>
                  <a:pt x="19650" y="14407"/>
                  <a:pt x="19640" y="14407"/>
                </a:cubicBezTo>
                <a:cubicBezTo>
                  <a:pt x="19640" y="14407"/>
                  <a:pt x="19630" y="14407"/>
                  <a:pt x="19620" y="14407"/>
                </a:cubicBezTo>
                <a:cubicBezTo>
                  <a:pt x="19620" y="14407"/>
                  <a:pt x="19610" y="14407"/>
                  <a:pt x="19600" y="14386"/>
                </a:cubicBezTo>
                <a:cubicBezTo>
                  <a:pt x="19600" y="14386"/>
                  <a:pt x="19581" y="14407"/>
                  <a:pt x="19591" y="14386"/>
                </a:cubicBezTo>
                <a:cubicBezTo>
                  <a:pt x="19591" y="14366"/>
                  <a:pt x="19600" y="14386"/>
                  <a:pt x="19600" y="14366"/>
                </a:cubicBezTo>
                <a:cubicBezTo>
                  <a:pt x="19591" y="14345"/>
                  <a:pt x="19591" y="14345"/>
                  <a:pt x="19581" y="14345"/>
                </a:cubicBezTo>
                <a:cubicBezTo>
                  <a:pt x="19581" y="14345"/>
                  <a:pt x="19571" y="14345"/>
                  <a:pt x="19571" y="14345"/>
                </a:cubicBezTo>
                <a:cubicBezTo>
                  <a:pt x="19561" y="14345"/>
                  <a:pt x="19561" y="14345"/>
                  <a:pt x="19561" y="14345"/>
                </a:cubicBezTo>
                <a:cubicBezTo>
                  <a:pt x="19561" y="14366"/>
                  <a:pt x="19551" y="14345"/>
                  <a:pt x="19551" y="14345"/>
                </a:cubicBezTo>
                <a:cubicBezTo>
                  <a:pt x="19541" y="14345"/>
                  <a:pt x="19541" y="14345"/>
                  <a:pt x="19531" y="14324"/>
                </a:cubicBezTo>
                <a:cubicBezTo>
                  <a:pt x="19531" y="14324"/>
                  <a:pt x="19531" y="14324"/>
                  <a:pt x="19531" y="14324"/>
                </a:cubicBezTo>
                <a:cubicBezTo>
                  <a:pt x="19521" y="14324"/>
                  <a:pt x="19521" y="14324"/>
                  <a:pt x="19521" y="14324"/>
                </a:cubicBezTo>
                <a:cubicBezTo>
                  <a:pt x="19511" y="14304"/>
                  <a:pt x="19501" y="14304"/>
                  <a:pt x="19491" y="14304"/>
                </a:cubicBezTo>
                <a:cubicBezTo>
                  <a:pt x="19482" y="14304"/>
                  <a:pt x="19482" y="14324"/>
                  <a:pt x="19472" y="14324"/>
                </a:cubicBezTo>
                <a:cubicBezTo>
                  <a:pt x="19472" y="14304"/>
                  <a:pt x="19472" y="14304"/>
                  <a:pt x="19462" y="14304"/>
                </a:cubicBezTo>
                <a:cubicBezTo>
                  <a:pt x="19462" y="14304"/>
                  <a:pt x="19462" y="14304"/>
                  <a:pt x="19452" y="14304"/>
                </a:cubicBezTo>
                <a:cubicBezTo>
                  <a:pt x="19442" y="14283"/>
                  <a:pt x="19452" y="14283"/>
                  <a:pt x="19442" y="14262"/>
                </a:cubicBezTo>
                <a:cubicBezTo>
                  <a:pt x="19442" y="14242"/>
                  <a:pt x="19442" y="14242"/>
                  <a:pt x="19442" y="14242"/>
                </a:cubicBezTo>
                <a:cubicBezTo>
                  <a:pt x="19432" y="14242"/>
                  <a:pt x="19432" y="14242"/>
                  <a:pt x="19432" y="14221"/>
                </a:cubicBezTo>
                <a:cubicBezTo>
                  <a:pt x="19422" y="14200"/>
                  <a:pt x="19422" y="14180"/>
                  <a:pt x="19412" y="14180"/>
                </a:cubicBezTo>
                <a:cubicBezTo>
                  <a:pt x="19402" y="14180"/>
                  <a:pt x="19402" y="14180"/>
                  <a:pt x="19402" y="14159"/>
                </a:cubicBezTo>
                <a:cubicBezTo>
                  <a:pt x="19402" y="14159"/>
                  <a:pt x="19392" y="14138"/>
                  <a:pt x="19392" y="14138"/>
                </a:cubicBezTo>
                <a:cubicBezTo>
                  <a:pt x="19392" y="14138"/>
                  <a:pt x="19392" y="14118"/>
                  <a:pt x="19392" y="14118"/>
                </a:cubicBezTo>
                <a:cubicBezTo>
                  <a:pt x="19392" y="14118"/>
                  <a:pt x="19392" y="14118"/>
                  <a:pt x="19392" y="14118"/>
                </a:cubicBezTo>
                <a:cubicBezTo>
                  <a:pt x="19382" y="14118"/>
                  <a:pt x="19382" y="14097"/>
                  <a:pt x="19382" y="14097"/>
                </a:cubicBezTo>
                <a:cubicBezTo>
                  <a:pt x="19382" y="14076"/>
                  <a:pt x="19382" y="14076"/>
                  <a:pt x="19382" y="14076"/>
                </a:cubicBezTo>
                <a:cubicBezTo>
                  <a:pt x="19373" y="14056"/>
                  <a:pt x="19373" y="14056"/>
                  <a:pt x="19373" y="14056"/>
                </a:cubicBezTo>
                <a:cubicBezTo>
                  <a:pt x="19363" y="14035"/>
                  <a:pt x="19363" y="14014"/>
                  <a:pt x="19353" y="14014"/>
                </a:cubicBezTo>
                <a:cubicBezTo>
                  <a:pt x="19353" y="13993"/>
                  <a:pt x="19363" y="13973"/>
                  <a:pt x="19353" y="13973"/>
                </a:cubicBezTo>
                <a:cubicBezTo>
                  <a:pt x="19343" y="13973"/>
                  <a:pt x="19333" y="13973"/>
                  <a:pt x="19333" y="13973"/>
                </a:cubicBezTo>
                <a:cubicBezTo>
                  <a:pt x="19333" y="13973"/>
                  <a:pt x="19333" y="13952"/>
                  <a:pt x="19323" y="13952"/>
                </a:cubicBezTo>
                <a:cubicBezTo>
                  <a:pt x="19323" y="13952"/>
                  <a:pt x="19323" y="13952"/>
                  <a:pt x="19323" y="13952"/>
                </a:cubicBezTo>
                <a:cubicBezTo>
                  <a:pt x="19313" y="13952"/>
                  <a:pt x="19313" y="13952"/>
                  <a:pt x="19303" y="13952"/>
                </a:cubicBezTo>
                <a:cubicBezTo>
                  <a:pt x="19303" y="13952"/>
                  <a:pt x="19293" y="13931"/>
                  <a:pt x="19293" y="13931"/>
                </a:cubicBezTo>
                <a:cubicBezTo>
                  <a:pt x="19283" y="13911"/>
                  <a:pt x="19283" y="13911"/>
                  <a:pt x="19273" y="13911"/>
                </a:cubicBezTo>
                <a:cubicBezTo>
                  <a:pt x="19264" y="13911"/>
                  <a:pt x="19264" y="13911"/>
                  <a:pt x="19264" y="13911"/>
                </a:cubicBezTo>
                <a:cubicBezTo>
                  <a:pt x="19254" y="13911"/>
                  <a:pt x="19254" y="13890"/>
                  <a:pt x="19254" y="13890"/>
                </a:cubicBezTo>
                <a:cubicBezTo>
                  <a:pt x="19254" y="13890"/>
                  <a:pt x="19254" y="13890"/>
                  <a:pt x="19244" y="13890"/>
                </a:cubicBezTo>
                <a:cubicBezTo>
                  <a:pt x="19244" y="13911"/>
                  <a:pt x="19244" y="13911"/>
                  <a:pt x="19234" y="13911"/>
                </a:cubicBezTo>
                <a:cubicBezTo>
                  <a:pt x="19234" y="13911"/>
                  <a:pt x="19224" y="13911"/>
                  <a:pt x="19224" y="13911"/>
                </a:cubicBezTo>
                <a:cubicBezTo>
                  <a:pt x="19214" y="13911"/>
                  <a:pt x="19204" y="13911"/>
                  <a:pt x="19204" y="13890"/>
                </a:cubicBezTo>
                <a:cubicBezTo>
                  <a:pt x="19194" y="13890"/>
                  <a:pt x="19194" y="13869"/>
                  <a:pt x="19194" y="13869"/>
                </a:cubicBezTo>
                <a:cubicBezTo>
                  <a:pt x="19184" y="13911"/>
                  <a:pt x="19224" y="13911"/>
                  <a:pt x="19214" y="13931"/>
                </a:cubicBezTo>
                <a:cubicBezTo>
                  <a:pt x="19214" y="13952"/>
                  <a:pt x="19194" y="13931"/>
                  <a:pt x="19194" y="13931"/>
                </a:cubicBezTo>
                <a:cubicBezTo>
                  <a:pt x="19184" y="13931"/>
                  <a:pt x="19184" y="13931"/>
                  <a:pt x="19184" y="13931"/>
                </a:cubicBezTo>
                <a:cubicBezTo>
                  <a:pt x="19184" y="13931"/>
                  <a:pt x="19174" y="13931"/>
                  <a:pt x="19174" y="13931"/>
                </a:cubicBezTo>
                <a:cubicBezTo>
                  <a:pt x="19184" y="13952"/>
                  <a:pt x="19184" y="13952"/>
                  <a:pt x="19184" y="13952"/>
                </a:cubicBezTo>
                <a:cubicBezTo>
                  <a:pt x="19194" y="13952"/>
                  <a:pt x="19194" y="13973"/>
                  <a:pt x="19194" y="13973"/>
                </a:cubicBezTo>
                <a:cubicBezTo>
                  <a:pt x="19194" y="13973"/>
                  <a:pt x="19184" y="13973"/>
                  <a:pt x="19184" y="13973"/>
                </a:cubicBezTo>
                <a:cubicBezTo>
                  <a:pt x="19174" y="13993"/>
                  <a:pt x="19184" y="13993"/>
                  <a:pt x="19184" y="13993"/>
                </a:cubicBezTo>
                <a:cubicBezTo>
                  <a:pt x="19174" y="13993"/>
                  <a:pt x="19164" y="13993"/>
                  <a:pt x="19164" y="13993"/>
                </a:cubicBezTo>
                <a:cubicBezTo>
                  <a:pt x="19155" y="13993"/>
                  <a:pt x="19155" y="13993"/>
                  <a:pt x="19145" y="13993"/>
                </a:cubicBezTo>
                <a:cubicBezTo>
                  <a:pt x="19145" y="13993"/>
                  <a:pt x="19125" y="14014"/>
                  <a:pt x="19125" y="14014"/>
                </a:cubicBezTo>
                <a:cubicBezTo>
                  <a:pt x="19135" y="14014"/>
                  <a:pt x="19145" y="14014"/>
                  <a:pt x="19145" y="14014"/>
                </a:cubicBezTo>
                <a:cubicBezTo>
                  <a:pt x="19145" y="14035"/>
                  <a:pt x="19155" y="14035"/>
                  <a:pt x="19155" y="14035"/>
                </a:cubicBezTo>
                <a:cubicBezTo>
                  <a:pt x="19164" y="14035"/>
                  <a:pt x="19164" y="14056"/>
                  <a:pt x="19164" y="14076"/>
                </a:cubicBezTo>
                <a:cubicBezTo>
                  <a:pt x="19174" y="14076"/>
                  <a:pt x="19164" y="14076"/>
                  <a:pt x="19164" y="14076"/>
                </a:cubicBezTo>
                <a:cubicBezTo>
                  <a:pt x="19164" y="14097"/>
                  <a:pt x="19174" y="14097"/>
                  <a:pt x="19174" y="14097"/>
                </a:cubicBezTo>
                <a:cubicBezTo>
                  <a:pt x="19164" y="14118"/>
                  <a:pt x="19164" y="14118"/>
                  <a:pt x="19164" y="14138"/>
                </a:cubicBezTo>
                <a:cubicBezTo>
                  <a:pt x="19164" y="14138"/>
                  <a:pt x="19164" y="14138"/>
                  <a:pt x="19155" y="14138"/>
                </a:cubicBezTo>
                <a:cubicBezTo>
                  <a:pt x="19155" y="14138"/>
                  <a:pt x="19145" y="14159"/>
                  <a:pt x="19135" y="14159"/>
                </a:cubicBezTo>
                <a:cubicBezTo>
                  <a:pt x="19135" y="14159"/>
                  <a:pt x="19125" y="14180"/>
                  <a:pt x="19125" y="14180"/>
                </a:cubicBezTo>
                <a:cubicBezTo>
                  <a:pt x="19115" y="14180"/>
                  <a:pt x="19115" y="14180"/>
                  <a:pt x="19115" y="14180"/>
                </a:cubicBezTo>
                <a:cubicBezTo>
                  <a:pt x="19105" y="14180"/>
                  <a:pt x="19095" y="14180"/>
                  <a:pt x="19095" y="14180"/>
                </a:cubicBezTo>
                <a:cubicBezTo>
                  <a:pt x="19085" y="14159"/>
                  <a:pt x="19075" y="14159"/>
                  <a:pt x="19065" y="14159"/>
                </a:cubicBezTo>
                <a:cubicBezTo>
                  <a:pt x="19055" y="14159"/>
                  <a:pt x="19055" y="14159"/>
                  <a:pt x="19055" y="14159"/>
                </a:cubicBezTo>
                <a:cubicBezTo>
                  <a:pt x="19046" y="14159"/>
                  <a:pt x="19046" y="14159"/>
                  <a:pt x="19046" y="14159"/>
                </a:cubicBezTo>
                <a:cubicBezTo>
                  <a:pt x="19036" y="14159"/>
                  <a:pt x="19036" y="14159"/>
                  <a:pt x="19036" y="14159"/>
                </a:cubicBezTo>
                <a:cubicBezTo>
                  <a:pt x="19026" y="14159"/>
                  <a:pt x="19026" y="14159"/>
                  <a:pt x="19026" y="14159"/>
                </a:cubicBezTo>
                <a:cubicBezTo>
                  <a:pt x="19016" y="14159"/>
                  <a:pt x="19016" y="14159"/>
                  <a:pt x="19006" y="14159"/>
                </a:cubicBezTo>
                <a:cubicBezTo>
                  <a:pt x="19006" y="14159"/>
                  <a:pt x="19006" y="14159"/>
                  <a:pt x="19006" y="14159"/>
                </a:cubicBezTo>
                <a:cubicBezTo>
                  <a:pt x="19006" y="14159"/>
                  <a:pt x="19006" y="14159"/>
                  <a:pt x="18996" y="14159"/>
                </a:cubicBezTo>
                <a:cubicBezTo>
                  <a:pt x="18996" y="14159"/>
                  <a:pt x="18996" y="14138"/>
                  <a:pt x="18996" y="14138"/>
                </a:cubicBezTo>
                <a:cubicBezTo>
                  <a:pt x="18986" y="14138"/>
                  <a:pt x="18986" y="14118"/>
                  <a:pt x="18986" y="14118"/>
                </a:cubicBezTo>
                <a:cubicBezTo>
                  <a:pt x="18986" y="14097"/>
                  <a:pt x="18986" y="14097"/>
                  <a:pt x="18976" y="14097"/>
                </a:cubicBezTo>
                <a:cubicBezTo>
                  <a:pt x="18976" y="14097"/>
                  <a:pt x="18976" y="14076"/>
                  <a:pt x="18976" y="14076"/>
                </a:cubicBezTo>
                <a:cubicBezTo>
                  <a:pt x="18966" y="14076"/>
                  <a:pt x="18966" y="14056"/>
                  <a:pt x="18956" y="14056"/>
                </a:cubicBezTo>
                <a:cubicBezTo>
                  <a:pt x="18956" y="14056"/>
                  <a:pt x="18946" y="14035"/>
                  <a:pt x="18946" y="14014"/>
                </a:cubicBezTo>
                <a:cubicBezTo>
                  <a:pt x="18946" y="14014"/>
                  <a:pt x="18946" y="13993"/>
                  <a:pt x="18946" y="13993"/>
                </a:cubicBezTo>
                <a:cubicBezTo>
                  <a:pt x="18946" y="13973"/>
                  <a:pt x="18946" y="13973"/>
                  <a:pt x="18946" y="13973"/>
                </a:cubicBezTo>
                <a:cubicBezTo>
                  <a:pt x="18946" y="13952"/>
                  <a:pt x="18937" y="13973"/>
                  <a:pt x="18927" y="13973"/>
                </a:cubicBezTo>
                <a:cubicBezTo>
                  <a:pt x="18917" y="13973"/>
                  <a:pt x="18927" y="13973"/>
                  <a:pt x="18917" y="13973"/>
                </a:cubicBezTo>
                <a:cubicBezTo>
                  <a:pt x="18917" y="13973"/>
                  <a:pt x="18907" y="13973"/>
                  <a:pt x="18907" y="13973"/>
                </a:cubicBezTo>
                <a:cubicBezTo>
                  <a:pt x="18897" y="13973"/>
                  <a:pt x="18897" y="13973"/>
                  <a:pt x="18887" y="13973"/>
                </a:cubicBezTo>
                <a:cubicBezTo>
                  <a:pt x="18887" y="13973"/>
                  <a:pt x="18877" y="13973"/>
                  <a:pt x="18877" y="13973"/>
                </a:cubicBezTo>
                <a:cubicBezTo>
                  <a:pt x="18867" y="13993"/>
                  <a:pt x="18877" y="14014"/>
                  <a:pt x="18877" y="14014"/>
                </a:cubicBezTo>
                <a:cubicBezTo>
                  <a:pt x="18867" y="14014"/>
                  <a:pt x="18857" y="14014"/>
                  <a:pt x="18847" y="14014"/>
                </a:cubicBezTo>
                <a:cubicBezTo>
                  <a:pt x="18838" y="14014"/>
                  <a:pt x="18838" y="14014"/>
                  <a:pt x="18828" y="14014"/>
                </a:cubicBezTo>
                <a:cubicBezTo>
                  <a:pt x="18828" y="14035"/>
                  <a:pt x="18818" y="14035"/>
                  <a:pt x="18808" y="14035"/>
                </a:cubicBezTo>
                <a:cubicBezTo>
                  <a:pt x="18798" y="14035"/>
                  <a:pt x="18788" y="14035"/>
                  <a:pt x="18778" y="14035"/>
                </a:cubicBezTo>
                <a:cubicBezTo>
                  <a:pt x="18778" y="14035"/>
                  <a:pt x="18768" y="14056"/>
                  <a:pt x="18768" y="14035"/>
                </a:cubicBezTo>
                <a:cubicBezTo>
                  <a:pt x="18768" y="14035"/>
                  <a:pt x="18768" y="14014"/>
                  <a:pt x="18768" y="14014"/>
                </a:cubicBezTo>
                <a:cubicBezTo>
                  <a:pt x="18778" y="13993"/>
                  <a:pt x="18778" y="13993"/>
                  <a:pt x="18778" y="13973"/>
                </a:cubicBezTo>
                <a:cubicBezTo>
                  <a:pt x="18788" y="13973"/>
                  <a:pt x="18788" y="13952"/>
                  <a:pt x="18788" y="13952"/>
                </a:cubicBezTo>
                <a:cubicBezTo>
                  <a:pt x="18798" y="13931"/>
                  <a:pt x="18808" y="13911"/>
                  <a:pt x="18818" y="13890"/>
                </a:cubicBezTo>
                <a:cubicBezTo>
                  <a:pt x="18828" y="13869"/>
                  <a:pt x="18828" y="13869"/>
                  <a:pt x="18838" y="13869"/>
                </a:cubicBezTo>
                <a:cubicBezTo>
                  <a:pt x="18847" y="13869"/>
                  <a:pt x="18857" y="13849"/>
                  <a:pt x="18857" y="13869"/>
                </a:cubicBezTo>
                <a:cubicBezTo>
                  <a:pt x="18867" y="13869"/>
                  <a:pt x="18867" y="13869"/>
                  <a:pt x="18877" y="13849"/>
                </a:cubicBezTo>
                <a:cubicBezTo>
                  <a:pt x="18877" y="13849"/>
                  <a:pt x="18877" y="13849"/>
                  <a:pt x="18887" y="13828"/>
                </a:cubicBezTo>
                <a:cubicBezTo>
                  <a:pt x="18877" y="13828"/>
                  <a:pt x="18867" y="13828"/>
                  <a:pt x="18867" y="13828"/>
                </a:cubicBezTo>
                <a:cubicBezTo>
                  <a:pt x="18857" y="13828"/>
                  <a:pt x="18857" y="13807"/>
                  <a:pt x="18857" y="13807"/>
                </a:cubicBezTo>
                <a:cubicBezTo>
                  <a:pt x="18857" y="13807"/>
                  <a:pt x="18857" y="13807"/>
                  <a:pt x="18847" y="13807"/>
                </a:cubicBezTo>
                <a:cubicBezTo>
                  <a:pt x="18847" y="13787"/>
                  <a:pt x="18847" y="13787"/>
                  <a:pt x="18857" y="13787"/>
                </a:cubicBezTo>
                <a:cubicBezTo>
                  <a:pt x="18857" y="13787"/>
                  <a:pt x="18867" y="13766"/>
                  <a:pt x="18867" y="13766"/>
                </a:cubicBezTo>
                <a:cubicBezTo>
                  <a:pt x="18867" y="13766"/>
                  <a:pt x="18877" y="13766"/>
                  <a:pt x="18877" y="13766"/>
                </a:cubicBezTo>
                <a:cubicBezTo>
                  <a:pt x="18877" y="13766"/>
                  <a:pt x="18877" y="13766"/>
                  <a:pt x="18877" y="13766"/>
                </a:cubicBezTo>
                <a:cubicBezTo>
                  <a:pt x="18877" y="13745"/>
                  <a:pt x="18867" y="13745"/>
                  <a:pt x="18857" y="13745"/>
                </a:cubicBezTo>
                <a:cubicBezTo>
                  <a:pt x="18847" y="13725"/>
                  <a:pt x="18847" y="13704"/>
                  <a:pt x="18847" y="13704"/>
                </a:cubicBezTo>
                <a:cubicBezTo>
                  <a:pt x="18847" y="13683"/>
                  <a:pt x="18847" y="13683"/>
                  <a:pt x="18838" y="13663"/>
                </a:cubicBezTo>
                <a:cubicBezTo>
                  <a:pt x="18838" y="13663"/>
                  <a:pt x="18838" y="13642"/>
                  <a:pt x="18838" y="13642"/>
                </a:cubicBezTo>
                <a:cubicBezTo>
                  <a:pt x="18838" y="13642"/>
                  <a:pt x="18838" y="13642"/>
                  <a:pt x="18838" y="13621"/>
                </a:cubicBezTo>
                <a:cubicBezTo>
                  <a:pt x="18828" y="13601"/>
                  <a:pt x="18828" y="13601"/>
                  <a:pt x="18828" y="13580"/>
                </a:cubicBezTo>
                <a:cubicBezTo>
                  <a:pt x="18828" y="13559"/>
                  <a:pt x="18818" y="13539"/>
                  <a:pt x="18818" y="13539"/>
                </a:cubicBezTo>
                <a:cubicBezTo>
                  <a:pt x="18808" y="13539"/>
                  <a:pt x="18798" y="13539"/>
                  <a:pt x="18798" y="13539"/>
                </a:cubicBezTo>
                <a:cubicBezTo>
                  <a:pt x="18798" y="13518"/>
                  <a:pt x="18798" y="13518"/>
                  <a:pt x="18798" y="13518"/>
                </a:cubicBezTo>
                <a:cubicBezTo>
                  <a:pt x="18798" y="13497"/>
                  <a:pt x="18788" y="13497"/>
                  <a:pt x="18778" y="13477"/>
                </a:cubicBezTo>
                <a:cubicBezTo>
                  <a:pt x="18778" y="13477"/>
                  <a:pt x="18768" y="13477"/>
                  <a:pt x="18768" y="13477"/>
                </a:cubicBezTo>
                <a:cubicBezTo>
                  <a:pt x="18768" y="13477"/>
                  <a:pt x="18768" y="13477"/>
                  <a:pt x="18768" y="13477"/>
                </a:cubicBezTo>
                <a:cubicBezTo>
                  <a:pt x="18758" y="13477"/>
                  <a:pt x="18758" y="13477"/>
                  <a:pt x="18758" y="13456"/>
                </a:cubicBezTo>
                <a:cubicBezTo>
                  <a:pt x="18748" y="13456"/>
                  <a:pt x="18738" y="13435"/>
                  <a:pt x="18729" y="13435"/>
                </a:cubicBezTo>
                <a:cubicBezTo>
                  <a:pt x="18719" y="13435"/>
                  <a:pt x="18709" y="13415"/>
                  <a:pt x="18689" y="13394"/>
                </a:cubicBezTo>
                <a:cubicBezTo>
                  <a:pt x="18679" y="13394"/>
                  <a:pt x="18669" y="13394"/>
                  <a:pt x="18659" y="13373"/>
                </a:cubicBezTo>
                <a:cubicBezTo>
                  <a:pt x="18649" y="13373"/>
                  <a:pt x="18649" y="13373"/>
                  <a:pt x="18639" y="13373"/>
                </a:cubicBezTo>
                <a:cubicBezTo>
                  <a:pt x="18639" y="13373"/>
                  <a:pt x="18629" y="13373"/>
                  <a:pt x="18629" y="13373"/>
                </a:cubicBezTo>
                <a:cubicBezTo>
                  <a:pt x="18620" y="13394"/>
                  <a:pt x="18620" y="13373"/>
                  <a:pt x="18620" y="13353"/>
                </a:cubicBezTo>
                <a:cubicBezTo>
                  <a:pt x="18620" y="13353"/>
                  <a:pt x="18620" y="13353"/>
                  <a:pt x="18610" y="13353"/>
                </a:cubicBezTo>
                <a:cubicBezTo>
                  <a:pt x="18600" y="13332"/>
                  <a:pt x="18600" y="13332"/>
                  <a:pt x="18600" y="13332"/>
                </a:cubicBezTo>
                <a:cubicBezTo>
                  <a:pt x="18600" y="13311"/>
                  <a:pt x="18610" y="13311"/>
                  <a:pt x="18610" y="13291"/>
                </a:cubicBezTo>
                <a:cubicBezTo>
                  <a:pt x="18600" y="13291"/>
                  <a:pt x="18590" y="13291"/>
                  <a:pt x="18590" y="13291"/>
                </a:cubicBezTo>
                <a:cubicBezTo>
                  <a:pt x="18580" y="13291"/>
                  <a:pt x="18580" y="13291"/>
                  <a:pt x="18580" y="13291"/>
                </a:cubicBezTo>
                <a:cubicBezTo>
                  <a:pt x="18570" y="13291"/>
                  <a:pt x="18570" y="13291"/>
                  <a:pt x="18570" y="13270"/>
                </a:cubicBezTo>
                <a:cubicBezTo>
                  <a:pt x="18560" y="13270"/>
                  <a:pt x="18550" y="13249"/>
                  <a:pt x="18550" y="13249"/>
                </a:cubicBezTo>
                <a:cubicBezTo>
                  <a:pt x="18550" y="13229"/>
                  <a:pt x="18550" y="13229"/>
                  <a:pt x="18550" y="13208"/>
                </a:cubicBezTo>
                <a:cubicBezTo>
                  <a:pt x="18550" y="13208"/>
                  <a:pt x="18540" y="13187"/>
                  <a:pt x="18540" y="13187"/>
                </a:cubicBezTo>
                <a:cubicBezTo>
                  <a:pt x="18530" y="13187"/>
                  <a:pt x="18530" y="13187"/>
                  <a:pt x="18530" y="13167"/>
                </a:cubicBezTo>
                <a:cubicBezTo>
                  <a:pt x="18520" y="13167"/>
                  <a:pt x="18520" y="13146"/>
                  <a:pt x="18520" y="13146"/>
                </a:cubicBezTo>
                <a:cubicBezTo>
                  <a:pt x="18520" y="13187"/>
                  <a:pt x="18520" y="13208"/>
                  <a:pt x="18520" y="13229"/>
                </a:cubicBezTo>
                <a:cubicBezTo>
                  <a:pt x="18520" y="13249"/>
                  <a:pt x="18511" y="13270"/>
                  <a:pt x="18511" y="13291"/>
                </a:cubicBezTo>
                <a:cubicBezTo>
                  <a:pt x="18511" y="13311"/>
                  <a:pt x="18511" y="13332"/>
                  <a:pt x="18511" y="13353"/>
                </a:cubicBezTo>
                <a:cubicBezTo>
                  <a:pt x="18501" y="13353"/>
                  <a:pt x="18491" y="13353"/>
                  <a:pt x="18481" y="13332"/>
                </a:cubicBezTo>
                <a:cubicBezTo>
                  <a:pt x="18481" y="13332"/>
                  <a:pt x="18471" y="13311"/>
                  <a:pt x="18471" y="13291"/>
                </a:cubicBezTo>
                <a:cubicBezTo>
                  <a:pt x="18471" y="13291"/>
                  <a:pt x="18471" y="13270"/>
                  <a:pt x="18471" y="13270"/>
                </a:cubicBezTo>
                <a:cubicBezTo>
                  <a:pt x="18471" y="13249"/>
                  <a:pt x="18481" y="13249"/>
                  <a:pt x="18481" y="13249"/>
                </a:cubicBezTo>
                <a:cubicBezTo>
                  <a:pt x="18481" y="13229"/>
                  <a:pt x="18471" y="13208"/>
                  <a:pt x="18471" y="13208"/>
                </a:cubicBezTo>
                <a:cubicBezTo>
                  <a:pt x="18471" y="13187"/>
                  <a:pt x="18471" y="13187"/>
                  <a:pt x="18471" y="13187"/>
                </a:cubicBezTo>
                <a:cubicBezTo>
                  <a:pt x="18461" y="13167"/>
                  <a:pt x="18451" y="13167"/>
                  <a:pt x="18451" y="13167"/>
                </a:cubicBezTo>
                <a:cubicBezTo>
                  <a:pt x="18441" y="13167"/>
                  <a:pt x="18441" y="13146"/>
                  <a:pt x="18441" y="13146"/>
                </a:cubicBezTo>
                <a:cubicBezTo>
                  <a:pt x="18431" y="13125"/>
                  <a:pt x="18421" y="13125"/>
                  <a:pt x="18421" y="13105"/>
                </a:cubicBezTo>
                <a:cubicBezTo>
                  <a:pt x="18431" y="13105"/>
                  <a:pt x="18451" y="13084"/>
                  <a:pt x="18461" y="13105"/>
                </a:cubicBezTo>
                <a:cubicBezTo>
                  <a:pt x="18461" y="13105"/>
                  <a:pt x="18471" y="13125"/>
                  <a:pt x="18481" y="13105"/>
                </a:cubicBezTo>
                <a:cubicBezTo>
                  <a:pt x="18481" y="13084"/>
                  <a:pt x="18481" y="13084"/>
                  <a:pt x="18491" y="13063"/>
                </a:cubicBezTo>
                <a:cubicBezTo>
                  <a:pt x="18501" y="13063"/>
                  <a:pt x="18501" y="13063"/>
                  <a:pt x="18511" y="13063"/>
                </a:cubicBezTo>
                <a:cubicBezTo>
                  <a:pt x="18520" y="13084"/>
                  <a:pt x="18530" y="13084"/>
                  <a:pt x="18530" y="13084"/>
                </a:cubicBezTo>
                <a:cubicBezTo>
                  <a:pt x="18540" y="13084"/>
                  <a:pt x="18550" y="13084"/>
                  <a:pt x="18550" y="13063"/>
                </a:cubicBezTo>
                <a:cubicBezTo>
                  <a:pt x="18550" y="13043"/>
                  <a:pt x="18550" y="13043"/>
                  <a:pt x="18550" y="13043"/>
                </a:cubicBezTo>
                <a:cubicBezTo>
                  <a:pt x="18550" y="13022"/>
                  <a:pt x="18550" y="13022"/>
                  <a:pt x="18540" y="13022"/>
                </a:cubicBezTo>
                <a:cubicBezTo>
                  <a:pt x="18540" y="13001"/>
                  <a:pt x="18520" y="13022"/>
                  <a:pt x="18520" y="13001"/>
                </a:cubicBezTo>
                <a:cubicBezTo>
                  <a:pt x="18511" y="13001"/>
                  <a:pt x="18511" y="13001"/>
                  <a:pt x="18501" y="13022"/>
                </a:cubicBezTo>
                <a:cubicBezTo>
                  <a:pt x="18501" y="13022"/>
                  <a:pt x="18491" y="13022"/>
                  <a:pt x="18491" y="13022"/>
                </a:cubicBezTo>
                <a:cubicBezTo>
                  <a:pt x="18491" y="13022"/>
                  <a:pt x="18481" y="13022"/>
                  <a:pt x="18481" y="13022"/>
                </a:cubicBezTo>
                <a:cubicBezTo>
                  <a:pt x="18471" y="13022"/>
                  <a:pt x="18471" y="13043"/>
                  <a:pt x="18461" y="13043"/>
                </a:cubicBezTo>
                <a:cubicBezTo>
                  <a:pt x="18461" y="13043"/>
                  <a:pt x="18451" y="13022"/>
                  <a:pt x="18451" y="13022"/>
                </a:cubicBezTo>
                <a:cubicBezTo>
                  <a:pt x="18451" y="13022"/>
                  <a:pt x="18441" y="13022"/>
                  <a:pt x="18441" y="13022"/>
                </a:cubicBezTo>
                <a:cubicBezTo>
                  <a:pt x="18441" y="13001"/>
                  <a:pt x="18421" y="13022"/>
                  <a:pt x="18411" y="13001"/>
                </a:cubicBezTo>
                <a:cubicBezTo>
                  <a:pt x="18411" y="12981"/>
                  <a:pt x="18431" y="12939"/>
                  <a:pt x="18421" y="12939"/>
                </a:cubicBezTo>
                <a:cubicBezTo>
                  <a:pt x="18411" y="12919"/>
                  <a:pt x="18411" y="12919"/>
                  <a:pt x="18402" y="12919"/>
                </a:cubicBezTo>
                <a:cubicBezTo>
                  <a:pt x="18402" y="12919"/>
                  <a:pt x="18392" y="12919"/>
                  <a:pt x="18392" y="12898"/>
                </a:cubicBezTo>
                <a:cubicBezTo>
                  <a:pt x="18372" y="12898"/>
                  <a:pt x="18352" y="12898"/>
                  <a:pt x="18342" y="12877"/>
                </a:cubicBezTo>
                <a:cubicBezTo>
                  <a:pt x="18342" y="12877"/>
                  <a:pt x="18342" y="12857"/>
                  <a:pt x="18342" y="12857"/>
                </a:cubicBezTo>
                <a:cubicBezTo>
                  <a:pt x="18332" y="12836"/>
                  <a:pt x="18332" y="12815"/>
                  <a:pt x="18322" y="12815"/>
                </a:cubicBezTo>
                <a:cubicBezTo>
                  <a:pt x="18322" y="12795"/>
                  <a:pt x="18322" y="12795"/>
                  <a:pt x="18332" y="12795"/>
                </a:cubicBezTo>
                <a:cubicBezTo>
                  <a:pt x="18332" y="12774"/>
                  <a:pt x="18342" y="12795"/>
                  <a:pt x="18342" y="12795"/>
                </a:cubicBezTo>
                <a:cubicBezTo>
                  <a:pt x="18342" y="12815"/>
                  <a:pt x="18352" y="12815"/>
                  <a:pt x="18352" y="12836"/>
                </a:cubicBezTo>
                <a:cubicBezTo>
                  <a:pt x="18352" y="12836"/>
                  <a:pt x="18362" y="12836"/>
                  <a:pt x="18362" y="12857"/>
                </a:cubicBezTo>
                <a:cubicBezTo>
                  <a:pt x="18362" y="12857"/>
                  <a:pt x="18372" y="12857"/>
                  <a:pt x="18372" y="12857"/>
                </a:cubicBezTo>
                <a:cubicBezTo>
                  <a:pt x="18382" y="12836"/>
                  <a:pt x="18372" y="12815"/>
                  <a:pt x="18372" y="12815"/>
                </a:cubicBezTo>
                <a:cubicBezTo>
                  <a:pt x="18372" y="12815"/>
                  <a:pt x="18372" y="12815"/>
                  <a:pt x="18382" y="12795"/>
                </a:cubicBezTo>
                <a:cubicBezTo>
                  <a:pt x="18382" y="12795"/>
                  <a:pt x="18372" y="12795"/>
                  <a:pt x="18382" y="12795"/>
                </a:cubicBezTo>
                <a:cubicBezTo>
                  <a:pt x="18382" y="12795"/>
                  <a:pt x="18392" y="12795"/>
                  <a:pt x="18392" y="12795"/>
                </a:cubicBezTo>
                <a:cubicBezTo>
                  <a:pt x="18402" y="12795"/>
                  <a:pt x="18402" y="12795"/>
                  <a:pt x="18411" y="12795"/>
                </a:cubicBezTo>
                <a:cubicBezTo>
                  <a:pt x="18411" y="12795"/>
                  <a:pt x="18431" y="12795"/>
                  <a:pt x="18431" y="12774"/>
                </a:cubicBezTo>
                <a:cubicBezTo>
                  <a:pt x="18421" y="12774"/>
                  <a:pt x="18421" y="12753"/>
                  <a:pt x="18421" y="12753"/>
                </a:cubicBezTo>
                <a:cubicBezTo>
                  <a:pt x="18431" y="12753"/>
                  <a:pt x="18441" y="12753"/>
                  <a:pt x="18451" y="12753"/>
                </a:cubicBezTo>
                <a:cubicBezTo>
                  <a:pt x="18451" y="12753"/>
                  <a:pt x="18461" y="12753"/>
                  <a:pt x="18471" y="12753"/>
                </a:cubicBezTo>
                <a:cubicBezTo>
                  <a:pt x="18481" y="12753"/>
                  <a:pt x="18491" y="12753"/>
                  <a:pt x="18501" y="12753"/>
                </a:cubicBezTo>
                <a:cubicBezTo>
                  <a:pt x="18511" y="12774"/>
                  <a:pt x="18520" y="12774"/>
                  <a:pt x="18520" y="12774"/>
                </a:cubicBezTo>
                <a:cubicBezTo>
                  <a:pt x="18520" y="12774"/>
                  <a:pt x="18530" y="12774"/>
                  <a:pt x="18520" y="12795"/>
                </a:cubicBezTo>
                <a:cubicBezTo>
                  <a:pt x="18530" y="12795"/>
                  <a:pt x="18540" y="12774"/>
                  <a:pt x="18550" y="12795"/>
                </a:cubicBezTo>
                <a:cubicBezTo>
                  <a:pt x="18550" y="12795"/>
                  <a:pt x="18560" y="12795"/>
                  <a:pt x="18560" y="12815"/>
                </a:cubicBezTo>
                <a:cubicBezTo>
                  <a:pt x="18560" y="12815"/>
                  <a:pt x="18560" y="12815"/>
                  <a:pt x="18570" y="12815"/>
                </a:cubicBezTo>
                <a:cubicBezTo>
                  <a:pt x="18570" y="12815"/>
                  <a:pt x="18570" y="12815"/>
                  <a:pt x="18570" y="12836"/>
                </a:cubicBezTo>
                <a:cubicBezTo>
                  <a:pt x="18580" y="12836"/>
                  <a:pt x="18570" y="12836"/>
                  <a:pt x="18570" y="12836"/>
                </a:cubicBezTo>
                <a:cubicBezTo>
                  <a:pt x="18570" y="12857"/>
                  <a:pt x="18570" y="12857"/>
                  <a:pt x="18570" y="12857"/>
                </a:cubicBezTo>
                <a:cubicBezTo>
                  <a:pt x="18570" y="12877"/>
                  <a:pt x="18570" y="12877"/>
                  <a:pt x="18570" y="12877"/>
                </a:cubicBezTo>
                <a:cubicBezTo>
                  <a:pt x="18570" y="12877"/>
                  <a:pt x="18570" y="12877"/>
                  <a:pt x="18570" y="12898"/>
                </a:cubicBezTo>
                <a:cubicBezTo>
                  <a:pt x="18570" y="12898"/>
                  <a:pt x="18560" y="12898"/>
                  <a:pt x="18570" y="12919"/>
                </a:cubicBezTo>
                <a:cubicBezTo>
                  <a:pt x="18570" y="12919"/>
                  <a:pt x="18570" y="12919"/>
                  <a:pt x="18570" y="12919"/>
                </a:cubicBezTo>
                <a:cubicBezTo>
                  <a:pt x="18570" y="12939"/>
                  <a:pt x="18570" y="12960"/>
                  <a:pt x="18570" y="12960"/>
                </a:cubicBezTo>
                <a:cubicBezTo>
                  <a:pt x="18570" y="12981"/>
                  <a:pt x="18570" y="12981"/>
                  <a:pt x="18570" y="13001"/>
                </a:cubicBezTo>
                <a:cubicBezTo>
                  <a:pt x="18570" y="13001"/>
                  <a:pt x="18570" y="13022"/>
                  <a:pt x="18570" y="13022"/>
                </a:cubicBezTo>
                <a:cubicBezTo>
                  <a:pt x="18580" y="13043"/>
                  <a:pt x="18580" y="13043"/>
                  <a:pt x="18590" y="13043"/>
                </a:cubicBezTo>
                <a:cubicBezTo>
                  <a:pt x="18590" y="13063"/>
                  <a:pt x="18590" y="13063"/>
                  <a:pt x="18580" y="13063"/>
                </a:cubicBezTo>
                <a:cubicBezTo>
                  <a:pt x="18580" y="13084"/>
                  <a:pt x="18580" y="13105"/>
                  <a:pt x="18590" y="13105"/>
                </a:cubicBezTo>
                <a:cubicBezTo>
                  <a:pt x="18590" y="13125"/>
                  <a:pt x="18600" y="13105"/>
                  <a:pt x="18600" y="13084"/>
                </a:cubicBezTo>
                <a:cubicBezTo>
                  <a:pt x="18600" y="13084"/>
                  <a:pt x="18600" y="13063"/>
                  <a:pt x="18600" y="13063"/>
                </a:cubicBezTo>
                <a:cubicBezTo>
                  <a:pt x="18600" y="13063"/>
                  <a:pt x="18600" y="13063"/>
                  <a:pt x="18610" y="13084"/>
                </a:cubicBezTo>
                <a:cubicBezTo>
                  <a:pt x="18610" y="13105"/>
                  <a:pt x="18610" y="13105"/>
                  <a:pt x="18610" y="13125"/>
                </a:cubicBezTo>
                <a:cubicBezTo>
                  <a:pt x="18610" y="13125"/>
                  <a:pt x="18610" y="13146"/>
                  <a:pt x="18610" y="13146"/>
                </a:cubicBezTo>
                <a:cubicBezTo>
                  <a:pt x="18620" y="13146"/>
                  <a:pt x="18620" y="13167"/>
                  <a:pt x="18620" y="13167"/>
                </a:cubicBezTo>
                <a:cubicBezTo>
                  <a:pt x="18620" y="13187"/>
                  <a:pt x="18620" y="13208"/>
                  <a:pt x="18629" y="13208"/>
                </a:cubicBezTo>
                <a:cubicBezTo>
                  <a:pt x="18639" y="13208"/>
                  <a:pt x="18639" y="13208"/>
                  <a:pt x="18639" y="13208"/>
                </a:cubicBezTo>
                <a:cubicBezTo>
                  <a:pt x="18649" y="13208"/>
                  <a:pt x="18649" y="13208"/>
                  <a:pt x="18659" y="13208"/>
                </a:cubicBezTo>
                <a:cubicBezTo>
                  <a:pt x="18659" y="13208"/>
                  <a:pt x="18669" y="13208"/>
                  <a:pt x="18669" y="13208"/>
                </a:cubicBezTo>
                <a:cubicBezTo>
                  <a:pt x="18679" y="13208"/>
                  <a:pt x="18679" y="13187"/>
                  <a:pt x="18679" y="13187"/>
                </a:cubicBezTo>
                <a:cubicBezTo>
                  <a:pt x="18679" y="13167"/>
                  <a:pt x="18689" y="13146"/>
                  <a:pt x="18699" y="13146"/>
                </a:cubicBezTo>
                <a:cubicBezTo>
                  <a:pt x="18699" y="13125"/>
                  <a:pt x="18699" y="13125"/>
                  <a:pt x="18709" y="13105"/>
                </a:cubicBezTo>
                <a:cubicBezTo>
                  <a:pt x="18709" y="13105"/>
                  <a:pt x="18719" y="13084"/>
                  <a:pt x="18719" y="13084"/>
                </a:cubicBezTo>
                <a:cubicBezTo>
                  <a:pt x="18719" y="13063"/>
                  <a:pt x="18719" y="13063"/>
                  <a:pt x="18719" y="13043"/>
                </a:cubicBezTo>
                <a:cubicBezTo>
                  <a:pt x="18719" y="13043"/>
                  <a:pt x="18729" y="13022"/>
                  <a:pt x="18729" y="13022"/>
                </a:cubicBezTo>
                <a:cubicBezTo>
                  <a:pt x="18738" y="13022"/>
                  <a:pt x="18758" y="13022"/>
                  <a:pt x="18768" y="13022"/>
                </a:cubicBezTo>
                <a:cubicBezTo>
                  <a:pt x="18768" y="13022"/>
                  <a:pt x="18778" y="13022"/>
                  <a:pt x="18778" y="13022"/>
                </a:cubicBezTo>
                <a:cubicBezTo>
                  <a:pt x="18778" y="13022"/>
                  <a:pt x="18778" y="13001"/>
                  <a:pt x="18778" y="13001"/>
                </a:cubicBezTo>
                <a:cubicBezTo>
                  <a:pt x="18778" y="12981"/>
                  <a:pt x="18778" y="12981"/>
                  <a:pt x="18778" y="12981"/>
                </a:cubicBezTo>
                <a:cubicBezTo>
                  <a:pt x="18778" y="12981"/>
                  <a:pt x="18778" y="12960"/>
                  <a:pt x="18778" y="12960"/>
                </a:cubicBezTo>
                <a:cubicBezTo>
                  <a:pt x="18778" y="12960"/>
                  <a:pt x="18778" y="12939"/>
                  <a:pt x="18788" y="12939"/>
                </a:cubicBezTo>
                <a:cubicBezTo>
                  <a:pt x="18798" y="12939"/>
                  <a:pt x="18808" y="12919"/>
                  <a:pt x="18808" y="12898"/>
                </a:cubicBezTo>
                <a:cubicBezTo>
                  <a:pt x="18818" y="12898"/>
                  <a:pt x="18828" y="12919"/>
                  <a:pt x="18828" y="12919"/>
                </a:cubicBezTo>
                <a:cubicBezTo>
                  <a:pt x="18838" y="12939"/>
                  <a:pt x="18847" y="12939"/>
                  <a:pt x="18857" y="12960"/>
                </a:cubicBezTo>
                <a:cubicBezTo>
                  <a:pt x="18867" y="12960"/>
                  <a:pt x="18887" y="12981"/>
                  <a:pt x="18897" y="12981"/>
                </a:cubicBezTo>
                <a:cubicBezTo>
                  <a:pt x="18897" y="13001"/>
                  <a:pt x="18897" y="13001"/>
                  <a:pt x="18907" y="13001"/>
                </a:cubicBezTo>
                <a:cubicBezTo>
                  <a:pt x="18907" y="13001"/>
                  <a:pt x="18917" y="13001"/>
                  <a:pt x="18917" y="13022"/>
                </a:cubicBezTo>
                <a:cubicBezTo>
                  <a:pt x="18927" y="13022"/>
                  <a:pt x="18927" y="13022"/>
                  <a:pt x="18927" y="13043"/>
                </a:cubicBezTo>
                <a:cubicBezTo>
                  <a:pt x="18927" y="13043"/>
                  <a:pt x="18937" y="13043"/>
                  <a:pt x="18937" y="13043"/>
                </a:cubicBezTo>
                <a:cubicBezTo>
                  <a:pt x="18946" y="13043"/>
                  <a:pt x="18946" y="13043"/>
                  <a:pt x="18956" y="13043"/>
                </a:cubicBezTo>
                <a:cubicBezTo>
                  <a:pt x="18956" y="13043"/>
                  <a:pt x="18966" y="13043"/>
                  <a:pt x="18976" y="13043"/>
                </a:cubicBezTo>
                <a:cubicBezTo>
                  <a:pt x="18976" y="13043"/>
                  <a:pt x="18986" y="13043"/>
                  <a:pt x="18986" y="13043"/>
                </a:cubicBezTo>
                <a:cubicBezTo>
                  <a:pt x="18996" y="13063"/>
                  <a:pt x="19006" y="13084"/>
                  <a:pt x="19006" y="13084"/>
                </a:cubicBezTo>
                <a:cubicBezTo>
                  <a:pt x="19016" y="13084"/>
                  <a:pt x="19026" y="13084"/>
                  <a:pt x="19036" y="13084"/>
                </a:cubicBezTo>
                <a:cubicBezTo>
                  <a:pt x="19036" y="13084"/>
                  <a:pt x="19036" y="13084"/>
                  <a:pt x="19046" y="13084"/>
                </a:cubicBezTo>
                <a:cubicBezTo>
                  <a:pt x="19046" y="13084"/>
                  <a:pt x="19055" y="13105"/>
                  <a:pt x="19065" y="13105"/>
                </a:cubicBezTo>
                <a:cubicBezTo>
                  <a:pt x="19065" y="13105"/>
                  <a:pt x="19075" y="13125"/>
                  <a:pt x="19085" y="13146"/>
                </a:cubicBezTo>
                <a:cubicBezTo>
                  <a:pt x="19085" y="13146"/>
                  <a:pt x="19095" y="13146"/>
                  <a:pt x="19105" y="13167"/>
                </a:cubicBezTo>
                <a:cubicBezTo>
                  <a:pt x="19115" y="13167"/>
                  <a:pt x="19115" y="13167"/>
                  <a:pt x="19125" y="13187"/>
                </a:cubicBezTo>
                <a:cubicBezTo>
                  <a:pt x="19135" y="13187"/>
                  <a:pt x="19145" y="13187"/>
                  <a:pt x="19145" y="13208"/>
                </a:cubicBezTo>
                <a:cubicBezTo>
                  <a:pt x="19155" y="13208"/>
                  <a:pt x="19164" y="13229"/>
                  <a:pt x="19174" y="13229"/>
                </a:cubicBezTo>
                <a:cubicBezTo>
                  <a:pt x="19174" y="13229"/>
                  <a:pt x="19184" y="13229"/>
                  <a:pt x="19194" y="13229"/>
                </a:cubicBezTo>
                <a:cubicBezTo>
                  <a:pt x="19194" y="13229"/>
                  <a:pt x="19204" y="13229"/>
                  <a:pt x="19204" y="13229"/>
                </a:cubicBezTo>
                <a:cubicBezTo>
                  <a:pt x="19204" y="13229"/>
                  <a:pt x="19214" y="13229"/>
                  <a:pt x="19214" y="13229"/>
                </a:cubicBezTo>
                <a:cubicBezTo>
                  <a:pt x="19224" y="13249"/>
                  <a:pt x="19234" y="13249"/>
                  <a:pt x="19234" y="13270"/>
                </a:cubicBezTo>
                <a:cubicBezTo>
                  <a:pt x="19244" y="13270"/>
                  <a:pt x="19244" y="13291"/>
                  <a:pt x="19254" y="13291"/>
                </a:cubicBezTo>
                <a:cubicBezTo>
                  <a:pt x="19264" y="13291"/>
                  <a:pt x="19264" y="13291"/>
                  <a:pt x="19273" y="13291"/>
                </a:cubicBezTo>
                <a:cubicBezTo>
                  <a:pt x="19273" y="13291"/>
                  <a:pt x="19273" y="13291"/>
                  <a:pt x="19273" y="13291"/>
                </a:cubicBezTo>
                <a:cubicBezTo>
                  <a:pt x="19283" y="13311"/>
                  <a:pt x="19283" y="13311"/>
                  <a:pt x="19283" y="13311"/>
                </a:cubicBezTo>
                <a:cubicBezTo>
                  <a:pt x="19293" y="13332"/>
                  <a:pt x="19293" y="13332"/>
                  <a:pt x="19293" y="13332"/>
                </a:cubicBezTo>
                <a:cubicBezTo>
                  <a:pt x="19303" y="13353"/>
                  <a:pt x="19303" y="13353"/>
                  <a:pt x="19303" y="13353"/>
                </a:cubicBezTo>
                <a:cubicBezTo>
                  <a:pt x="19313" y="13353"/>
                  <a:pt x="19323" y="13373"/>
                  <a:pt x="19323" y="13373"/>
                </a:cubicBezTo>
                <a:cubicBezTo>
                  <a:pt x="19333" y="13373"/>
                  <a:pt x="19333" y="13394"/>
                  <a:pt x="19333" y="13394"/>
                </a:cubicBezTo>
                <a:cubicBezTo>
                  <a:pt x="19333" y="13394"/>
                  <a:pt x="19333" y="13415"/>
                  <a:pt x="19333" y="13415"/>
                </a:cubicBezTo>
                <a:cubicBezTo>
                  <a:pt x="19343" y="13415"/>
                  <a:pt x="19343" y="13435"/>
                  <a:pt x="19353" y="13435"/>
                </a:cubicBezTo>
                <a:cubicBezTo>
                  <a:pt x="19363" y="13435"/>
                  <a:pt x="19353" y="13456"/>
                  <a:pt x="19353" y="13477"/>
                </a:cubicBezTo>
                <a:cubicBezTo>
                  <a:pt x="19363" y="13497"/>
                  <a:pt x="19363" y="13497"/>
                  <a:pt x="19353" y="13518"/>
                </a:cubicBezTo>
                <a:cubicBezTo>
                  <a:pt x="19353" y="13518"/>
                  <a:pt x="19353" y="13518"/>
                  <a:pt x="19353" y="13518"/>
                </a:cubicBezTo>
                <a:close/>
                <a:moveTo>
                  <a:pt x="19947" y="13518"/>
                </a:moveTo>
                <a:cubicBezTo>
                  <a:pt x="19947" y="13518"/>
                  <a:pt x="19947" y="13497"/>
                  <a:pt x="19947" y="13497"/>
                </a:cubicBezTo>
                <a:cubicBezTo>
                  <a:pt x="19947" y="13497"/>
                  <a:pt x="19947" y="13477"/>
                  <a:pt x="19947" y="13477"/>
                </a:cubicBezTo>
                <a:cubicBezTo>
                  <a:pt x="19957" y="13477"/>
                  <a:pt x="19967" y="13477"/>
                  <a:pt x="19967" y="13477"/>
                </a:cubicBezTo>
                <a:cubicBezTo>
                  <a:pt x="19967" y="13497"/>
                  <a:pt x="19967" y="13497"/>
                  <a:pt x="19957" y="13518"/>
                </a:cubicBezTo>
                <a:cubicBezTo>
                  <a:pt x="19957" y="13518"/>
                  <a:pt x="19957" y="13518"/>
                  <a:pt x="19957" y="13539"/>
                </a:cubicBezTo>
                <a:cubicBezTo>
                  <a:pt x="19957" y="13539"/>
                  <a:pt x="19967" y="13539"/>
                  <a:pt x="19967" y="13539"/>
                </a:cubicBezTo>
                <a:cubicBezTo>
                  <a:pt x="19967" y="13539"/>
                  <a:pt x="19977" y="13539"/>
                  <a:pt x="19977" y="13559"/>
                </a:cubicBezTo>
                <a:cubicBezTo>
                  <a:pt x="19987" y="13559"/>
                  <a:pt x="19987" y="13559"/>
                  <a:pt x="19987" y="13580"/>
                </a:cubicBezTo>
                <a:cubicBezTo>
                  <a:pt x="19997" y="13580"/>
                  <a:pt x="19997" y="13580"/>
                  <a:pt x="19997" y="13601"/>
                </a:cubicBezTo>
                <a:cubicBezTo>
                  <a:pt x="19997" y="13601"/>
                  <a:pt x="19997" y="13601"/>
                  <a:pt x="19997" y="13621"/>
                </a:cubicBezTo>
                <a:cubicBezTo>
                  <a:pt x="19997" y="13621"/>
                  <a:pt x="20007" y="13642"/>
                  <a:pt x="20007" y="13642"/>
                </a:cubicBezTo>
                <a:cubicBezTo>
                  <a:pt x="20017" y="13642"/>
                  <a:pt x="20026" y="13642"/>
                  <a:pt x="20026" y="13663"/>
                </a:cubicBezTo>
                <a:cubicBezTo>
                  <a:pt x="20036" y="13663"/>
                  <a:pt x="20036" y="13683"/>
                  <a:pt x="20046" y="13683"/>
                </a:cubicBezTo>
                <a:cubicBezTo>
                  <a:pt x="20046" y="13683"/>
                  <a:pt x="20036" y="13704"/>
                  <a:pt x="20036" y="13704"/>
                </a:cubicBezTo>
                <a:cubicBezTo>
                  <a:pt x="20036" y="13725"/>
                  <a:pt x="20046" y="13725"/>
                  <a:pt x="20046" y="13745"/>
                </a:cubicBezTo>
                <a:cubicBezTo>
                  <a:pt x="20046" y="13745"/>
                  <a:pt x="20046" y="13745"/>
                  <a:pt x="20036" y="13766"/>
                </a:cubicBezTo>
                <a:cubicBezTo>
                  <a:pt x="20036" y="13766"/>
                  <a:pt x="20036" y="13766"/>
                  <a:pt x="20026" y="13766"/>
                </a:cubicBezTo>
                <a:cubicBezTo>
                  <a:pt x="20036" y="13787"/>
                  <a:pt x="20036" y="13807"/>
                  <a:pt x="20026" y="13828"/>
                </a:cubicBezTo>
                <a:cubicBezTo>
                  <a:pt x="20026" y="13828"/>
                  <a:pt x="20026" y="13828"/>
                  <a:pt x="20026" y="13807"/>
                </a:cubicBezTo>
                <a:cubicBezTo>
                  <a:pt x="20026" y="13807"/>
                  <a:pt x="20017" y="13787"/>
                  <a:pt x="20017" y="13787"/>
                </a:cubicBezTo>
                <a:cubicBezTo>
                  <a:pt x="20017" y="13787"/>
                  <a:pt x="20017" y="13787"/>
                  <a:pt x="20007" y="13766"/>
                </a:cubicBezTo>
                <a:cubicBezTo>
                  <a:pt x="20007" y="13766"/>
                  <a:pt x="20007" y="13766"/>
                  <a:pt x="20007" y="13766"/>
                </a:cubicBezTo>
                <a:cubicBezTo>
                  <a:pt x="19997" y="13766"/>
                  <a:pt x="19997" y="13745"/>
                  <a:pt x="19987" y="13745"/>
                </a:cubicBezTo>
                <a:cubicBezTo>
                  <a:pt x="19987" y="13745"/>
                  <a:pt x="19987" y="13745"/>
                  <a:pt x="19987" y="13725"/>
                </a:cubicBezTo>
                <a:cubicBezTo>
                  <a:pt x="19987" y="13725"/>
                  <a:pt x="19987" y="13704"/>
                  <a:pt x="19987" y="13704"/>
                </a:cubicBezTo>
                <a:cubicBezTo>
                  <a:pt x="19987" y="13683"/>
                  <a:pt x="19977" y="13683"/>
                  <a:pt x="19987" y="13663"/>
                </a:cubicBezTo>
                <a:cubicBezTo>
                  <a:pt x="19977" y="13663"/>
                  <a:pt x="19967" y="13683"/>
                  <a:pt x="19967" y="13663"/>
                </a:cubicBezTo>
                <a:cubicBezTo>
                  <a:pt x="19967" y="13663"/>
                  <a:pt x="19967" y="13642"/>
                  <a:pt x="19967" y="13642"/>
                </a:cubicBezTo>
                <a:cubicBezTo>
                  <a:pt x="19967" y="13642"/>
                  <a:pt x="19967" y="13621"/>
                  <a:pt x="19967" y="13621"/>
                </a:cubicBezTo>
                <a:cubicBezTo>
                  <a:pt x="19967" y="13601"/>
                  <a:pt x="19967" y="13601"/>
                  <a:pt x="19967" y="13601"/>
                </a:cubicBezTo>
                <a:cubicBezTo>
                  <a:pt x="19977" y="13559"/>
                  <a:pt x="19957" y="13559"/>
                  <a:pt x="19957" y="13539"/>
                </a:cubicBezTo>
                <a:cubicBezTo>
                  <a:pt x="19947" y="13539"/>
                  <a:pt x="19947" y="13518"/>
                  <a:pt x="19947" y="13518"/>
                </a:cubicBezTo>
                <a:close/>
                <a:moveTo>
                  <a:pt x="19660" y="13063"/>
                </a:moveTo>
                <a:cubicBezTo>
                  <a:pt x="19660" y="13043"/>
                  <a:pt x="19670" y="13063"/>
                  <a:pt x="19670" y="13063"/>
                </a:cubicBezTo>
                <a:cubicBezTo>
                  <a:pt x="19670" y="13063"/>
                  <a:pt x="19670" y="13043"/>
                  <a:pt x="19680" y="13043"/>
                </a:cubicBezTo>
                <a:cubicBezTo>
                  <a:pt x="19680" y="13063"/>
                  <a:pt x="19670" y="13063"/>
                  <a:pt x="19670" y="13063"/>
                </a:cubicBezTo>
                <a:cubicBezTo>
                  <a:pt x="19680" y="13043"/>
                  <a:pt x="19680" y="13043"/>
                  <a:pt x="19680" y="13043"/>
                </a:cubicBezTo>
                <a:cubicBezTo>
                  <a:pt x="19680" y="13063"/>
                  <a:pt x="19690" y="13063"/>
                  <a:pt x="19700" y="13063"/>
                </a:cubicBezTo>
                <a:cubicBezTo>
                  <a:pt x="19709" y="13084"/>
                  <a:pt x="19709" y="13084"/>
                  <a:pt x="19709" y="13084"/>
                </a:cubicBezTo>
                <a:cubicBezTo>
                  <a:pt x="19719" y="13084"/>
                  <a:pt x="19719" y="13084"/>
                  <a:pt x="19729" y="13084"/>
                </a:cubicBezTo>
                <a:cubicBezTo>
                  <a:pt x="19729" y="13084"/>
                  <a:pt x="19739" y="13084"/>
                  <a:pt x="19739" y="13105"/>
                </a:cubicBezTo>
                <a:cubicBezTo>
                  <a:pt x="19749" y="13105"/>
                  <a:pt x="19749" y="13105"/>
                  <a:pt x="19759" y="13125"/>
                </a:cubicBezTo>
                <a:cubicBezTo>
                  <a:pt x="19759" y="13125"/>
                  <a:pt x="19769" y="13125"/>
                  <a:pt x="19769" y="13146"/>
                </a:cubicBezTo>
                <a:cubicBezTo>
                  <a:pt x="19769" y="13146"/>
                  <a:pt x="19769" y="13146"/>
                  <a:pt x="19769" y="13167"/>
                </a:cubicBezTo>
                <a:cubicBezTo>
                  <a:pt x="19769" y="13167"/>
                  <a:pt x="19769" y="13187"/>
                  <a:pt x="19779" y="13187"/>
                </a:cubicBezTo>
                <a:cubicBezTo>
                  <a:pt x="19789" y="13208"/>
                  <a:pt x="19809" y="13208"/>
                  <a:pt x="19818" y="13229"/>
                </a:cubicBezTo>
                <a:cubicBezTo>
                  <a:pt x="19818" y="13249"/>
                  <a:pt x="19828" y="13249"/>
                  <a:pt x="19838" y="13249"/>
                </a:cubicBezTo>
                <a:cubicBezTo>
                  <a:pt x="19838" y="13270"/>
                  <a:pt x="19838" y="13270"/>
                  <a:pt x="19838" y="13270"/>
                </a:cubicBezTo>
                <a:cubicBezTo>
                  <a:pt x="19848" y="13291"/>
                  <a:pt x="19848" y="13291"/>
                  <a:pt x="19858" y="13311"/>
                </a:cubicBezTo>
                <a:cubicBezTo>
                  <a:pt x="19858" y="13311"/>
                  <a:pt x="19868" y="13332"/>
                  <a:pt x="19868" y="13332"/>
                </a:cubicBezTo>
                <a:cubicBezTo>
                  <a:pt x="19868" y="13353"/>
                  <a:pt x="19858" y="13353"/>
                  <a:pt x="19858" y="13373"/>
                </a:cubicBezTo>
                <a:cubicBezTo>
                  <a:pt x="19858" y="13394"/>
                  <a:pt x="19858" y="13415"/>
                  <a:pt x="19858" y="13415"/>
                </a:cubicBezTo>
                <a:cubicBezTo>
                  <a:pt x="19848" y="13435"/>
                  <a:pt x="19848" y="13435"/>
                  <a:pt x="19838" y="13435"/>
                </a:cubicBezTo>
                <a:cubicBezTo>
                  <a:pt x="19838" y="13435"/>
                  <a:pt x="19838" y="13415"/>
                  <a:pt x="19838" y="13415"/>
                </a:cubicBezTo>
                <a:cubicBezTo>
                  <a:pt x="19828" y="13373"/>
                  <a:pt x="19828" y="13353"/>
                  <a:pt x="19828" y="13311"/>
                </a:cubicBezTo>
                <a:cubicBezTo>
                  <a:pt x="19828" y="13291"/>
                  <a:pt x="19818" y="13270"/>
                  <a:pt x="19799" y="13249"/>
                </a:cubicBezTo>
                <a:cubicBezTo>
                  <a:pt x="19799" y="13229"/>
                  <a:pt x="19789" y="13229"/>
                  <a:pt x="19789" y="13208"/>
                </a:cubicBezTo>
                <a:cubicBezTo>
                  <a:pt x="19779" y="13208"/>
                  <a:pt x="19779" y="13208"/>
                  <a:pt x="19769" y="13208"/>
                </a:cubicBezTo>
                <a:cubicBezTo>
                  <a:pt x="19749" y="13187"/>
                  <a:pt x="19739" y="13146"/>
                  <a:pt x="19729" y="13125"/>
                </a:cubicBezTo>
                <a:cubicBezTo>
                  <a:pt x="19729" y="13146"/>
                  <a:pt x="19729" y="13167"/>
                  <a:pt x="19719" y="13167"/>
                </a:cubicBezTo>
                <a:cubicBezTo>
                  <a:pt x="19709" y="13167"/>
                  <a:pt x="19709" y="13167"/>
                  <a:pt x="19709" y="13146"/>
                </a:cubicBezTo>
                <a:cubicBezTo>
                  <a:pt x="19700" y="13146"/>
                  <a:pt x="19700" y="13146"/>
                  <a:pt x="19709" y="13146"/>
                </a:cubicBezTo>
                <a:cubicBezTo>
                  <a:pt x="19709" y="13125"/>
                  <a:pt x="19719" y="13125"/>
                  <a:pt x="19709" y="13105"/>
                </a:cubicBezTo>
                <a:cubicBezTo>
                  <a:pt x="19709" y="13105"/>
                  <a:pt x="19700" y="13084"/>
                  <a:pt x="19690" y="13084"/>
                </a:cubicBezTo>
                <a:cubicBezTo>
                  <a:pt x="19690" y="13084"/>
                  <a:pt x="19690" y="13105"/>
                  <a:pt x="19680" y="13105"/>
                </a:cubicBezTo>
                <a:cubicBezTo>
                  <a:pt x="19680" y="13105"/>
                  <a:pt x="19680" y="13105"/>
                  <a:pt x="19670" y="13105"/>
                </a:cubicBezTo>
                <a:cubicBezTo>
                  <a:pt x="19670" y="13084"/>
                  <a:pt x="19670" y="13084"/>
                  <a:pt x="19670" y="13084"/>
                </a:cubicBezTo>
                <a:cubicBezTo>
                  <a:pt x="19660" y="13084"/>
                  <a:pt x="19660" y="13063"/>
                  <a:pt x="19660" y="13063"/>
                </a:cubicBezTo>
                <a:close/>
                <a:moveTo>
                  <a:pt x="19571" y="13559"/>
                </a:moveTo>
                <a:cubicBezTo>
                  <a:pt x="19581" y="13559"/>
                  <a:pt x="19581" y="13580"/>
                  <a:pt x="19591" y="13580"/>
                </a:cubicBezTo>
                <a:cubicBezTo>
                  <a:pt x="19591" y="13580"/>
                  <a:pt x="19600" y="13580"/>
                  <a:pt x="19610" y="13559"/>
                </a:cubicBezTo>
                <a:cubicBezTo>
                  <a:pt x="19610" y="13559"/>
                  <a:pt x="19620" y="13559"/>
                  <a:pt x="19620" y="13559"/>
                </a:cubicBezTo>
                <a:cubicBezTo>
                  <a:pt x="19630" y="13559"/>
                  <a:pt x="19630" y="13539"/>
                  <a:pt x="19640" y="13539"/>
                </a:cubicBezTo>
                <a:cubicBezTo>
                  <a:pt x="19650" y="13539"/>
                  <a:pt x="19640" y="13559"/>
                  <a:pt x="19640" y="13580"/>
                </a:cubicBezTo>
                <a:cubicBezTo>
                  <a:pt x="19650" y="13580"/>
                  <a:pt x="19650" y="13559"/>
                  <a:pt x="19660" y="13559"/>
                </a:cubicBezTo>
                <a:cubicBezTo>
                  <a:pt x="19660" y="13559"/>
                  <a:pt x="19670" y="13539"/>
                  <a:pt x="19680" y="13559"/>
                </a:cubicBezTo>
                <a:cubicBezTo>
                  <a:pt x="19680" y="13559"/>
                  <a:pt x="19680" y="13559"/>
                  <a:pt x="19680" y="13559"/>
                </a:cubicBezTo>
                <a:cubicBezTo>
                  <a:pt x="19690" y="13559"/>
                  <a:pt x="19690" y="13559"/>
                  <a:pt x="19700" y="13559"/>
                </a:cubicBezTo>
                <a:cubicBezTo>
                  <a:pt x="19700" y="13559"/>
                  <a:pt x="19709" y="13559"/>
                  <a:pt x="19709" y="13539"/>
                </a:cubicBezTo>
                <a:cubicBezTo>
                  <a:pt x="19709" y="13539"/>
                  <a:pt x="19709" y="13539"/>
                  <a:pt x="19709" y="13518"/>
                </a:cubicBezTo>
                <a:cubicBezTo>
                  <a:pt x="19709" y="13518"/>
                  <a:pt x="19709" y="13518"/>
                  <a:pt x="19709" y="13518"/>
                </a:cubicBezTo>
                <a:cubicBezTo>
                  <a:pt x="19709" y="13497"/>
                  <a:pt x="19719" y="13497"/>
                  <a:pt x="19719" y="13477"/>
                </a:cubicBezTo>
                <a:cubicBezTo>
                  <a:pt x="19729" y="13477"/>
                  <a:pt x="19729" y="13456"/>
                  <a:pt x="19739" y="13456"/>
                </a:cubicBezTo>
                <a:cubicBezTo>
                  <a:pt x="19739" y="13456"/>
                  <a:pt x="19739" y="13456"/>
                  <a:pt x="19749" y="13456"/>
                </a:cubicBezTo>
                <a:cubicBezTo>
                  <a:pt x="19749" y="13456"/>
                  <a:pt x="19759" y="13456"/>
                  <a:pt x="19759" y="13435"/>
                </a:cubicBezTo>
                <a:cubicBezTo>
                  <a:pt x="19759" y="13435"/>
                  <a:pt x="19759" y="13435"/>
                  <a:pt x="19759" y="13435"/>
                </a:cubicBezTo>
                <a:cubicBezTo>
                  <a:pt x="19759" y="13415"/>
                  <a:pt x="19769" y="13415"/>
                  <a:pt x="19759" y="13415"/>
                </a:cubicBezTo>
                <a:cubicBezTo>
                  <a:pt x="19759" y="13394"/>
                  <a:pt x="19759" y="13394"/>
                  <a:pt x="19749" y="13373"/>
                </a:cubicBezTo>
                <a:cubicBezTo>
                  <a:pt x="19749" y="13373"/>
                  <a:pt x="19739" y="13373"/>
                  <a:pt x="19739" y="13353"/>
                </a:cubicBezTo>
                <a:cubicBezTo>
                  <a:pt x="19739" y="13332"/>
                  <a:pt x="19749" y="13332"/>
                  <a:pt x="19749" y="13332"/>
                </a:cubicBezTo>
                <a:cubicBezTo>
                  <a:pt x="19759" y="13311"/>
                  <a:pt x="19769" y="13332"/>
                  <a:pt x="19779" y="13332"/>
                </a:cubicBezTo>
                <a:cubicBezTo>
                  <a:pt x="19789" y="13332"/>
                  <a:pt x="19789" y="13332"/>
                  <a:pt x="19789" y="13353"/>
                </a:cubicBezTo>
                <a:cubicBezTo>
                  <a:pt x="19799" y="13353"/>
                  <a:pt x="19799" y="13353"/>
                  <a:pt x="19809" y="13353"/>
                </a:cubicBezTo>
                <a:cubicBezTo>
                  <a:pt x="19809" y="13353"/>
                  <a:pt x="19818" y="13373"/>
                  <a:pt x="19809" y="13394"/>
                </a:cubicBezTo>
                <a:cubicBezTo>
                  <a:pt x="19809" y="13394"/>
                  <a:pt x="19809" y="13394"/>
                  <a:pt x="19809" y="13394"/>
                </a:cubicBezTo>
                <a:cubicBezTo>
                  <a:pt x="19809" y="13415"/>
                  <a:pt x="19809" y="13415"/>
                  <a:pt x="19809" y="13415"/>
                </a:cubicBezTo>
                <a:cubicBezTo>
                  <a:pt x="19809" y="13415"/>
                  <a:pt x="19799" y="13415"/>
                  <a:pt x="19799" y="13415"/>
                </a:cubicBezTo>
                <a:cubicBezTo>
                  <a:pt x="19799" y="13435"/>
                  <a:pt x="19799" y="13435"/>
                  <a:pt x="19799" y="13435"/>
                </a:cubicBezTo>
                <a:cubicBezTo>
                  <a:pt x="19799" y="13456"/>
                  <a:pt x="19799" y="13456"/>
                  <a:pt x="19789" y="13456"/>
                </a:cubicBezTo>
                <a:cubicBezTo>
                  <a:pt x="19789" y="13456"/>
                  <a:pt x="19779" y="13477"/>
                  <a:pt x="19779" y="13477"/>
                </a:cubicBezTo>
                <a:cubicBezTo>
                  <a:pt x="19779" y="13497"/>
                  <a:pt x="19779" y="13497"/>
                  <a:pt x="19789" y="13497"/>
                </a:cubicBezTo>
                <a:cubicBezTo>
                  <a:pt x="19789" y="13518"/>
                  <a:pt x="19789" y="13518"/>
                  <a:pt x="19789" y="13539"/>
                </a:cubicBezTo>
                <a:cubicBezTo>
                  <a:pt x="19789" y="13539"/>
                  <a:pt x="19789" y="13539"/>
                  <a:pt x="19789" y="13559"/>
                </a:cubicBezTo>
                <a:cubicBezTo>
                  <a:pt x="19789" y="13559"/>
                  <a:pt x="19779" y="13559"/>
                  <a:pt x="19779" y="13559"/>
                </a:cubicBezTo>
                <a:cubicBezTo>
                  <a:pt x="19769" y="13559"/>
                  <a:pt x="19769" y="13559"/>
                  <a:pt x="19759" y="13559"/>
                </a:cubicBezTo>
                <a:cubicBezTo>
                  <a:pt x="19749" y="13559"/>
                  <a:pt x="19749" y="13559"/>
                  <a:pt x="19739" y="13559"/>
                </a:cubicBezTo>
                <a:cubicBezTo>
                  <a:pt x="19729" y="13580"/>
                  <a:pt x="19729" y="13580"/>
                  <a:pt x="19729" y="13601"/>
                </a:cubicBezTo>
                <a:cubicBezTo>
                  <a:pt x="19729" y="13621"/>
                  <a:pt x="19729" y="13642"/>
                  <a:pt x="19719" y="13642"/>
                </a:cubicBezTo>
                <a:cubicBezTo>
                  <a:pt x="19709" y="13642"/>
                  <a:pt x="19709" y="13642"/>
                  <a:pt x="19700" y="13642"/>
                </a:cubicBezTo>
                <a:cubicBezTo>
                  <a:pt x="19700" y="13642"/>
                  <a:pt x="19690" y="13642"/>
                  <a:pt x="19690" y="13663"/>
                </a:cubicBezTo>
                <a:cubicBezTo>
                  <a:pt x="19680" y="13663"/>
                  <a:pt x="19680" y="13663"/>
                  <a:pt x="19670" y="13663"/>
                </a:cubicBezTo>
                <a:cubicBezTo>
                  <a:pt x="19660" y="13663"/>
                  <a:pt x="19660" y="13663"/>
                  <a:pt x="19650" y="13663"/>
                </a:cubicBezTo>
                <a:cubicBezTo>
                  <a:pt x="19650" y="13663"/>
                  <a:pt x="19650" y="13683"/>
                  <a:pt x="19650" y="13683"/>
                </a:cubicBezTo>
                <a:cubicBezTo>
                  <a:pt x="19640" y="13683"/>
                  <a:pt x="19640" y="13704"/>
                  <a:pt x="19630" y="13704"/>
                </a:cubicBezTo>
                <a:cubicBezTo>
                  <a:pt x="19630" y="13704"/>
                  <a:pt x="19630" y="13725"/>
                  <a:pt x="19620" y="13704"/>
                </a:cubicBezTo>
                <a:cubicBezTo>
                  <a:pt x="19630" y="13704"/>
                  <a:pt x="19630" y="13683"/>
                  <a:pt x="19620" y="13683"/>
                </a:cubicBezTo>
                <a:cubicBezTo>
                  <a:pt x="19620" y="13683"/>
                  <a:pt x="19610" y="13683"/>
                  <a:pt x="19610" y="13683"/>
                </a:cubicBezTo>
                <a:cubicBezTo>
                  <a:pt x="19610" y="13663"/>
                  <a:pt x="19620" y="13663"/>
                  <a:pt x="19620" y="13663"/>
                </a:cubicBezTo>
                <a:cubicBezTo>
                  <a:pt x="19620" y="13642"/>
                  <a:pt x="19620" y="13642"/>
                  <a:pt x="19610" y="13642"/>
                </a:cubicBezTo>
                <a:cubicBezTo>
                  <a:pt x="19610" y="13621"/>
                  <a:pt x="19600" y="13621"/>
                  <a:pt x="19600" y="13621"/>
                </a:cubicBezTo>
                <a:cubicBezTo>
                  <a:pt x="19591" y="13621"/>
                  <a:pt x="19591" y="13621"/>
                  <a:pt x="19581" y="13621"/>
                </a:cubicBezTo>
                <a:cubicBezTo>
                  <a:pt x="19581" y="13621"/>
                  <a:pt x="19581" y="13621"/>
                  <a:pt x="19571" y="13621"/>
                </a:cubicBezTo>
                <a:cubicBezTo>
                  <a:pt x="19561" y="13601"/>
                  <a:pt x="19551" y="13601"/>
                  <a:pt x="19541" y="13601"/>
                </a:cubicBezTo>
                <a:cubicBezTo>
                  <a:pt x="19541" y="13601"/>
                  <a:pt x="19521" y="13601"/>
                  <a:pt x="19521" y="13580"/>
                </a:cubicBezTo>
                <a:cubicBezTo>
                  <a:pt x="19511" y="13559"/>
                  <a:pt x="19541" y="13559"/>
                  <a:pt x="19551" y="13559"/>
                </a:cubicBezTo>
                <a:cubicBezTo>
                  <a:pt x="19561" y="13559"/>
                  <a:pt x="19571" y="13539"/>
                  <a:pt x="19571" y="13559"/>
                </a:cubicBezTo>
                <a:close/>
                <a:moveTo>
                  <a:pt x="18441" y="5622"/>
                </a:moveTo>
                <a:cubicBezTo>
                  <a:pt x="18441" y="5622"/>
                  <a:pt x="18441" y="5643"/>
                  <a:pt x="18451" y="5643"/>
                </a:cubicBezTo>
                <a:cubicBezTo>
                  <a:pt x="18451" y="5643"/>
                  <a:pt x="18461" y="5643"/>
                  <a:pt x="18461" y="5664"/>
                </a:cubicBezTo>
                <a:cubicBezTo>
                  <a:pt x="18471" y="5664"/>
                  <a:pt x="18481" y="5664"/>
                  <a:pt x="18481" y="5664"/>
                </a:cubicBezTo>
                <a:cubicBezTo>
                  <a:pt x="18491" y="5664"/>
                  <a:pt x="18501" y="5664"/>
                  <a:pt x="18501" y="5664"/>
                </a:cubicBezTo>
                <a:cubicBezTo>
                  <a:pt x="18501" y="5664"/>
                  <a:pt x="18501" y="5684"/>
                  <a:pt x="18491" y="5684"/>
                </a:cubicBezTo>
                <a:cubicBezTo>
                  <a:pt x="18491" y="5684"/>
                  <a:pt x="18491" y="5684"/>
                  <a:pt x="18481" y="5705"/>
                </a:cubicBezTo>
                <a:cubicBezTo>
                  <a:pt x="18471" y="5705"/>
                  <a:pt x="18471" y="5726"/>
                  <a:pt x="18461" y="5726"/>
                </a:cubicBezTo>
                <a:cubicBezTo>
                  <a:pt x="18451" y="5726"/>
                  <a:pt x="18451" y="5726"/>
                  <a:pt x="18441" y="5726"/>
                </a:cubicBezTo>
                <a:cubicBezTo>
                  <a:pt x="18441" y="5746"/>
                  <a:pt x="18441" y="5746"/>
                  <a:pt x="18431" y="5746"/>
                </a:cubicBezTo>
                <a:cubicBezTo>
                  <a:pt x="18431" y="5726"/>
                  <a:pt x="18411" y="5726"/>
                  <a:pt x="18411" y="5726"/>
                </a:cubicBezTo>
                <a:cubicBezTo>
                  <a:pt x="18402" y="5726"/>
                  <a:pt x="18392" y="5746"/>
                  <a:pt x="18392" y="5746"/>
                </a:cubicBezTo>
                <a:cubicBezTo>
                  <a:pt x="18382" y="5767"/>
                  <a:pt x="18382" y="5788"/>
                  <a:pt x="18372" y="5808"/>
                </a:cubicBezTo>
                <a:cubicBezTo>
                  <a:pt x="18372" y="5808"/>
                  <a:pt x="18372" y="5808"/>
                  <a:pt x="18372" y="5829"/>
                </a:cubicBezTo>
                <a:cubicBezTo>
                  <a:pt x="18372" y="5829"/>
                  <a:pt x="18372" y="5829"/>
                  <a:pt x="18382" y="5829"/>
                </a:cubicBezTo>
                <a:cubicBezTo>
                  <a:pt x="18382" y="5850"/>
                  <a:pt x="18392" y="5870"/>
                  <a:pt x="18392" y="5891"/>
                </a:cubicBezTo>
                <a:cubicBezTo>
                  <a:pt x="18382" y="5891"/>
                  <a:pt x="18372" y="5891"/>
                  <a:pt x="18372" y="5870"/>
                </a:cubicBezTo>
                <a:cubicBezTo>
                  <a:pt x="18362" y="5870"/>
                  <a:pt x="18362" y="5850"/>
                  <a:pt x="18352" y="5850"/>
                </a:cubicBezTo>
                <a:cubicBezTo>
                  <a:pt x="18342" y="5850"/>
                  <a:pt x="18332" y="5829"/>
                  <a:pt x="18322" y="5829"/>
                </a:cubicBezTo>
                <a:cubicBezTo>
                  <a:pt x="18312" y="5808"/>
                  <a:pt x="18302" y="5788"/>
                  <a:pt x="18293" y="5788"/>
                </a:cubicBezTo>
                <a:cubicBezTo>
                  <a:pt x="18283" y="5788"/>
                  <a:pt x="18263" y="5767"/>
                  <a:pt x="18253" y="5788"/>
                </a:cubicBezTo>
                <a:cubicBezTo>
                  <a:pt x="18243" y="5808"/>
                  <a:pt x="18243" y="5829"/>
                  <a:pt x="18233" y="5829"/>
                </a:cubicBezTo>
                <a:cubicBezTo>
                  <a:pt x="18223" y="5829"/>
                  <a:pt x="18213" y="5808"/>
                  <a:pt x="18213" y="5808"/>
                </a:cubicBezTo>
                <a:cubicBezTo>
                  <a:pt x="18213" y="5808"/>
                  <a:pt x="18203" y="5788"/>
                  <a:pt x="18203" y="5788"/>
                </a:cubicBezTo>
                <a:cubicBezTo>
                  <a:pt x="18193" y="5767"/>
                  <a:pt x="18184" y="5767"/>
                  <a:pt x="18184" y="5788"/>
                </a:cubicBezTo>
                <a:cubicBezTo>
                  <a:pt x="18174" y="5829"/>
                  <a:pt x="18193" y="5850"/>
                  <a:pt x="18203" y="5850"/>
                </a:cubicBezTo>
                <a:cubicBezTo>
                  <a:pt x="18213" y="5850"/>
                  <a:pt x="18213" y="5850"/>
                  <a:pt x="18223" y="5870"/>
                </a:cubicBezTo>
                <a:cubicBezTo>
                  <a:pt x="18233" y="5870"/>
                  <a:pt x="18233" y="5870"/>
                  <a:pt x="18243" y="5870"/>
                </a:cubicBezTo>
                <a:cubicBezTo>
                  <a:pt x="18243" y="5891"/>
                  <a:pt x="18283" y="5912"/>
                  <a:pt x="18263" y="5932"/>
                </a:cubicBezTo>
                <a:cubicBezTo>
                  <a:pt x="18253" y="5953"/>
                  <a:pt x="18243" y="5912"/>
                  <a:pt x="18233" y="5912"/>
                </a:cubicBezTo>
                <a:cubicBezTo>
                  <a:pt x="18223" y="5912"/>
                  <a:pt x="18223" y="5932"/>
                  <a:pt x="18223" y="5932"/>
                </a:cubicBezTo>
                <a:cubicBezTo>
                  <a:pt x="18223" y="5932"/>
                  <a:pt x="18223" y="5953"/>
                  <a:pt x="18223" y="5953"/>
                </a:cubicBezTo>
                <a:cubicBezTo>
                  <a:pt x="18223" y="5974"/>
                  <a:pt x="18223" y="5974"/>
                  <a:pt x="18223" y="5974"/>
                </a:cubicBezTo>
                <a:cubicBezTo>
                  <a:pt x="18213" y="5974"/>
                  <a:pt x="18213" y="5974"/>
                  <a:pt x="18203" y="5974"/>
                </a:cubicBezTo>
                <a:cubicBezTo>
                  <a:pt x="18193" y="5974"/>
                  <a:pt x="18203" y="5953"/>
                  <a:pt x="18203" y="5932"/>
                </a:cubicBezTo>
                <a:cubicBezTo>
                  <a:pt x="18203" y="5932"/>
                  <a:pt x="18193" y="5912"/>
                  <a:pt x="18193" y="5891"/>
                </a:cubicBezTo>
                <a:cubicBezTo>
                  <a:pt x="18184" y="5891"/>
                  <a:pt x="18184" y="5891"/>
                  <a:pt x="18184" y="5870"/>
                </a:cubicBezTo>
                <a:cubicBezTo>
                  <a:pt x="18174" y="5870"/>
                  <a:pt x="18174" y="5870"/>
                  <a:pt x="18174" y="5870"/>
                </a:cubicBezTo>
                <a:cubicBezTo>
                  <a:pt x="18174" y="5850"/>
                  <a:pt x="18164" y="5850"/>
                  <a:pt x="18164" y="5829"/>
                </a:cubicBezTo>
                <a:cubicBezTo>
                  <a:pt x="18154" y="5829"/>
                  <a:pt x="18144" y="5829"/>
                  <a:pt x="18144" y="5808"/>
                </a:cubicBezTo>
                <a:cubicBezTo>
                  <a:pt x="18144" y="5788"/>
                  <a:pt x="18144" y="5788"/>
                  <a:pt x="18144" y="5788"/>
                </a:cubicBezTo>
                <a:cubicBezTo>
                  <a:pt x="18144" y="5767"/>
                  <a:pt x="18144" y="5767"/>
                  <a:pt x="18144" y="5767"/>
                </a:cubicBezTo>
                <a:cubicBezTo>
                  <a:pt x="18154" y="5767"/>
                  <a:pt x="18164" y="5767"/>
                  <a:pt x="18174" y="5746"/>
                </a:cubicBezTo>
                <a:cubicBezTo>
                  <a:pt x="18174" y="5726"/>
                  <a:pt x="18164" y="5705"/>
                  <a:pt x="18164" y="5705"/>
                </a:cubicBezTo>
                <a:cubicBezTo>
                  <a:pt x="18164" y="5684"/>
                  <a:pt x="18154" y="5684"/>
                  <a:pt x="18154" y="5664"/>
                </a:cubicBezTo>
                <a:cubicBezTo>
                  <a:pt x="18144" y="5664"/>
                  <a:pt x="18154" y="5664"/>
                  <a:pt x="18154" y="5664"/>
                </a:cubicBezTo>
                <a:cubicBezTo>
                  <a:pt x="18164" y="5664"/>
                  <a:pt x="18174" y="5684"/>
                  <a:pt x="18184" y="5684"/>
                </a:cubicBezTo>
                <a:cubicBezTo>
                  <a:pt x="18193" y="5684"/>
                  <a:pt x="18213" y="5726"/>
                  <a:pt x="18213" y="5705"/>
                </a:cubicBezTo>
                <a:cubicBezTo>
                  <a:pt x="18213" y="5684"/>
                  <a:pt x="18213" y="5684"/>
                  <a:pt x="18213" y="5684"/>
                </a:cubicBezTo>
                <a:cubicBezTo>
                  <a:pt x="18213" y="5664"/>
                  <a:pt x="18213" y="5664"/>
                  <a:pt x="18213" y="5643"/>
                </a:cubicBezTo>
                <a:cubicBezTo>
                  <a:pt x="18213" y="5643"/>
                  <a:pt x="18203" y="5622"/>
                  <a:pt x="18193" y="5602"/>
                </a:cubicBezTo>
                <a:cubicBezTo>
                  <a:pt x="18193" y="5602"/>
                  <a:pt x="18193" y="5602"/>
                  <a:pt x="18193" y="5581"/>
                </a:cubicBezTo>
                <a:cubicBezTo>
                  <a:pt x="18193" y="5581"/>
                  <a:pt x="18193" y="5581"/>
                  <a:pt x="18193" y="5581"/>
                </a:cubicBezTo>
                <a:cubicBezTo>
                  <a:pt x="18193" y="5560"/>
                  <a:pt x="18193" y="5560"/>
                  <a:pt x="18193" y="5560"/>
                </a:cubicBezTo>
                <a:cubicBezTo>
                  <a:pt x="18193" y="5540"/>
                  <a:pt x="18184" y="5519"/>
                  <a:pt x="18184" y="5519"/>
                </a:cubicBezTo>
                <a:cubicBezTo>
                  <a:pt x="18184" y="5519"/>
                  <a:pt x="18174" y="5498"/>
                  <a:pt x="18174" y="5498"/>
                </a:cubicBezTo>
                <a:cubicBezTo>
                  <a:pt x="18174" y="5498"/>
                  <a:pt x="18174" y="5498"/>
                  <a:pt x="18184" y="5478"/>
                </a:cubicBezTo>
                <a:cubicBezTo>
                  <a:pt x="18184" y="5478"/>
                  <a:pt x="18174" y="5457"/>
                  <a:pt x="18174" y="5457"/>
                </a:cubicBezTo>
                <a:cubicBezTo>
                  <a:pt x="18164" y="5457"/>
                  <a:pt x="18164" y="5436"/>
                  <a:pt x="18154" y="5416"/>
                </a:cubicBezTo>
                <a:cubicBezTo>
                  <a:pt x="18154" y="5416"/>
                  <a:pt x="18154" y="5416"/>
                  <a:pt x="18144" y="5395"/>
                </a:cubicBezTo>
                <a:cubicBezTo>
                  <a:pt x="18144" y="5395"/>
                  <a:pt x="18134" y="5374"/>
                  <a:pt x="18134" y="5374"/>
                </a:cubicBezTo>
                <a:cubicBezTo>
                  <a:pt x="18124" y="5353"/>
                  <a:pt x="18124" y="5333"/>
                  <a:pt x="18114" y="5333"/>
                </a:cubicBezTo>
                <a:cubicBezTo>
                  <a:pt x="18124" y="5312"/>
                  <a:pt x="18144" y="5312"/>
                  <a:pt x="18144" y="5312"/>
                </a:cubicBezTo>
                <a:cubicBezTo>
                  <a:pt x="18154" y="5333"/>
                  <a:pt x="18164" y="5333"/>
                  <a:pt x="18174" y="5353"/>
                </a:cubicBezTo>
                <a:cubicBezTo>
                  <a:pt x="18184" y="5353"/>
                  <a:pt x="18184" y="5353"/>
                  <a:pt x="18193" y="5374"/>
                </a:cubicBezTo>
                <a:cubicBezTo>
                  <a:pt x="18193" y="5374"/>
                  <a:pt x="18203" y="5374"/>
                  <a:pt x="18203" y="5374"/>
                </a:cubicBezTo>
                <a:cubicBezTo>
                  <a:pt x="18223" y="5395"/>
                  <a:pt x="18233" y="5436"/>
                  <a:pt x="18243" y="5457"/>
                </a:cubicBezTo>
                <a:cubicBezTo>
                  <a:pt x="18253" y="5457"/>
                  <a:pt x="18253" y="5478"/>
                  <a:pt x="18263" y="5478"/>
                </a:cubicBezTo>
                <a:cubicBezTo>
                  <a:pt x="18263" y="5478"/>
                  <a:pt x="18273" y="5498"/>
                  <a:pt x="18273" y="5498"/>
                </a:cubicBezTo>
                <a:cubicBezTo>
                  <a:pt x="18273" y="5498"/>
                  <a:pt x="18283" y="5498"/>
                  <a:pt x="18283" y="5498"/>
                </a:cubicBezTo>
                <a:cubicBezTo>
                  <a:pt x="18293" y="5519"/>
                  <a:pt x="18302" y="5519"/>
                  <a:pt x="18302" y="5519"/>
                </a:cubicBezTo>
                <a:cubicBezTo>
                  <a:pt x="18312" y="5540"/>
                  <a:pt x="18312" y="5540"/>
                  <a:pt x="18322" y="5540"/>
                </a:cubicBezTo>
                <a:cubicBezTo>
                  <a:pt x="18332" y="5560"/>
                  <a:pt x="18342" y="5560"/>
                  <a:pt x="18352" y="5560"/>
                </a:cubicBezTo>
                <a:cubicBezTo>
                  <a:pt x="18352" y="5581"/>
                  <a:pt x="18362" y="5581"/>
                  <a:pt x="18362" y="5581"/>
                </a:cubicBezTo>
                <a:cubicBezTo>
                  <a:pt x="18372" y="5581"/>
                  <a:pt x="18372" y="5581"/>
                  <a:pt x="18372" y="5581"/>
                </a:cubicBezTo>
                <a:cubicBezTo>
                  <a:pt x="18382" y="5581"/>
                  <a:pt x="18392" y="5581"/>
                  <a:pt x="18392" y="5560"/>
                </a:cubicBezTo>
                <a:cubicBezTo>
                  <a:pt x="18392" y="5560"/>
                  <a:pt x="18392" y="5540"/>
                  <a:pt x="18402" y="5540"/>
                </a:cubicBezTo>
                <a:cubicBezTo>
                  <a:pt x="18402" y="5519"/>
                  <a:pt x="18402" y="5519"/>
                  <a:pt x="18402" y="5519"/>
                </a:cubicBezTo>
                <a:cubicBezTo>
                  <a:pt x="18411" y="5519"/>
                  <a:pt x="18411" y="5519"/>
                  <a:pt x="18421" y="5519"/>
                </a:cubicBezTo>
                <a:cubicBezTo>
                  <a:pt x="18421" y="5540"/>
                  <a:pt x="18421" y="5540"/>
                  <a:pt x="18421" y="5560"/>
                </a:cubicBezTo>
                <a:cubicBezTo>
                  <a:pt x="18421" y="5581"/>
                  <a:pt x="18421" y="5581"/>
                  <a:pt x="18421" y="5581"/>
                </a:cubicBezTo>
                <a:cubicBezTo>
                  <a:pt x="18431" y="5602"/>
                  <a:pt x="18431" y="5602"/>
                  <a:pt x="18441" y="5622"/>
                </a:cubicBezTo>
                <a:close/>
                <a:moveTo>
                  <a:pt x="18402" y="6986"/>
                </a:moveTo>
                <a:cubicBezTo>
                  <a:pt x="18402" y="6986"/>
                  <a:pt x="18402" y="7007"/>
                  <a:pt x="18411" y="7007"/>
                </a:cubicBezTo>
                <a:cubicBezTo>
                  <a:pt x="18411" y="7007"/>
                  <a:pt x="18411" y="7028"/>
                  <a:pt x="18411" y="7028"/>
                </a:cubicBezTo>
                <a:cubicBezTo>
                  <a:pt x="18411" y="7048"/>
                  <a:pt x="18411" y="7048"/>
                  <a:pt x="18411" y="7048"/>
                </a:cubicBezTo>
                <a:cubicBezTo>
                  <a:pt x="18402" y="7069"/>
                  <a:pt x="18402" y="7069"/>
                  <a:pt x="18392" y="7069"/>
                </a:cubicBezTo>
                <a:cubicBezTo>
                  <a:pt x="18392" y="7069"/>
                  <a:pt x="18392" y="7048"/>
                  <a:pt x="18392" y="7048"/>
                </a:cubicBezTo>
                <a:cubicBezTo>
                  <a:pt x="18392" y="7028"/>
                  <a:pt x="18402" y="7028"/>
                  <a:pt x="18392" y="7007"/>
                </a:cubicBezTo>
                <a:cubicBezTo>
                  <a:pt x="18392" y="7007"/>
                  <a:pt x="18382" y="6986"/>
                  <a:pt x="18382" y="6986"/>
                </a:cubicBezTo>
                <a:cubicBezTo>
                  <a:pt x="18372" y="6986"/>
                  <a:pt x="18372" y="6986"/>
                  <a:pt x="18372" y="7007"/>
                </a:cubicBezTo>
                <a:cubicBezTo>
                  <a:pt x="18362" y="7007"/>
                  <a:pt x="18362" y="7007"/>
                  <a:pt x="18362" y="7028"/>
                </a:cubicBezTo>
                <a:cubicBezTo>
                  <a:pt x="18362" y="7028"/>
                  <a:pt x="18362" y="7048"/>
                  <a:pt x="18372" y="7048"/>
                </a:cubicBezTo>
                <a:cubicBezTo>
                  <a:pt x="18372" y="7069"/>
                  <a:pt x="18362" y="7069"/>
                  <a:pt x="18352" y="7069"/>
                </a:cubicBezTo>
                <a:cubicBezTo>
                  <a:pt x="18342" y="7069"/>
                  <a:pt x="18332" y="7069"/>
                  <a:pt x="18322" y="7069"/>
                </a:cubicBezTo>
                <a:cubicBezTo>
                  <a:pt x="18312" y="7069"/>
                  <a:pt x="18322" y="7048"/>
                  <a:pt x="18312" y="7048"/>
                </a:cubicBezTo>
                <a:cubicBezTo>
                  <a:pt x="18312" y="7048"/>
                  <a:pt x="18302" y="7048"/>
                  <a:pt x="18302" y="7048"/>
                </a:cubicBezTo>
                <a:cubicBezTo>
                  <a:pt x="18293" y="7048"/>
                  <a:pt x="18283" y="7048"/>
                  <a:pt x="18283" y="7048"/>
                </a:cubicBezTo>
                <a:cubicBezTo>
                  <a:pt x="18283" y="7028"/>
                  <a:pt x="18283" y="7028"/>
                  <a:pt x="18283" y="7028"/>
                </a:cubicBezTo>
                <a:cubicBezTo>
                  <a:pt x="18273" y="7007"/>
                  <a:pt x="18273" y="7007"/>
                  <a:pt x="18263" y="6986"/>
                </a:cubicBezTo>
                <a:cubicBezTo>
                  <a:pt x="18253" y="6986"/>
                  <a:pt x="18253" y="6986"/>
                  <a:pt x="18243" y="7007"/>
                </a:cubicBezTo>
                <a:cubicBezTo>
                  <a:pt x="18243" y="7028"/>
                  <a:pt x="18253" y="7048"/>
                  <a:pt x="18263" y="7069"/>
                </a:cubicBezTo>
                <a:cubicBezTo>
                  <a:pt x="18263" y="7090"/>
                  <a:pt x="18273" y="7090"/>
                  <a:pt x="18273" y="7110"/>
                </a:cubicBezTo>
                <a:cubicBezTo>
                  <a:pt x="18263" y="7131"/>
                  <a:pt x="18253" y="7131"/>
                  <a:pt x="18253" y="7131"/>
                </a:cubicBezTo>
                <a:cubicBezTo>
                  <a:pt x="18243" y="7131"/>
                  <a:pt x="18243" y="7152"/>
                  <a:pt x="18243" y="7172"/>
                </a:cubicBezTo>
                <a:cubicBezTo>
                  <a:pt x="18253" y="7193"/>
                  <a:pt x="18253" y="7214"/>
                  <a:pt x="18243" y="7234"/>
                </a:cubicBezTo>
                <a:cubicBezTo>
                  <a:pt x="18243" y="7255"/>
                  <a:pt x="18243" y="7255"/>
                  <a:pt x="18233" y="7255"/>
                </a:cubicBezTo>
                <a:cubicBezTo>
                  <a:pt x="18233" y="7255"/>
                  <a:pt x="18223" y="7234"/>
                  <a:pt x="18223" y="7234"/>
                </a:cubicBezTo>
                <a:cubicBezTo>
                  <a:pt x="18213" y="7214"/>
                  <a:pt x="18203" y="7193"/>
                  <a:pt x="18203" y="7193"/>
                </a:cubicBezTo>
                <a:cubicBezTo>
                  <a:pt x="18193" y="7172"/>
                  <a:pt x="18184" y="7172"/>
                  <a:pt x="18174" y="7152"/>
                </a:cubicBezTo>
                <a:cubicBezTo>
                  <a:pt x="18164" y="7131"/>
                  <a:pt x="18184" y="7090"/>
                  <a:pt x="18174" y="7069"/>
                </a:cubicBezTo>
                <a:cubicBezTo>
                  <a:pt x="18174" y="7048"/>
                  <a:pt x="18164" y="7048"/>
                  <a:pt x="18164" y="7048"/>
                </a:cubicBezTo>
                <a:cubicBezTo>
                  <a:pt x="18154" y="7048"/>
                  <a:pt x="18144" y="7048"/>
                  <a:pt x="18134" y="7048"/>
                </a:cubicBezTo>
                <a:cubicBezTo>
                  <a:pt x="18114" y="7048"/>
                  <a:pt x="18104" y="7069"/>
                  <a:pt x="18084" y="7069"/>
                </a:cubicBezTo>
                <a:cubicBezTo>
                  <a:pt x="18075" y="7069"/>
                  <a:pt x="18075" y="7069"/>
                  <a:pt x="18065" y="7090"/>
                </a:cubicBezTo>
                <a:cubicBezTo>
                  <a:pt x="18055" y="7090"/>
                  <a:pt x="18045" y="7110"/>
                  <a:pt x="18035" y="7110"/>
                </a:cubicBezTo>
                <a:cubicBezTo>
                  <a:pt x="18035" y="7131"/>
                  <a:pt x="18025" y="7131"/>
                  <a:pt x="18015" y="7131"/>
                </a:cubicBezTo>
                <a:cubicBezTo>
                  <a:pt x="18015" y="7131"/>
                  <a:pt x="18005" y="7110"/>
                  <a:pt x="18005" y="7110"/>
                </a:cubicBezTo>
                <a:cubicBezTo>
                  <a:pt x="17985" y="7090"/>
                  <a:pt x="17985" y="7152"/>
                  <a:pt x="17985" y="7172"/>
                </a:cubicBezTo>
                <a:cubicBezTo>
                  <a:pt x="17985" y="7172"/>
                  <a:pt x="17995" y="7193"/>
                  <a:pt x="17985" y="7193"/>
                </a:cubicBezTo>
                <a:cubicBezTo>
                  <a:pt x="17985" y="7193"/>
                  <a:pt x="17975" y="7172"/>
                  <a:pt x="17975" y="7172"/>
                </a:cubicBezTo>
                <a:cubicBezTo>
                  <a:pt x="17966" y="7152"/>
                  <a:pt x="17946" y="7152"/>
                  <a:pt x="17936" y="7172"/>
                </a:cubicBezTo>
                <a:cubicBezTo>
                  <a:pt x="17926" y="7172"/>
                  <a:pt x="17916" y="7172"/>
                  <a:pt x="17916" y="7193"/>
                </a:cubicBezTo>
                <a:cubicBezTo>
                  <a:pt x="17906" y="7193"/>
                  <a:pt x="17906" y="7193"/>
                  <a:pt x="17906" y="7193"/>
                </a:cubicBezTo>
                <a:cubicBezTo>
                  <a:pt x="17906" y="7193"/>
                  <a:pt x="17906" y="7172"/>
                  <a:pt x="17896" y="7152"/>
                </a:cubicBezTo>
                <a:cubicBezTo>
                  <a:pt x="17896" y="7152"/>
                  <a:pt x="17896" y="7152"/>
                  <a:pt x="17896" y="7131"/>
                </a:cubicBezTo>
                <a:cubicBezTo>
                  <a:pt x="17896" y="7131"/>
                  <a:pt x="17896" y="7131"/>
                  <a:pt x="17896" y="7110"/>
                </a:cubicBezTo>
                <a:cubicBezTo>
                  <a:pt x="17906" y="7110"/>
                  <a:pt x="17916" y="7110"/>
                  <a:pt x="17916" y="7090"/>
                </a:cubicBezTo>
                <a:cubicBezTo>
                  <a:pt x="17926" y="7069"/>
                  <a:pt x="17936" y="7069"/>
                  <a:pt x="17936" y="7048"/>
                </a:cubicBezTo>
                <a:cubicBezTo>
                  <a:pt x="17946" y="7028"/>
                  <a:pt x="17946" y="7007"/>
                  <a:pt x="17956" y="7007"/>
                </a:cubicBezTo>
                <a:cubicBezTo>
                  <a:pt x="17956" y="6986"/>
                  <a:pt x="17966" y="6966"/>
                  <a:pt x="17966" y="6966"/>
                </a:cubicBezTo>
                <a:cubicBezTo>
                  <a:pt x="17975" y="6945"/>
                  <a:pt x="17975" y="6924"/>
                  <a:pt x="17985" y="6924"/>
                </a:cubicBezTo>
                <a:cubicBezTo>
                  <a:pt x="17995" y="6904"/>
                  <a:pt x="18005" y="6924"/>
                  <a:pt x="18025" y="6924"/>
                </a:cubicBezTo>
                <a:cubicBezTo>
                  <a:pt x="18025" y="6924"/>
                  <a:pt x="18035" y="6924"/>
                  <a:pt x="18035" y="6924"/>
                </a:cubicBezTo>
                <a:cubicBezTo>
                  <a:pt x="18035" y="6904"/>
                  <a:pt x="18045" y="6904"/>
                  <a:pt x="18055" y="6904"/>
                </a:cubicBezTo>
                <a:cubicBezTo>
                  <a:pt x="18055" y="6904"/>
                  <a:pt x="18065" y="6924"/>
                  <a:pt x="18075" y="6904"/>
                </a:cubicBezTo>
                <a:cubicBezTo>
                  <a:pt x="18075" y="6904"/>
                  <a:pt x="18084" y="6904"/>
                  <a:pt x="18084" y="6883"/>
                </a:cubicBezTo>
                <a:cubicBezTo>
                  <a:pt x="18084" y="6883"/>
                  <a:pt x="18094" y="6862"/>
                  <a:pt x="18094" y="6883"/>
                </a:cubicBezTo>
                <a:cubicBezTo>
                  <a:pt x="18104" y="6883"/>
                  <a:pt x="18104" y="6883"/>
                  <a:pt x="18114" y="6883"/>
                </a:cubicBezTo>
                <a:cubicBezTo>
                  <a:pt x="18114" y="6883"/>
                  <a:pt x="18124" y="6883"/>
                  <a:pt x="18124" y="6883"/>
                </a:cubicBezTo>
                <a:cubicBezTo>
                  <a:pt x="18124" y="6883"/>
                  <a:pt x="18134" y="6883"/>
                  <a:pt x="18134" y="6883"/>
                </a:cubicBezTo>
                <a:cubicBezTo>
                  <a:pt x="18134" y="6904"/>
                  <a:pt x="18144" y="6904"/>
                  <a:pt x="18144" y="6904"/>
                </a:cubicBezTo>
                <a:cubicBezTo>
                  <a:pt x="18154" y="6924"/>
                  <a:pt x="18164" y="6924"/>
                  <a:pt x="18174" y="6924"/>
                </a:cubicBezTo>
                <a:cubicBezTo>
                  <a:pt x="18193" y="6904"/>
                  <a:pt x="18184" y="6862"/>
                  <a:pt x="18174" y="6842"/>
                </a:cubicBezTo>
                <a:cubicBezTo>
                  <a:pt x="18174" y="6842"/>
                  <a:pt x="18174" y="6821"/>
                  <a:pt x="18174" y="6800"/>
                </a:cubicBezTo>
                <a:cubicBezTo>
                  <a:pt x="18174" y="6780"/>
                  <a:pt x="18184" y="6780"/>
                  <a:pt x="18184" y="6759"/>
                </a:cubicBezTo>
                <a:cubicBezTo>
                  <a:pt x="18184" y="6759"/>
                  <a:pt x="18184" y="6738"/>
                  <a:pt x="18184" y="6738"/>
                </a:cubicBezTo>
                <a:cubicBezTo>
                  <a:pt x="18184" y="6718"/>
                  <a:pt x="18184" y="6718"/>
                  <a:pt x="18184" y="6718"/>
                </a:cubicBezTo>
                <a:cubicBezTo>
                  <a:pt x="18184" y="6697"/>
                  <a:pt x="18184" y="6676"/>
                  <a:pt x="18184" y="6676"/>
                </a:cubicBezTo>
                <a:cubicBezTo>
                  <a:pt x="18174" y="6676"/>
                  <a:pt x="18174" y="6656"/>
                  <a:pt x="18174" y="6656"/>
                </a:cubicBezTo>
                <a:cubicBezTo>
                  <a:pt x="18164" y="6635"/>
                  <a:pt x="18184" y="6614"/>
                  <a:pt x="18193" y="6594"/>
                </a:cubicBezTo>
                <a:cubicBezTo>
                  <a:pt x="18203" y="6594"/>
                  <a:pt x="18193" y="6635"/>
                  <a:pt x="18193" y="6656"/>
                </a:cubicBezTo>
                <a:cubicBezTo>
                  <a:pt x="18193" y="6676"/>
                  <a:pt x="18184" y="6697"/>
                  <a:pt x="18193" y="6697"/>
                </a:cubicBezTo>
                <a:cubicBezTo>
                  <a:pt x="18193" y="6718"/>
                  <a:pt x="18203" y="6738"/>
                  <a:pt x="18213" y="6738"/>
                </a:cubicBezTo>
                <a:cubicBezTo>
                  <a:pt x="18213" y="6738"/>
                  <a:pt x="18213" y="6718"/>
                  <a:pt x="18213" y="6718"/>
                </a:cubicBezTo>
                <a:cubicBezTo>
                  <a:pt x="18223" y="6718"/>
                  <a:pt x="18223" y="6697"/>
                  <a:pt x="18233" y="6697"/>
                </a:cubicBezTo>
                <a:cubicBezTo>
                  <a:pt x="18253" y="6676"/>
                  <a:pt x="18273" y="6676"/>
                  <a:pt x="18283" y="6635"/>
                </a:cubicBezTo>
                <a:cubicBezTo>
                  <a:pt x="18283" y="6635"/>
                  <a:pt x="18283" y="6614"/>
                  <a:pt x="18283" y="6614"/>
                </a:cubicBezTo>
                <a:cubicBezTo>
                  <a:pt x="18283" y="6594"/>
                  <a:pt x="18283" y="6573"/>
                  <a:pt x="18293" y="6573"/>
                </a:cubicBezTo>
                <a:cubicBezTo>
                  <a:pt x="18293" y="6552"/>
                  <a:pt x="18293" y="6532"/>
                  <a:pt x="18302" y="6532"/>
                </a:cubicBezTo>
                <a:cubicBezTo>
                  <a:pt x="18302" y="6511"/>
                  <a:pt x="18302" y="6511"/>
                  <a:pt x="18302" y="6511"/>
                </a:cubicBezTo>
                <a:cubicBezTo>
                  <a:pt x="18302" y="6490"/>
                  <a:pt x="18302" y="6470"/>
                  <a:pt x="18302" y="6449"/>
                </a:cubicBezTo>
                <a:cubicBezTo>
                  <a:pt x="18302" y="6428"/>
                  <a:pt x="18312" y="6428"/>
                  <a:pt x="18312" y="6408"/>
                </a:cubicBezTo>
                <a:cubicBezTo>
                  <a:pt x="18312" y="6387"/>
                  <a:pt x="18302" y="6346"/>
                  <a:pt x="18302" y="6325"/>
                </a:cubicBezTo>
                <a:cubicBezTo>
                  <a:pt x="18293" y="6304"/>
                  <a:pt x="18293" y="6284"/>
                  <a:pt x="18293" y="6263"/>
                </a:cubicBezTo>
                <a:cubicBezTo>
                  <a:pt x="18283" y="6242"/>
                  <a:pt x="18273" y="6222"/>
                  <a:pt x="18253" y="6222"/>
                </a:cubicBezTo>
                <a:cubicBezTo>
                  <a:pt x="18253" y="6201"/>
                  <a:pt x="18263" y="6201"/>
                  <a:pt x="18263" y="6201"/>
                </a:cubicBezTo>
                <a:cubicBezTo>
                  <a:pt x="18263" y="6180"/>
                  <a:pt x="18263" y="6180"/>
                  <a:pt x="18263" y="6180"/>
                </a:cubicBezTo>
                <a:cubicBezTo>
                  <a:pt x="18263" y="6160"/>
                  <a:pt x="18263" y="6139"/>
                  <a:pt x="18263" y="6139"/>
                </a:cubicBezTo>
                <a:cubicBezTo>
                  <a:pt x="18253" y="6118"/>
                  <a:pt x="18243" y="6118"/>
                  <a:pt x="18243" y="6118"/>
                </a:cubicBezTo>
                <a:cubicBezTo>
                  <a:pt x="18233" y="6098"/>
                  <a:pt x="18253" y="6077"/>
                  <a:pt x="18253" y="6077"/>
                </a:cubicBezTo>
                <a:cubicBezTo>
                  <a:pt x="18253" y="6056"/>
                  <a:pt x="18253" y="6056"/>
                  <a:pt x="18253" y="6056"/>
                </a:cubicBezTo>
                <a:cubicBezTo>
                  <a:pt x="18243" y="6036"/>
                  <a:pt x="18243" y="6036"/>
                  <a:pt x="18243" y="6015"/>
                </a:cubicBezTo>
                <a:cubicBezTo>
                  <a:pt x="18243" y="6015"/>
                  <a:pt x="18243" y="5994"/>
                  <a:pt x="18243" y="5994"/>
                </a:cubicBezTo>
                <a:cubicBezTo>
                  <a:pt x="18243" y="5994"/>
                  <a:pt x="18253" y="5994"/>
                  <a:pt x="18253" y="6015"/>
                </a:cubicBezTo>
                <a:cubicBezTo>
                  <a:pt x="18253" y="6015"/>
                  <a:pt x="18253" y="6015"/>
                  <a:pt x="18263" y="6036"/>
                </a:cubicBezTo>
                <a:cubicBezTo>
                  <a:pt x="18263" y="6036"/>
                  <a:pt x="18273" y="6036"/>
                  <a:pt x="18273" y="6036"/>
                </a:cubicBezTo>
                <a:cubicBezTo>
                  <a:pt x="18273" y="6036"/>
                  <a:pt x="18283" y="6036"/>
                  <a:pt x="18283" y="6056"/>
                </a:cubicBezTo>
                <a:cubicBezTo>
                  <a:pt x="18283" y="6056"/>
                  <a:pt x="18283" y="6056"/>
                  <a:pt x="18283" y="6056"/>
                </a:cubicBezTo>
                <a:cubicBezTo>
                  <a:pt x="18293" y="6056"/>
                  <a:pt x="18293" y="6077"/>
                  <a:pt x="18293" y="6077"/>
                </a:cubicBezTo>
                <a:cubicBezTo>
                  <a:pt x="18302" y="6077"/>
                  <a:pt x="18302" y="6056"/>
                  <a:pt x="18302" y="6056"/>
                </a:cubicBezTo>
                <a:cubicBezTo>
                  <a:pt x="18302" y="6056"/>
                  <a:pt x="18302" y="6056"/>
                  <a:pt x="18302" y="6056"/>
                </a:cubicBezTo>
                <a:cubicBezTo>
                  <a:pt x="18302" y="6056"/>
                  <a:pt x="18312" y="6056"/>
                  <a:pt x="18312" y="6036"/>
                </a:cubicBezTo>
                <a:cubicBezTo>
                  <a:pt x="18312" y="6036"/>
                  <a:pt x="18312" y="6015"/>
                  <a:pt x="18312" y="6015"/>
                </a:cubicBezTo>
                <a:cubicBezTo>
                  <a:pt x="18302" y="6015"/>
                  <a:pt x="18293" y="6015"/>
                  <a:pt x="18293" y="6015"/>
                </a:cubicBezTo>
                <a:cubicBezTo>
                  <a:pt x="18293" y="6015"/>
                  <a:pt x="18293" y="6015"/>
                  <a:pt x="18283" y="6015"/>
                </a:cubicBezTo>
                <a:cubicBezTo>
                  <a:pt x="18283" y="6015"/>
                  <a:pt x="18283" y="6015"/>
                  <a:pt x="18273" y="6015"/>
                </a:cubicBezTo>
                <a:cubicBezTo>
                  <a:pt x="18273" y="6015"/>
                  <a:pt x="18273" y="5994"/>
                  <a:pt x="18273" y="5994"/>
                </a:cubicBezTo>
                <a:cubicBezTo>
                  <a:pt x="18273" y="5953"/>
                  <a:pt x="18293" y="5974"/>
                  <a:pt x="18293" y="5974"/>
                </a:cubicBezTo>
                <a:cubicBezTo>
                  <a:pt x="18293" y="5974"/>
                  <a:pt x="18302" y="5974"/>
                  <a:pt x="18302" y="5974"/>
                </a:cubicBezTo>
                <a:cubicBezTo>
                  <a:pt x="18302" y="5974"/>
                  <a:pt x="18302" y="5974"/>
                  <a:pt x="18302" y="5974"/>
                </a:cubicBezTo>
                <a:cubicBezTo>
                  <a:pt x="18312" y="5974"/>
                  <a:pt x="18312" y="5994"/>
                  <a:pt x="18312" y="5994"/>
                </a:cubicBezTo>
                <a:cubicBezTo>
                  <a:pt x="18312" y="6015"/>
                  <a:pt x="18322" y="6036"/>
                  <a:pt x="18322" y="6056"/>
                </a:cubicBezTo>
                <a:cubicBezTo>
                  <a:pt x="18322" y="6056"/>
                  <a:pt x="18322" y="6056"/>
                  <a:pt x="18322" y="6056"/>
                </a:cubicBezTo>
                <a:cubicBezTo>
                  <a:pt x="18322" y="6056"/>
                  <a:pt x="18332" y="6056"/>
                  <a:pt x="18332" y="6077"/>
                </a:cubicBezTo>
                <a:cubicBezTo>
                  <a:pt x="18332" y="6077"/>
                  <a:pt x="18332" y="6077"/>
                  <a:pt x="18332" y="6077"/>
                </a:cubicBezTo>
                <a:cubicBezTo>
                  <a:pt x="18342" y="6098"/>
                  <a:pt x="18342" y="6098"/>
                  <a:pt x="18352" y="6098"/>
                </a:cubicBezTo>
                <a:cubicBezTo>
                  <a:pt x="18352" y="6098"/>
                  <a:pt x="18352" y="6118"/>
                  <a:pt x="18352" y="6118"/>
                </a:cubicBezTo>
                <a:cubicBezTo>
                  <a:pt x="18352" y="6118"/>
                  <a:pt x="18352" y="6118"/>
                  <a:pt x="18362" y="6118"/>
                </a:cubicBezTo>
                <a:cubicBezTo>
                  <a:pt x="18362" y="6118"/>
                  <a:pt x="18362" y="6139"/>
                  <a:pt x="18372" y="6139"/>
                </a:cubicBezTo>
                <a:cubicBezTo>
                  <a:pt x="18372" y="6139"/>
                  <a:pt x="18382" y="6160"/>
                  <a:pt x="18382" y="6160"/>
                </a:cubicBezTo>
                <a:cubicBezTo>
                  <a:pt x="18392" y="6180"/>
                  <a:pt x="18392" y="6180"/>
                  <a:pt x="18392" y="6201"/>
                </a:cubicBezTo>
                <a:cubicBezTo>
                  <a:pt x="18402" y="6222"/>
                  <a:pt x="18402" y="6222"/>
                  <a:pt x="18411" y="6242"/>
                </a:cubicBezTo>
                <a:cubicBezTo>
                  <a:pt x="18421" y="6263"/>
                  <a:pt x="18421" y="6263"/>
                  <a:pt x="18421" y="6284"/>
                </a:cubicBezTo>
                <a:cubicBezTo>
                  <a:pt x="18431" y="6284"/>
                  <a:pt x="18421" y="6304"/>
                  <a:pt x="18421" y="6325"/>
                </a:cubicBezTo>
                <a:cubicBezTo>
                  <a:pt x="18421" y="6325"/>
                  <a:pt x="18431" y="6346"/>
                  <a:pt x="18431" y="6346"/>
                </a:cubicBezTo>
                <a:cubicBezTo>
                  <a:pt x="18431" y="6366"/>
                  <a:pt x="18431" y="6366"/>
                  <a:pt x="18421" y="6387"/>
                </a:cubicBezTo>
                <a:cubicBezTo>
                  <a:pt x="18421" y="6387"/>
                  <a:pt x="18421" y="6408"/>
                  <a:pt x="18421" y="6408"/>
                </a:cubicBezTo>
                <a:cubicBezTo>
                  <a:pt x="18421" y="6428"/>
                  <a:pt x="18421" y="6408"/>
                  <a:pt x="18421" y="6428"/>
                </a:cubicBezTo>
                <a:cubicBezTo>
                  <a:pt x="18421" y="6428"/>
                  <a:pt x="18431" y="6428"/>
                  <a:pt x="18421" y="6449"/>
                </a:cubicBezTo>
                <a:cubicBezTo>
                  <a:pt x="18421" y="6449"/>
                  <a:pt x="18411" y="6449"/>
                  <a:pt x="18411" y="6449"/>
                </a:cubicBezTo>
                <a:cubicBezTo>
                  <a:pt x="18411" y="6449"/>
                  <a:pt x="18402" y="6449"/>
                  <a:pt x="18402" y="6470"/>
                </a:cubicBezTo>
                <a:cubicBezTo>
                  <a:pt x="18402" y="6470"/>
                  <a:pt x="18402" y="6490"/>
                  <a:pt x="18402" y="6490"/>
                </a:cubicBezTo>
                <a:cubicBezTo>
                  <a:pt x="18402" y="6490"/>
                  <a:pt x="18402" y="6511"/>
                  <a:pt x="18402" y="6511"/>
                </a:cubicBezTo>
                <a:cubicBezTo>
                  <a:pt x="18402" y="6511"/>
                  <a:pt x="18411" y="6511"/>
                  <a:pt x="18411" y="6511"/>
                </a:cubicBezTo>
                <a:cubicBezTo>
                  <a:pt x="18411" y="6532"/>
                  <a:pt x="18411" y="6532"/>
                  <a:pt x="18411" y="6532"/>
                </a:cubicBezTo>
                <a:cubicBezTo>
                  <a:pt x="18421" y="6532"/>
                  <a:pt x="18421" y="6532"/>
                  <a:pt x="18421" y="6552"/>
                </a:cubicBezTo>
                <a:cubicBezTo>
                  <a:pt x="18431" y="6552"/>
                  <a:pt x="18431" y="6573"/>
                  <a:pt x="18431" y="6594"/>
                </a:cubicBezTo>
                <a:cubicBezTo>
                  <a:pt x="18441" y="6594"/>
                  <a:pt x="18441" y="6614"/>
                  <a:pt x="18451" y="6635"/>
                </a:cubicBezTo>
                <a:cubicBezTo>
                  <a:pt x="18451" y="6635"/>
                  <a:pt x="18451" y="6656"/>
                  <a:pt x="18451" y="6676"/>
                </a:cubicBezTo>
                <a:cubicBezTo>
                  <a:pt x="18451" y="6697"/>
                  <a:pt x="18451" y="6697"/>
                  <a:pt x="18451" y="6718"/>
                </a:cubicBezTo>
                <a:cubicBezTo>
                  <a:pt x="18441" y="6738"/>
                  <a:pt x="18451" y="6738"/>
                  <a:pt x="18451" y="6759"/>
                </a:cubicBezTo>
                <a:cubicBezTo>
                  <a:pt x="18451" y="6759"/>
                  <a:pt x="18451" y="6780"/>
                  <a:pt x="18451" y="6780"/>
                </a:cubicBezTo>
                <a:cubicBezTo>
                  <a:pt x="18451" y="6780"/>
                  <a:pt x="18451" y="6800"/>
                  <a:pt x="18461" y="6800"/>
                </a:cubicBezTo>
                <a:cubicBezTo>
                  <a:pt x="18461" y="6800"/>
                  <a:pt x="18461" y="6821"/>
                  <a:pt x="18461" y="6821"/>
                </a:cubicBezTo>
                <a:cubicBezTo>
                  <a:pt x="18471" y="6842"/>
                  <a:pt x="18471" y="6842"/>
                  <a:pt x="18481" y="6862"/>
                </a:cubicBezTo>
                <a:cubicBezTo>
                  <a:pt x="18481" y="6862"/>
                  <a:pt x="18491" y="6862"/>
                  <a:pt x="18491" y="6883"/>
                </a:cubicBezTo>
                <a:cubicBezTo>
                  <a:pt x="18481" y="6904"/>
                  <a:pt x="18481" y="6904"/>
                  <a:pt x="18481" y="6924"/>
                </a:cubicBezTo>
                <a:cubicBezTo>
                  <a:pt x="18481" y="6924"/>
                  <a:pt x="18481" y="6945"/>
                  <a:pt x="18481" y="6945"/>
                </a:cubicBezTo>
                <a:cubicBezTo>
                  <a:pt x="18471" y="6966"/>
                  <a:pt x="18471" y="6986"/>
                  <a:pt x="18471" y="6986"/>
                </a:cubicBezTo>
                <a:cubicBezTo>
                  <a:pt x="18471" y="7007"/>
                  <a:pt x="18461" y="7048"/>
                  <a:pt x="18461" y="7028"/>
                </a:cubicBezTo>
                <a:cubicBezTo>
                  <a:pt x="18461" y="7007"/>
                  <a:pt x="18461" y="7007"/>
                  <a:pt x="18461" y="7007"/>
                </a:cubicBezTo>
                <a:cubicBezTo>
                  <a:pt x="18461" y="6986"/>
                  <a:pt x="18451" y="6986"/>
                  <a:pt x="18451" y="6986"/>
                </a:cubicBezTo>
                <a:cubicBezTo>
                  <a:pt x="18451" y="6986"/>
                  <a:pt x="18451" y="6966"/>
                  <a:pt x="18441" y="6966"/>
                </a:cubicBezTo>
                <a:cubicBezTo>
                  <a:pt x="18441" y="6966"/>
                  <a:pt x="18431" y="6966"/>
                  <a:pt x="18431" y="6966"/>
                </a:cubicBezTo>
                <a:cubicBezTo>
                  <a:pt x="18421" y="6966"/>
                  <a:pt x="18421" y="6966"/>
                  <a:pt x="18421" y="6966"/>
                </a:cubicBezTo>
                <a:cubicBezTo>
                  <a:pt x="18411" y="6966"/>
                  <a:pt x="18411" y="6966"/>
                  <a:pt x="18411" y="6966"/>
                </a:cubicBezTo>
                <a:cubicBezTo>
                  <a:pt x="18402" y="6966"/>
                  <a:pt x="18402" y="6986"/>
                  <a:pt x="18402" y="6986"/>
                </a:cubicBezTo>
                <a:close/>
                <a:moveTo>
                  <a:pt x="17876" y="7234"/>
                </a:moveTo>
                <a:cubicBezTo>
                  <a:pt x="17876" y="7214"/>
                  <a:pt x="17876" y="7214"/>
                  <a:pt x="17876" y="7193"/>
                </a:cubicBezTo>
                <a:cubicBezTo>
                  <a:pt x="17876" y="7193"/>
                  <a:pt x="17886" y="7172"/>
                  <a:pt x="17896" y="7172"/>
                </a:cubicBezTo>
                <a:cubicBezTo>
                  <a:pt x="17896" y="7172"/>
                  <a:pt x="17896" y="7193"/>
                  <a:pt x="17906" y="7193"/>
                </a:cubicBezTo>
                <a:cubicBezTo>
                  <a:pt x="17906" y="7214"/>
                  <a:pt x="17906" y="7214"/>
                  <a:pt x="17916" y="7214"/>
                </a:cubicBezTo>
                <a:cubicBezTo>
                  <a:pt x="17916" y="7214"/>
                  <a:pt x="17916" y="7214"/>
                  <a:pt x="17926" y="7234"/>
                </a:cubicBezTo>
                <a:cubicBezTo>
                  <a:pt x="17926" y="7234"/>
                  <a:pt x="17936" y="7234"/>
                  <a:pt x="17936" y="7234"/>
                </a:cubicBezTo>
                <a:cubicBezTo>
                  <a:pt x="17946" y="7234"/>
                  <a:pt x="17946" y="7234"/>
                  <a:pt x="17956" y="7234"/>
                </a:cubicBezTo>
                <a:cubicBezTo>
                  <a:pt x="17956" y="7214"/>
                  <a:pt x="17966" y="7214"/>
                  <a:pt x="17966" y="7234"/>
                </a:cubicBezTo>
                <a:cubicBezTo>
                  <a:pt x="17966" y="7234"/>
                  <a:pt x="17966" y="7255"/>
                  <a:pt x="17966" y="7255"/>
                </a:cubicBezTo>
                <a:cubicBezTo>
                  <a:pt x="17966" y="7255"/>
                  <a:pt x="17966" y="7276"/>
                  <a:pt x="17966" y="7276"/>
                </a:cubicBezTo>
                <a:cubicBezTo>
                  <a:pt x="17966" y="7276"/>
                  <a:pt x="17975" y="7276"/>
                  <a:pt x="17975" y="7276"/>
                </a:cubicBezTo>
                <a:cubicBezTo>
                  <a:pt x="17985" y="7276"/>
                  <a:pt x="17985" y="7296"/>
                  <a:pt x="17985" y="7296"/>
                </a:cubicBezTo>
                <a:cubicBezTo>
                  <a:pt x="17995" y="7317"/>
                  <a:pt x="18005" y="7338"/>
                  <a:pt x="18005" y="7358"/>
                </a:cubicBezTo>
                <a:cubicBezTo>
                  <a:pt x="18005" y="7379"/>
                  <a:pt x="18005" y="7420"/>
                  <a:pt x="18005" y="7441"/>
                </a:cubicBezTo>
                <a:cubicBezTo>
                  <a:pt x="18005" y="7462"/>
                  <a:pt x="18005" y="7482"/>
                  <a:pt x="18005" y="7503"/>
                </a:cubicBezTo>
                <a:cubicBezTo>
                  <a:pt x="18005" y="7503"/>
                  <a:pt x="18005" y="7524"/>
                  <a:pt x="18005" y="7524"/>
                </a:cubicBezTo>
                <a:cubicBezTo>
                  <a:pt x="18005" y="7544"/>
                  <a:pt x="18015" y="7586"/>
                  <a:pt x="18015" y="7586"/>
                </a:cubicBezTo>
                <a:cubicBezTo>
                  <a:pt x="18005" y="7586"/>
                  <a:pt x="18005" y="7586"/>
                  <a:pt x="17995" y="7586"/>
                </a:cubicBezTo>
                <a:cubicBezTo>
                  <a:pt x="17995" y="7586"/>
                  <a:pt x="17985" y="7586"/>
                  <a:pt x="17985" y="7586"/>
                </a:cubicBezTo>
                <a:cubicBezTo>
                  <a:pt x="17985" y="7586"/>
                  <a:pt x="17985" y="7607"/>
                  <a:pt x="17985" y="7607"/>
                </a:cubicBezTo>
                <a:cubicBezTo>
                  <a:pt x="17985" y="7627"/>
                  <a:pt x="17985" y="7627"/>
                  <a:pt x="17985" y="7648"/>
                </a:cubicBezTo>
                <a:cubicBezTo>
                  <a:pt x="17985" y="7648"/>
                  <a:pt x="17985" y="7669"/>
                  <a:pt x="17985" y="7669"/>
                </a:cubicBezTo>
                <a:cubicBezTo>
                  <a:pt x="17985" y="7669"/>
                  <a:pt x="17985" y="7669"/>
                  <a:pt x="17975" y="7648"/>
                </a:cubicBezTo>
                <a:cubicBezTo>
                  <a:pt x="17975" y="7648"/>
                  <a:pt x="17975" y="7648"/>
                  <a:pt x="17975" y="7627"/>
                </a:cubicBezTo>
                <a:cubicBezTo>
                  <a:pt x="17975" y="7627"/>
                  <a:pt x="17966" y="7607"/>
                  <a:pt x="17966" y="7607"/>
                </a:cubicBezTo>
                <a:cubicBezTo>
                  <a:pt x="17966" y="7607"/>
                  <a:pt x="17966" y="7586"/>
                  <a:pt x="17966" y="7586"/>
                </a:cubicBezTo>
                <a:cubicBezTo>
                  <a:pt x="17966" y="7586"/>
                  <a:pt x="17966" y="7586"/>
                  <a:pt x="17966" y="7586"/>
                </a:cubicBezTo>
                <a:cubicBezTo>
                  <a:pt x="17966" y="7565"/>
                  <a:pt x="17966" y="7544"/>
                  <a:pt x="17966" y="7544"/>
                </a:cubicBezTo>
                <a:cubicBezTo>
                  <a:pt x="17956" y="7544"/>
                  <a:pt x="17956" y="7524"/>
                  <a:pt x="17956" y="7544"/>
                </a:cubicBezTo>
                <a:cubicBezTo>
                  <a:pt x="17946" y="7544"/>
                  <a:pt x="17956" y="7565"/>
                  <a:pt x="17956" y="7565"/>
                </a:cubicBezTo>
                <a:cubicBezTo>
                  <a:pt x="17956" y="7586"/>
                  <a:pt x="17956" y="7607"/>
                  <a:pt x="17956" y="7607"/>
                </a:cubicBezTo>
                <a:cubicBezTo>
                  <a:pt x="17946" y="7627"/>
                  <a:pt x="17946" y="7607"/>
                  <a:pt x="17946" y="7607"/>
                </a:cubicBezTo>
                <a:cubicBezTo>
                  <a:pt x="17946" y="7607"/>
                  <a:pt x="17946" y="7607"/>
                  <a:pt x="17946" y="7607"/>
                </a:cubicBezTo>
                <a:cubicBezTo>
                  <a:pt x="17936" y="7607"/>
                  <a:pt x="17936" y="7607"/>
                  <a:pt x="17936" y="7607"/>
                </a:cubicBezTo>
                <a:cubicBezTo>
                  <a:pt x="17936" y="7586"/>
                  <a:pt x="17936" y="7586"/>
                  <a:pt x="17936" y="7586"/>
                </a:cubicBezTo>
                <a:cubicBezTo>
                  <a:pt x="17936" y="7565"/>
                  <a:pt x="17936" y="7565"/>
                  <a:pt x="17936" y="7565"/>
                </a:cubicBezTo>
                <a:cubicBezTo>
                  <a:pt x="17936" y="7544"/>
                  <a:pt x="17936" y="7544"/>
                  <a:pt x="17936" y="7544"/>
                </a:cubicBezTo>
                <a:cubicBezTo>
                  <a:pt x="17926" y="7524"/>
                  <a:pt x="17926" y="7503"/>
                  <a:pt x="17926" y="7503"/>
                </a:cubicBezTo>
                <a:cubicBezTo>
                  <a:pt x="17916" y="7503"/>
                  <a:pt x="17916" y="7482"/>
                  <a:pt x="17916" y="7482"/>
                </a:cubicBezTo>
                <a:cubicBezTo>
                  <a:pt x="17916" y="7482"/>
                  <a:pt x="17916" y="7462"/>
                  <a:pt x="17916" y="7462"/>
                </a:cubicBezTo>
                <a:cubicBezTo>
                  <a:pt x="17916" y="7462"/>
                  <a:pt x="17916" y="7462"/>
                  <a:pt x="17926" y="7441"/>
                </a:cubicBezTo>
                <a:cubicBezTo>
                  <a:pt x="17926" y="7441"/>
                  <a:pt x="17926" y="7420"/>
                  <a:pt x="17926" y="7420"/>
                </a:cubicBezTo>
                <a:cubicBezTo>
                  <a:pt x="17936" y="7400"/>
                  <a:pt x="17926" y="7379"/>
                  <a:pt x="17926" y="7379"/>
                </a:cubicBezTo>
                <a:cubicBezTo>
                  <a:pt x="17926" y="7358"/>
                  <a:pt x="17916" y="7358"/>
                  <a:pt x="17906" y="7338"/>
                </a:cubicBezTo>
                <a:cubicBezTo>
                  <a:pt x="17906" y="7338"/>
                  <a:pt x="17896" y="7338"/>
                  <a:pt x="17896" y="7317"/>
                </a:cubicBezTo>
                <a:cubicBezTo>
                  <a:pt x="17886" y="7317"/>
                  <a:pt x="17886" y="7338"/>
                  <a:pt x="17886" y="7338"/>
                </a:cubicBezTo>
                <a:cubicBezTo>
                  <a:pt x="17886" y="7338"/>
                  <a:pt x="17886" y="7338"/>
                  <a:pt x="17886" y="7358"/>
                </a:cubicBezTo>
                <a:cubicBezTo>
                  <a:pt x="17886" y="7358"/>
                  <a:pt x="17886" y="7358"/>
                  <a:pt x="17886" y="7358"/>
                </a:cubicBezTo>
                <a:cubicBezTo>
                  <a:pt x="17886" y="7358"/>
                  <a:pt x="17876" y="7358"/>
                  <a:pt x="17876" y="7379"/>
                </a:cubicBezTo>
                <a:cubicBezTo>
                  <a:pt x="17876" y="7379"/>
                  <a:pt x="17876" y="7379"/>
                  <a:pt x="17876" y="7400"/>
                </a:cubicBezTo>
                <a:cubicBezTo>
                  <a:pt x="17876" y="7400"/>
                  <a:pt x="17866" y="7400"/>
                  <a:pt x="17866" y="7400"/>
                </a:cubicBezTo>
                <a:cubicBezTo>
                  <a:pt x="17866" y="7400"/>
                  <a:pt x="17866" y="7379"/>
                  <a:pt x="17857" y="7379"/>
                </a:cubicBezTo>
                <a:cubicBezTo>
                  <a:pt x="17857" y="7379"/>
                  <a:pt x="17857" y="7358"/>
                  <a:pt x="17857" y="7338"/>
                </a:cubicBezTo>
                <a:cubicBezTo>
                  <a:pt x="17857" y="7338"/>
                  <a:pt x="17847" y="7317"/>
                  <a:pt x="17847" y="7317"/>
                </a:cubicBezTo>
                <a:cubicBezTo>
                  <a:pt x="17837" y="7317"/>
                  <a:pt x="17837" y="7296"/>
                  <a:pt x="17837" y="7296"/>
                </a:cubicBezTo>
                <a:cubicBezTo>
                  <a:pt x="17837" y="7276"/>
                  <a:pt x="17837" y="7276"/>
                  <a:pt x="17837" y="7255"/>
                </a:cubicBezTo>
                <a:cubicBezTo>
                  <a:pt x="17837" y="7255"/>
                  <a:pt x="17827" y="7234"/>
                  <a:pt x="17837" y="7214"/>
                </a:cubicBezTo>
                <a:cubicBezTo>
                  <a:pt x="17837" y="7214"/>
                  <a:pt x="17837" y="7214"/>
                  <a:pt x="17837" y="7214"/>
                </a:cubicBezTo>
                <a:cubicBezTo>
                  <a:pt x="17847" y="7234"/>
                  <a:pt x="17837" y="7234"/>
                  <a:pt x="17847" y="7255"/>
                </a:cubicBezTo>
                <a:cubicBezTo>
                  <a:pt x="17847" y="7255"/>
                  <a:pt x="17857" y="7255"/>
                  <a:pt x="17857" y="7255"/>
                </a:cubicBezTo>
                <a:cubicBezTo>
                  <a:pt x="17866" y="7234"/>
                  <a:pt x="17866" y="7234"/>
                  <a:pt x="17876" y="7234"/>
                </a:cubicBezTo>
                <a:close/>
                <a:moveTo>
                  <a:pt x="18104" y="7255"/>
                </a:moveTo>
                <a:cubicBezTo>
                  <a:pt x="18094" y="7255"/>
                  <a:pt x="18084" y="7255"/>
                  <a:pt x="18075" y="7276"/>
                </a:cubicBezTo>
                <a:cubicBezTo>
                  <a:pt x="18075" y="7276"/>
                  <a:pt x="18075" y="7296"/>
                  <a:pt x="18084" y="7317"/>
                </a:cubicBezTo>
                <a:cubicBezTo>
                  <a:pt x="18084" y="7338"/>
                  <a:pt x="18084" y="7358"/>
                  <a:pt x="18075" y="7379"/>
                </a:cubicBezTo>
                <a:cubicBezTo>
                  <a:pt x="18075" y="7379"/>
                  <a:pt x="18055" y="7379"/>
                  <a:pt x="18055" y="7358"/>
                </a:cubicBezTo>
                <a:cubicBezTo>
                  <a:pt x="18045" y="7358"/>
                  <a:pt x="18035" y="7338"/>
                  <a:pt x="18035" y="7317"/>
                </a:cubicBezTo>
                <a:cubicBezTo>
                  <a:pt x="18025" y="7296"/>
                  <a:pt x="18025" y="7276"/>
                  <a:pt x="18025" y="7276"/>
                </a:cubicBezTo>
                <a:cubicBezTo>
                  <a:pt x="18025" y="7255"/>
                  <a:pt x="18015" y="7255"/>
                  <a:pt x="18005" y="7276"/>
                </a:cubicBezTo>
                <a:cubicBezTo>
                  <a:pt x="17995" y="7276"/>
                  <a:pt x="17995" y="7255"/>
                  <a:pt x="18005" y="7234"/>
                </a:cubicBezTo>
                <a:cubicBezTo>
                  <a:pt x="18005" y="7234"/>
                  <a:pt x="18005" y="7234"/>
                  <a:pt x="18015" y="7234"/>
                </a:cubicBezTo>
                <a:cubicBezTo>
                  <a:pt x="18015" y="7234"/>
                  <a:pt x="18015" y="7234"/>
                  <a:pt x="18025" y="7234"/>
                </a:cubicBezTo>
                <a:cubicBezTo>
                  <a:pt x="18025" y="7214"/>
                  <a:pt x="18035" y="7193"/>
                  <a:pt x="18025" y="7172"/>
                </a:cubicBezTo>
                <a:cubicBezTo>
                  <a:pt x="18035" y="7172"/>
                  <a:pt x="18035" y="7172"/>
                  <a:pt x="18035" y="7172"/>
                </a:cubicBezTo>
                <a:cubicBezTo>
                  <a:pt x="18035" y="7172"/>
                  <a:pt x="18035" y="7172"/>
                  <a:pt x="18035" y="7152"/>
                </a:cubicBezTo>
                <a:cubicBezTo>
                  <a:pt x="18045" y="7152"/>
                  <a:pt x="18045" y="7172"/>
                  <a:pt x="18055" y="7172"/>
                </a:cubicBezTo>
                <a:cubicBezTo>
                  <a:pt x="18055" y="7193"/>
                  <a:pt x="18075" y="7193"/>
                  <a:pt x="18075" y="7172"/>
                </a:cubicBezTo>
                <a:cubicBezTo>
                  <a:pt x="18075" y="7152"/>
                  <a:pt x="18075" y="7152"/>
                  <a:pt x="18075" y="7131"/>
                </a:cubicBezTo>
                <a:cubicBezTo>
                  <a:pt x="18075" y="7131"/>
                  <a:pt x="18084" y="7131"/>
                  <a:pt x="18084" y="7110"/>
                </a:cubicBezTo>
                <a:cubicBezTo>
                  <a:pt x="18094" y="7110"/>
                  <a:pt x="18094" y="7110"/>
                  <a:pt x="18104" y="7110"/>
                </a:cubicBezTo>
                <a:cubicBezTo>
                  <a:pt x="18114" y="7090"/>
                  <a:pt x="18124" y="7110"/>
                  <a:pt x="18124" y="7131"/>
                </a:cubicBezTo>
                <a:cubicBezTo>
                  <a:pt x="18134" y="7131"/>
                  <a:pt x="18144" y="7152"/>
                  <a:pt x="18144" y="7152"/>
                </a:cubicBezTo>
                <a:cubicBezTo>
                  <a:pt x="18154" y="7172"/>
                  <a:pt x="18154" y="7193"/>
                  <a:pt x="18154" y="7193"/>
                </a:cubicBezTo>
                <a:cubicBezTo>
                  <a:pt x="18154" y="7214"/>
                  <a:pt x="18144" y="7234"/>
                  <a:pt x="18144" y="7234"/>
                </a:cubicBezTo>
                <a:cubicBezTo>
                  <a:pt x="18144" y="7255"/>
                  <a:pt x="18144" y="7296"/>
                  <a:pt x="18134" y="7276"/>
                </a:cubicBezTo>
                <a:cubicBezTo>
                  <a:pt x="18124" y="7276"/>
                  <a:pt x="18114" y="7255"/>
                  <a:pt x="18104" y="7255"/>
                </a:cubicBezTo>
                <a:close/>
                <a:moveTo>
                  <a:pt x="15687" y="10914"/>
                </a:moveTo>
                <a:cubicBezTo>
                  <a:pt x="15697" y="10934"/>
                  <a:pt x="15697" y="10934"/>
                  <a:pt x="15687" y="10934"/>
                </a:cubicBezTo>
                <a:cubicBezTo>
                  <a:pt x="15687" y="10955"/>
                  <a:pt x="15687" y="10955"/>
                  <a:pt x="15687" y="10955"/>
                </a:cubicBezTo>
                <a:cubicBezTo>
                  <a:pt x="15687" y="10955"/>
                  <a:pt x="15677" y="10955"/>
                  <a:pt x="15677" y="10955"/>
                </a:cubicBezTo>
                <a:cubicBezTo>
                  <a:pt x="15677" y="10934"/>
                  <a:pt x="15677" y="10934"/>
                  <a:pt x="15677" y="10934"/>
                </a:cubicBezTo>
                <a:cubicBezTo>
                  <a:pt x="15677" y="10934"/>
                  <a:pt x="15687" y="10914"/>
                  <a:pt x="15687" y="10914"/>
                </a:cubicBezTo>
                <a:close/>
                <a:moveTo>
                  <a:pt x="15766" y="11348"/>
                </a:moveTo>
                <a:cubicBezTo>
                  <a:pt x="15776" y="11368"/>
                  <a:pt x="15776" y="11368"/>
                  <a:pt x="15766" y="11368"/>
                </a:cubicBezTo>
                <a:cubicBezTo>
                  <a:pt x="15766" y="11389"/>
                  <a:pt x="15766" y="11389"/>
                  <a:pt x="15766" y="11389"/>
                </a:cubicBezTo>
                <a:cubicBezTo>
                  <a:pt x="15756" y="11389"/>
                  <a:pt x="15756" y="11368"/>
                  <a:pt x="15756" y="11368"/>
                </a:cubicBezTo>
                <a:cubicBezTo>
                  <a:pt x="15756" y="11368"/>
                  <a:pt x="15766" y="11348"/>
                  <a:pt x="15766" y="11348"/>
                </a:cubicBezTo>
                <a:close/>
                <a:moveTo>
                  <a:pt x="15796" y="11534"/>
                </a:moveTo>
                <a:cubicBezTo>
                  <a:pt x="15806" y="11534"/>
                  <a:pt x="15806" y="11554"/>
                  <a:pt x="15806" y="11575"/>
                </a:cubicBezTo>
                <a:cubicBezTo>
                  <a:pt x="15806" y="11575"/>
                  <a:pt x="15796" y="11575"/>
                  <a:pt x="15796" y="11575"/>
                </a:cubicBezTo>
                <a:cubicBezTo>
                  <a:pt x="15796" y="11554"/>
                  <a:pt x="15786" y="11554"/>
                  <a:pt x="15786" y="11534"/>
                </a:cubicBezTo>
                <a:cubicBezTo>
                  <a:pt x="15786" y="11534"/>
                  <a:pt x="15786" y="11534"/>
                  <a:pt x="15786" y="11534"/>
                </a:cubicBezTo>
                <a:cubicBezTo>
                  <a:pt x="15786" y="11513"/>
                  <a:pt x="15786" y="11513"/>
                  <a:pt x="15786" y="11513"/>
                </a:cubicBezTo>
                <a:cubicBezTo>
                  <a:pt x="15786" y="11513"/>
                  <a:pt x="15786" y="11513"/>
                  <a:pt x="15786" y="11513"/>
                </a:cubicBezTo>
                <a:cubicBezTo>
                  <a:pt x="15786" y="11513"/>
                  <a:pt x="15786" y="11492"/>
                  <a:pt x="15786" y="11492"/>
                </a:cubicBezTo>
                <a:cubicBezTo>
                  <a:pt x="15786" y="11492"/>
                  <a:pt x="15786" y="11492"/>
                  <a:pt x="15786" y="11492"/>
                </a:cubicBezTo>
                <a:cubicBezTo>
                  <a:pt x="15786" y="11492"/>
                  <a:pt x="15786" y="11492"/>
                  <a:pt x="15786" y="11492"/>
                </a:cubicBezTo>
                <a:cubicBezTo>
                  <a:pt x="15786" y="11492"/>
                  <a:pt x="15786" y="11492"/>
                  <a:pt x="15786" y="11492"/>
                </a:cubicBezTo>
                <a:cubicBezTo>
                  <a:pt x="15796" y="11492"/>
                  <a:pt x="15796" y="11513"/>
                  <a:pt x="15796" y="11513"/>
                </a:cubicBezTo>
                <a:cubicBezTo>
                  <a:pt x="15796" y="11513"/>
                  <a:pt x="15796" y="11534"/>
                  <a:pt x="15796" y="11534"/>
                </a:cubicBezTo>
                <a:close/>
                <a:moveTo>
                  <a:pt x="15706" y="10521"/>
                </a:moveTo>
                <a:cubicBezTo>
                  <a:pt x="15706" y="10521"/>
                  <a:pt x="15716" y="10542"/>
                  <a:pt x="15706" y="10542"/>
                </a:cubicBezTo>
                <a:cubicBezTo>
                  <a:pt x="15706" y="10562"/>
                  <a:pt x="15697" y="10562"/>
                  <a:pt x="15706" y="10583"/>
                </a:cubicBezTo>
                <a:cubicBezTo>
                  <a:pt x="15706" y="10604"/>
                  <a:pt x="15706" y="10583"/>
                  <a:pt x="15706" y="10604"/>
                </a:cubicBezTo>
                <a:cubicBezTo>
                  <a:pt x="15697" y="10604"/>
                  <a:pt x="15697" y="10624"/>
                  <a:pt x="15697" y="10624"/>
                </a:cubicBezTo>
                <a:cubicBezTo>
                  <a:pt x="15697" y="10624"/>
                  <a:pt x="15697" y="10645"/>
                  <a:pt x="15697" y="10645"/>
                </a:cubicBezTo>
                <a:cubicBezTo>
                  <a:pt x="15697" y="10645"/>
                  <a:pt x="15697" y="10666"/>
                  <a:pt x="15697" y="10666"/>
                </a:cubicBezTo>
                <a:cubicBezTo>
                  <a:pt x="15697" y="10686"/>
                  <a:pt x="15697" y="10707"/>
                  <a:pt x="15697" y="10728"/>
                </a:cubicBezTo>
                <a:cubicBezTo>
                  <a:pt x="15697" y="10728"/>
                  <a:pt x="15706" y="10810"/>
                  <a:pt x="15687" y="10810"/>
                </a:cubicBezTo>
                <a:cubicBezTo>
                  <a:pt x="15687" y="10790"/>
                  <a:pt x="15687" y="10769"/>
                  <a:pt x="15687" y="10748"/>
                </a:cubicBezTo>
                <a:cubicBezTo>
                  <a:pt x="15687" y="10748"/>
                  <a:pt x="15687" y="10728"/>
                  <a:pt x="15687" y="10728"/>
                </a:cubicBezTo>
                <a:cubicBezTo>
                  <a:pt x="15687" y="10707"/>
                  <a:pt x="15687" y="10707"/>
                  <a:pt x="15687" y="10686"/>
                </a:cubicBezTo>
                <a:cubicBezTo>
                  <a:pt x="15687" y="10686"/>
                  <a:pt x="15687" y="10666"/>
                  <a:pt x="15687" y="10666"/>
                </a:cubicBezTo>
                <a:cubicBezTo>
                  <a:pt x="15687" y="10645"/>
                  <a:pt x="15687" y="10645"/>
                  <a:pt x="15687" y="10624"/>
                </a:cubicBezTo>
                <a:cubicBezTo>
                  <a:pt x="15687" y="10624"/>
                  <a:pt x="15697" y="10604"/>
                  <a:pt x="15687" y="10604"/>
                </a:cubicBezTo>
                <a:cubicBezTo>
                  <a:pt x="15687" y="10604"/>
                  <a:pt x="15687" y="10604"/>
                  <a:pt x="15687" y="10583"/>
                </a:cubicBezTo>
                <a:cubicBezTo>
                  <a:pt x="15677" y="10562"/>
                  <a:pt x="15687" y="10583"/>
                  <a:pt x="15687" y="10562"/>
                </a:cubicBezTo>
                <a:cubicBezTo>
                  <a:pt x="15697" y="10562"/>
                  <a:pt x="15697" y="10562"/>
                  <a:pt x="15697" y="10562"/>
                </a:cubicBezTo>
                <a:cubicBezTo>
                  <a:pt x="15697" y="10542"/>
                  <a:pt x="15697" y="10521"/>
                  <a:pt x="15697" y="10500"/>
                </a:cubicBezTo>
                <a:cubicBezTo>
                  <a:pt x="15697" y="10480"/>
                  <a:pt x="15697" y="10438"/>
                  <a:pt x="15706" y="10459"/>
                </a:cubicBezTo>
                <a:cubicBezTo>
                  <a:pt x="15716" y="10459"/>
                  <a:pt x="15706" y="10480"/>
                  <a:pt x="15706" y="10500"/>
                </a:cubicBezTo>
                <a:cubicBezTo>
                  <a:pt x="15706" y="10500"/>
                  <a:pt x="15706" y="10500"/>
                  <a:pt x="15706" y="10521"/>
                </a:cubicBezTo>
                <a:close/>
                <a:moveTo>
                  <a:pt x="14983" y="11534"/>
                </a:moveTo>
                <a:cubicBezTo>
                  <a:pt x="14983" y="11575"/>
                  <a:pt x="14983" y="11637"/>
                  <a:pt x="14953" y="11658"/>
                </a:cubicBezTo>
                <a:cubicBezTo>
                  <a:pt x="14944" y="11658"/>
                  <a:pt x="14934" y="11658"/>
                  <a:pt x="14924" y="11658"/>
                </a:cubicBezTo>
                <a:cubicBezTo>
                  <a:pt x="14914" y="11678"/>
                  <a:pt x="14904" y="11699"/>
                  <a:pt x="14894" y="11699"/>
                </a:cubicBezTo>
                <a:cubicBezTo>
                  <a:pt x="14864" y="11720"/>
                  <a:pt x="14854" y="11658"/>
                  <a:pt x="14844" y="11616"/>
                </a:cubicBezTo>
                <a:cubicBezTo>
                  <a:pt x="14835" y="11575"/>
                  <a:pt x="14835" y="11554"/>
                  <a:pt x="14835" y="11534"/>
                </a:cubicBezTo>
                <a:cubicBezTo>
                  <a:pt x="14835" y="11513"/>
                  <a:pt x="14835" y="11472"/>
                  <a:pt x="14835" y="11451"/>
                </a:cubicBezTo>
                <a:cubicBezTo>
                  <a:pt x="14835" y="11430"/>
                  <a:pt x="14825" y="11410"/>
                  <a:pt x="14825" y="11389"/>
                </a:cubicBezTo>
                <a:cubicBezTo>
                  <a:pt x="14815" y="11368"/>
                  <a:pt x="14825" y="11348"/>
                  <a:pt x="14825" y="11327"/>
                </a:cubicBezTo>
                <a:cubicBezTo>
                  <a:pt x="14835" y="11265"/>
                  <a:pt x="14844" y="11224"/>
                  <a:pt x="14844" y="11182"/>
                </a:cubicBezTo>
                <a:cubicBezTo>
                  <a:pt x="14844" y="11162"/>
                  <a:pt x="14844" y="11100"/>
                  <a:pt x="14854" y="11100"/>
                </a:cubicBezTo>
                <a:cubicBezTo>
                  <a:pt x="14864" y="11100"/>
                  <a:pt x="14874" y="11141"/>
                  <a:pt x="14874" y="11162"/>
                </a:cubicBezTo>
                <a:cubicBezTo>
                  <a:pt x="14874" y="11120"/>
                  <a:pt x="14874" y="11120"/>
                  <a:pt x="14874" y="11120"/>
                </a:cubicBezTo>
                <a:cubicBezTo>
                  <a:pt x="14884" y="11141"/>
                  <a:pt x="14894" y="11162"/>
                  <a:pt x="14904" y="11182"/>
                </a:cubicBezTo>
                <a:cubicBezTo>
                  <a:pt x="14904" y="11203"/>
                  <a:pt x="14904" y="11224"/>
                  <a:pt x="14914" y="11244"/>
                </a:cubicBezTo>
                <a:cubicBezTo>
                  <a:pt x="14924" y="11265"/>
                  <a:pt x="14934" y="11286"/>
                  <a:pt x="14934" y="11306"/>
                </a:cubicBezTo>
                <a:cubicBezTo>
                  <a:pt x="14944" y="11348"/>
                  <a:pt x="14944" y="11368"/>
                  <a:pt x="14953" y="11389"/>
                </a:cubicBezTo>
                <a:cubicBezTo>
                  <a:pt x="14973" y="11430"/>
                  <a:pt x="14983" y="11472"/>
                  <a:pt x="14983" y="11534"/>
                </a:cubicBezTo>
                <a:close/>
                <a:moveTo>
                  <a:pt x="15865" y="930"/>
                </a:moveTo>
                <a:cubicBezTo>
                  <a:pt x="15855" y="909"/>
                  <a:pt x="15865" y="909"/>
                  <a:pt x="15875" y="889"/>
                </a:cubicBezTo>
                <a:cubicBezTo>
                  <a:pt x="15875" y="889"/>
                  <a:pt x="15875" y="889"/>
                  <a:pt x="15875" y="868"/>
                </a:cubicBezTo>
                <a:cubicBezTo>
                  <a:pt x="15875" y="868"/>
                  <a:pt x="15885" y="868"/>
                  <a:pt x="15885" y="868"/>
                </a:cubicBezTo>
                <a:cubicBezTo>
                  <a:pt x="15885" y="868"/>
                  <a:pt x="15885" y="868"/>
                  <a:pt x="15885" y="847"/>
                </a:cubicBezTo>
                <a:cubicBezTo>
                  <a:pt x="15885" y="847"/>
                  <a:pt x="15895" y="847"/>
                  <a:pt x="15895" y="847"/>
                </a:cubicBezTo>
                <a:cubicBezTo>
                  <a:pt x="15905" y="847"/>
                  <a:pt x="15905" y="847"/>
                  <a:pt x="15915" y="847"/>
                </a:cubicBezTo>
                <a:cubicBezTo>
                  <a:pt x="15915" y="847"/>
                  <a:pt x="15915" y="847"/>
                  <a:pt x="15924" y="847"/>
                </a:cubicBezTo>
                <a:cubicBezTo>
                  <a:pt x="15924" y="868"/>
                  <a:pt x="15924" y="868"/>
                  <a:pt x="15924" y="868"/>
                </a:cubicBezTo>
                <a:cubicBezTo>
                  <a:pt x="15924" y="868"/>
                  <a:pt x="15924" y="868"/>
                  <a:pt x="15924" y="868"/>
                </a:cubicBezTo>
                <a:cubicBezTo>
                  <a:pt x="15934" y="868"/>
                  <a:pt x="15934" y="889"/>
                  <a:pt x="15934" y="889"/>
                </a:cubicBezTo>
                <a:cubicBezTo>
                  <a:pt x="15944" y="889"/>
                  <a:pt x="15954" y="889"/>
                  <a:pt x="15964" y="889"/>
                </a:cubicBezTo>
                <a:cubicBezTo>
                  <a:pt x="15964" y="889"/>
                  <a:pt x="15974" y="889"/>
                  <a:pt x="15974" y="889"/>
                </a:cubicBezTo>
                <a:cubicBezTo>
                  <a:pt x="15974" y="889"/>
                  <a:pt x="15974" y="889"/>
                  <a:pt x="15984" y="909"/>
                </a:cubicBezTo>
                <a:cubicBezTo>
                  <a:pt x="15984" y="909"/>
                  <a:pt x="15984" y="909"/>
                  <a:pt x="15984" y="909"/>
                </a:cubicBezTo>
                <a:cubicBezTo>
                  <a:pt x="15984" y="909"/>
                  <a:pt x="15994" y="909"/>
                  <a:pt x="15994" y="909"/>
                </a:cubicBezTo>
                <a:cubicBezTo>
                  <a:pt x="16014" y="909"/>
                  <a:pt x="16024" y="951"/>
                  <a:pt x="16043" y="930"/>
                </a:cubicBezTo>
                <a:cubicBezTo>
                  <a:pt x="16043" y="930"/>
                  <a:pt x="16043" y="930"/>
                  <a:pt x="16043" y="930"/>
                </a:cubicBezTo>
                <a:cubicBezTo>
                  <a:pt x="16043" y="909"/>
                  <a:pt x="16043" y="909"/>
                  <a:pt x="16043" y="909"/>
                </a:cubicBezTo>
                <a:cubicBezTo>
                  <a:pt x="16033" y="909"/>
                  <a:pt x="16014" y="909"/>
                  <a:pt x="16024" y="889"/>
                </a:cubicBezTo>
                <a:cubicBezTo>
                  <a:pt x="16024" y="889"/>
                  <a:pt x="16033" y="868"/>
                  <a:pt x="16033" y="868"/>
                </a:cubicBezTo>
                <a:cubicBezTo>
                  <a:pt x="16043" y="868"/>
                  <a:pt x="16043" y="868"/>
                  <a:pt x="16053" y="868"/>
                </a:cubicBezTo>
                <a:cubicBezTo>
                  <a:pt x="16063" y="868"/>
                  <a:pt x="16073" y="868"/>
                  <a:pt x="16073" y="889"/>
                </a:cubicBezTo>
                <a:cubicBezTo>
                  <a:pt x="16083" y="909"/>
                  <a:pt x="16093" y="909"/>
                  <a:pt x="16103" y="909"/>
                </a:cubicBezTo>
                <a:cubicBezTo>
                  <a:pt x="16103" y="909"/>
                  <a:pt x="16113" y="909"/>
                  <a:pt x="16123" y="909"/>
                </a:cubicBezTo>
                <a:cubicBezTo>
                  <a:pt x="16123" y="909"/>
                  <a:pt x="16123" y="909"/>
                  <a:pt x="16133" y="909"/>
                </a:cubicBezTo>
                <a:cubicBezTo>
                  <a:pt x="16133" y="909"/>
                  <a:pt x="16142" y="909"/>
                  <a:pt x="16142" y="909"/>
                </a:cubicBezTo>
                <a:cubicBezTo>
                  <a:pt x="16152" y="909"/>
                  <a:pt x="16162" y="909"/>
                  <a:pt x="16172" y="909"/>
                </a:cubicBezTo>
                <a:cubicBezTo>
                  <a:pt x="16182" y="909"/>
                  <a:pt x="16182" y="909"/>
                  <a:pt x="16192" y="909"/>
                </a:cubicBezTo>
                <a:cubicBezTo>
                  <a:pt x="16192" y="909"/>
                  <a:pt x="16202" y="909"/>
                  <a:pt x="16202" y="909"/>
                </a:cubicBezTo>
                <a:cubicBezTo>
                  <a:pt x="16212" y="909"/>
                  <a:pt x="16212" y="909"/>
                  <a:pt x="16212" y="930"/>
                </a:cubicBezTo>
                <a:cubicBezTo>
                  <a:pt x="16222" y="930"/>
                  <a:pt x="16222" y="930"/>
                  <a:pt x="16232" y="930"/>
                </a:cubicBezTo>
                <a:cubicBezTo>
                  <a:pt x="16242" y="930"/>
                  <a:pt x="16242" y="930"/>
                  <a:pt x="16251" y="930"/>
                </a:cubicBezTo>
                <a:cubicBezTo>
                  <a:pt x="16251" y="930"/>
                  <a:pt x="16261" y="930"/>
                  <a:pt x="16261" y="951"/>
                </a:cubicBezTo>
                <a:cubicBezTo>
                  <a:pt x="16261" y="951"/>
                  <a:pt x="16251" y="951"/>
                  <a:pt x="16251" y="951"/>
                </a:cubicBezTo>
                <a:cubicBezTo>
                  <a:pt x="16251" y="971"/>
                  <a:pt x="16251" y="971"/>
                  <a:pt x="16251" y="971"/>
                </a:cubicBezTo>
                <a:cubicBezTo>
                  <a:pt x="16251" y="971"/>
                  <a:pt x="16261" y="971"/>
                  <a:pt x="16261" y="992"/>
                </a:cubicBezTo>
                <a:cubicBezTo>
                  <a:pt x="16271" y="992"/>
                  <a:pt x="16271" y="992"/>
                  <a:pt x="16271" y="992"/>
                </a:cubicBezTo>
                <a:cubicBezTo>
                  <a:pt x="16271" y="992"/>
                  <a:pt x="16261" y="992"/>
                  <a:pt x="16261" y="992"/>
                </a:cubicBezTo>
                <a:cubicBezTo>
                  <a:pt x="16251" y="1013"/>
                  <a:pt x="16251" y="992"/>
                  <a:pt x="16242" y="1013"/>
                </a:cubicBezTo>
                <a:cubicBezTo>
                  <a:pt x="16242" y="1013"/>
                  <a:pt x="16242" y="1013"/>
                  <a:pt x="16242" y="1013"/>
                </a:cubicBezTo>
                <a:cubicBezTo>
                  <a:pt x="16242" y="1033"/>
                  <a:pt x="16242" y="1033"/>
                  <a:pt x="16232" y="1033"/>
                </a:cubicBezTo>
                <a:cubicBezTo>
                  <a:pt x="16232" y="1033"/>
                  <a:pt x="16232" y="1033"/>
                  <a:pt x="16222" y="1033"/>
                </a:cubicBezTo>
                <a:cubicBezTo>
                  <a:pt x="16222" y="1033"/>
                  <a:pt x="16222" y="1033"/>
                  <a:pt x="16212" y="1033"/>
                </a:cubicBezTo>
                <a:cubicBezTo>
                  <a:pt x="16212" y="1033"/>
                  <a:pt x="16202" y="1033"/>
                  <a:pt x="16202" y="1033"/>
                </a:cubicBezTo>
                <a:cubicBezTo>
                  <a:pt x="16192" y="1033"/>
                  <a:pt x="16182" y="1033"/>
                  <a:pt x="16172" y="1033"/>
                </a:cubicBezTo>
                <a:cubicBezTo>
                  <a:pt x="16172" y="1033"/>
                  <a:pt x="16162" y="1033"/>
                  <a:pt x="16162" y="1013"/>
                </a:cubicBezTo>
                <a:cubicBezTo>
                  <a:pt x="16172" y="1013"/>
                  <a:pt x="16172" y="1013"/>
                  <a:pt x="16172" y="1013"/>
                </a:cubicBezTo>
                <a:cubicBezTo>
                  <a:pt x="16182" y="992"/>
                  <a:pt x="16172" y="992"/>
                  <a:pt x="16172" y="992"/>
                </a:cubicBezTo>
                <a:cubicBezTo>
                  <a:pt x="16172" y="992"/>
                  <a:pt x="16162" y="992"/>
                  <a:pt x="16162" y="992"/>
                </a:cubicBezTo>
                <a:cubicBezTo>
                  <a:pt x="16162" y="992"/>
                  <a:pt x="16162" y="971"/>
                  <a:pt x="16162" y="971"/>
                </a:cubicBezTo>
                <a:cubicBezTo>
                  <a:pt x="16152" y="971"/>
                  <a:pt x="16152" y="971"/>
                  <a:pt x="16152" y="971"/>
                </a:cubicBezTo>
                <a:cubicBezTo>
                  <a:pt x="16142" y="971"/>
                  <a:pt x="16142" y="971"/>
                  <a:pt x="16142" y="971"/>
                </a:cubicBezTo>
                <a:cubicBezTo>
                  <a:pt x="16142" y="951"/>
                  <a:pt x="16142" y="951"/>
                  <a:pt x="16142" y="951"/>
                </a:cubicBezTo>
                <a:cubicBezTo>
                  <a:pt x="16142" y="930"/>
                  <a:pt x="16142" y="930"/>
                  <a:pt x="16133" y="930"/>
                </a:cubicBezTo>
                <a:cubicBezTo>
                  <a:pt x="16133" y="930"/>
                  <a:pt x="16133" y="930"/>
                  <a:pt x="16133" y="930"/>
                </a:cubicBezTo>
                <a:cubicBezTo>
                  <a:pt x="16133" y="930"/>
                  <a:pt x="16133" y="930"/>
                  <a:pt x="16133" y="930"/>
                </a:cubicBezTo>
                <a:cubicBezTo>
                  <a:pt x="16133" y="909"/>
                  <a:pt x="16133" y="930"/>
                  <a:pt x="16123" y="930"/>
                </a:cubicBezTo>
                <a:cubicBezTo>
                  <a:pt x="16113" y="930"/>
                  <a:pt x="16113" y="930"/>
                  <a:pt x="16103" y="930"/>
                </a:cubicBezTo>
                <a:cubicBezTo>
                  <a:pt x="16093" y="930"/>
                  <a:pt x="16093" y="951"/>
                  <a:pt x="16103" y="951"/>
                </a:cubicBezTo>
                <a:cubicBezTo>
                  <a:pt x="16113" y="951"/>
                  <a:pt x="16113" y="951"/>
                  <a:pt x="16123" y="951"/>
                </a:cubicBezTo>
                <a:cubicBezTo>
                  <a:pt x="16123" y="951"/>
                  <a:pt x="16123" y="971"/>
                  <a:pt x="16123" y="971"/>
                </a:cubicBezTo>
                <a:cubicBezTo>
                  <a:pt x="16123" y="971"/>
                  <a:pt x="16123" y="971"/>
                  <a:pt x="16123" y="971"/>
                </a:cubicBezTo>
                <a:cubicBezTo>
                  <a:pt x="16133" y="971"/>
                  <a:pt x="16142" y="971"/>
                  <a:pt x="16142" y="971"/>
                </a:cubicBezTo>
                <a:cubicBezTo>
                  <a:pt x="16152" y="971"/>
                  <a:pt x="16152" y="971"/>
                  <a:pt x="16152" y="971"/>
                </a:cubicBezTo>
                <a:cubicBezTo>
                  <a:pt x="16152" y="992"/>
                  <a:pt x="16162" y="992"/>
                  <a:pt x="16162" y="992"/>
                </a:cubicBezTo>
                <a:cubicBezTo>
                  <a:pt x="16162" y="992"/>
                  <a:pt x="16162" y="992"/>
                  <a:pt x="16162" y="992"/>
                </a:cubicBezTo>
                <a:cubicBezTo>
                  <a:pt x="16162" y="1013"/>
                  <a:pt x="16162" y="992"/>
                  <a:pt x="16172" y="992"/>
                </a:cubicBezTo>
                <a:cubicBezTo>
                  <a:pt x="16172" y="992"/>
                  <a:pt x="16172" y="992"/>
                  <a:pt x="16172" y="1013"/>
                </a:cubicBezTo>
                <a:cubicBezTo>
                  <a:pt x="16172" y="1013"/>
                  <a:pt x="16172" y="1013"/>
                  <a:pt x="16162" y="1013"/>
                </a:cubicBezTo>
                <a:cubicBezTo>
                  <a:pt x="16162" y="1013"/>
                  <a:pt x="16162" y="1013"/>
                  <a:pt x="16152" y="1013"/>
                </a:cubicBezTo>
                <a:cubicBezTo>
                  <a:pt x="16152" y="1013"/>
                  <a:pt x="16152" y="1013"/>
                  <a:pt x="16142" y="1013"/>
                </a:cubicBezTo>
                <a:cubicBezTo>
                  <a:pt x="16142" y="1033"/>
                  <a:pt x="16142" y="1013"/>
                  <a:pt x="16133" y="1033"/>
                </a:cubicBezTo>
                <a:cubicBezTo>
                  <a:pt x="16133" y="1033"/>
                  <a:pt x="16123" y="1033"/>
                  <a:pt x="16123" y="1033"/>
                </a:cubicBezTo>
                <a:cubicBezTo>
                  <a:pt x="16123" y="1033"/>
                  <a:pt x="16113" y="1033"/>
                  <a:pt x="16113" y="1033"/>
                </a:cubicBezTo>
                <a:cubicBezTo>
                  <a:pt x="16103" y="1033"/>
                  <a:pt x="16093" y="1033"/>
                  <a:pt x="16083" y="1033"/>
                </a:cubicBezTo>
                <a:cubicBezTo>
                  <a:pt x="16073" y="1033"/>
                  <a:pt x="16073" y="1033"/>
                  <a:pt x="16063" y="1033"/>
                </a:cubicBezTo>
                <a:cubicBezTo>
                  <a:pt x="16063" y="1013"/>
                  <a:pt x="16063" y="1013"/>
                  <a:pt x="16063" y="1013"/>
                </a:cubicBezTo>
                <a:cubicBezTo>
                  <a:pt x="16063" y="1013"/>
                  <a:pt x="16053" y="1013"/>
                  <a:pt x="16053" y="1013"/>
                </a:cubicBezTo>
                <a:cubicBezTo>
                  <a:pt x="16053" y="1013"/>
                  <a:pt x="16053" y="1013"/>
                  <a:pt x="16043" y="1013"/>
                </a:cubicBezTo>
                <a:cubicBezTo>
                  <a:pt x="16043" y="1013"/>
                  <a:pt x="16043" y="1033"/>
                  <a:pt x="16043" y="1033"/>
                </a:cubicBezTo>
                <a:cubicBezTo>
                  <a:pt x="16053" y="1033"/>
                  <a:pt x="16053" y="1033"/>
                  <a:pt x="16053" y="1033"/>
                </a:cubicBezTo>
                <a:cubicBezTo>
                  <a:pt x="16053" y="1033"/>
                  <a:pt x="16053" y="1054"/>
                  <a:pt x="16053" y="1054"/>
                </a:cubicBezTo>
                <a:cubicBezTo>
                  <a:pt x="16053" y="1054"/>
                  <a:pt x="16043" y="1054"/>
                  <a:pt x="16043" y="1054"/>
                </a:cubicBezTo>
                <a:cubicBezTo>
                  <a:pt x="16043" y="1054"/>
                  <a:pt x="16033" y="1054"/>
                  <a:pt x="16033" y="1054"/>
                </a:cubicBezTo>
                <a:cubicBezTo>
                  <a:pt x="16024" y="1054"/>
                  <a:pt x="16024" y="1054"/>
                  <a:pt x="16014" y="1033"/>
                </a:cubicBezTo>
                <a:cubicBezTo>
                  <a:pt x="16004" y="1033"/>
                  <a:pt x="16004" y="1033"/>
                  <a:pt x="15994" y="1033"/>
                </a:cubicBezTo>
                <a:cubicBezTo>
                  <a:pt x="15994" y="1033"/>
                  <a:pt x="15994" y="1033"/>
                  <a:pt x="15984" y="1033"/>
                </a:cubicBezTo>
                <a:cubicBezTo>
                  <a:pt x="15984" y="1033"/>
                  <a:pt x="15984" y="1033"/>
                  <a:pt x="15984" y="1033"/>
                </a:cubicBezTo>
                <a:cubicBezTo>
                  <a:pt x="15984" y="1013"/>
                  <a:pt x="15974" y="1013"/>
                  <a:pt x="15974" y="1013"/>
                </a:cubicBezTo>
                <a:cubicBezTo>
                  <a:pt x="15964" y="1013"/>
                  <a:pt x="15964" y="1013"/>
                  <a:pt x="15964" y="1013"/>
                </a:cubicBezTo>
                <a:cubicBezTo>
                  <a:pt x="15954" y="1013"/>
                  <a:pt x="15954" y="1013"/>
                  <a:pt x="15944" y="1013"/>
                </a:cubicBezTo>
                <a:cubicBezTo>
                  <a:pt x="15944" y="1013"/>
                  <a:pt x="15934" y="1013"/>
                  <a:pt x="15934" y="1013"/>
                </a:cubicBezTo>
                <a:cubicBezTo>
                  <a:pt x="15924" y="1013"/>
                  <a:pt x="15924" y="1013"/>
                  <a:pt x="15924" y="1013"/>
                </a:cubicBezTo>
                <a:cubicBezTo>
                  <a:pt x="15915" y="992"/>
                  <a:pt x="15915" y="1013"/>
                  <a:pt x="15915" y="992"/>
                </a:cubicBezTo>
                <a:cubicBezTo>
                  <a:pt x="15905" y="992"/>
                  <a:pt x="15915" y="992"/>
                  <a:pt x="15915" y="992"/>
                </a:cubicBezTo>
                <a:cubicBezTo>
                  <a:pt x="15915" y="992"/>
                  <a:pt x="15905" y="992"/>
                  <a:pt x="15905" y="992"/>
                </a:cubicBezTo>
                <a:cubicBezTo>
                  <a:pt x="15905" y="992"/>
                  <a:pt x="15905" y="992"/>
                  <a:pt x="15895" y="992"/>
                </a:cubicBezTo>
                <a:cubicBezTo>
                  <a:pt x="15895" y="992"/>
                  <a:pt x="15895" y="992"/>
                  <a:pt x="15895" y="992"/>
                </a:cubicBezTo>
                <a:cubicBezTo>
                  <a:pt x="15895" y="992"/>
                  <a:pt x="15895" y="971"/>
                  <a:pt x="15895" y="971"/>
                </a:cubicBezTo>
                <a:cubicBezTo>
                  <a:pt x="15895" y="971"/>
                  <a:pt x="15895" y="971"/>
                  <a:pt x="15895" y="971"/>
                </a:cubicBezTo>
                <a:cubicBezTo>
                  <a:pt x="15895" y="971"/>
                  <a:pt x="15885" y="971"/>
                  <a:pt x="15885" y="971"/>
                </a:cubicBezTo>
                <a:cubicBezTo>
                  <a:pt x="15885" y="951"/>
                  <a:pt x="15885" y="930"/>
                  <a:pt x="15885" y="930"/>
                </a:cubicBezTo>
                <a:cubicBezTo>
                  <a:pt x="15875" y="930"/>
                  <a:pt x="15865" y="930"/>
                  <a:pt x="15865" y="930"/>
                </a:cubicBezTo>
                <a:close/>
                <a:moveTo>
                  <a:pt x="15786" y="909"/>
                </a:moveTo>
                <a:cubicBezTo>
                  <a:pt x="15786" y="889"/>
                  <a:pt x="15796" y="909"/>
                  <a:pt x="15796" y="909"/>
                </a:cubicBezTo>
                <a:cubicBezTo>
                  <a:pt x="15806" y="909"/>
                  <a:pt x="15806" y="909"/>
                  <a:pt x="15815" y="909"/>
                </a:cubicBezTo>
                <a:cubicBezTo>
                  <a:pt x="15815" y="909"/>
                  <a:pt x="15825" y="930"/>
                  <a:pt x="15825" y="930"/>
                </a:cubicBezTo>
                <a:cubicBezTo>
                  <a:pt x="15825" y="930"/>
                  <a:pt x="15835" y="930"/>
                  <a:pt x="15835" y="930"/>
                </a:cubicBezTo>
                <a:cubicBezTo>
                  <a:pt x="15835" y="951"/>
                  <a:pt x="15835" y="951"/>
                  <a:pt x="15835" y="951"/>
                </a:cubicBezTo>
                <a:cubicBezTo>
                  <a:pt x="15835" y="971"/>
                  <a:pt x="15825" y="951"/>
                  <a:pt x="15825" y="951"/>
                </a:cubicBezTo>
                <a:cubicBezTo>
                  <a:pt x="15825" y="951"/>
                  <a:pt x="15825" y="971"/>
                  <a:pt x="15815" y="971"/>
                </a:cubicBezTo>
                <a:cubicBezTo>
                  <a:pt x="15806" y="971"/>
                  <a:pt x="15806" y="971"/>
                  <a:pt x="15806" y="951"/>
                </a:cubicBezTo>
                <a:cubicBezTo>
                  <a:pt x="15796" y="951"/>
                  <a:pt x="15786" y="909"/>
                  <a:pt x="15786" y="909"/>
                </a:cubicBezTo>
                <a:close/>
                <a:moveTo>
                  <a:pt x="15984" y="1137"/>
                </a:moveTo>
                <a:cubicBezTo>
                  <a:pt x="15984" y="1137"/>
                  <a:pt x="15984" y="1158"/>
                  <a:pt x="15984" y="1158"/>
                </a:cubicBezTo>
                <a:cubicBezTo>
                  <a:pt x="15974" y="1178"/>
                  <a:pt x="15954" y="1158"/>
                  <a:pt x="15944" y="1137"/>
                </a:cubicBezTo>
                <a:cubicBezTo>
                  <a:pt x="15944" y="1137"/>
                  <a:pt x="15934" y="1137"/>
                  <a:pt x="15934" y="1116"/>
                </a:cubicBezTo>
                <a:cubicBezTo>
                  <a:pt x="15924" y="1116"/>
                  <a:pt x="15924" y="1116"/>
                  <a:pt x="15924" y="1116"/>
                </a:cubicBezTo>
                <a:cubicBezTo>
                  <a:pt x="15915" y="1116"/>
                  <a:pt x="15915" y="1116"/>
                  <a:pt x="15915" y="1116"/>
                </a:cubicBezTo>
                <a:cubicBezTo>
                  <a:pt x="15905" y="1096"/>
                  <a:pt x="15915" y="1096"/>
                  <a:pt x="15924" y="1096"/>
                </a:cubicBezTo>
                <a:cubicBezTo>
                  <a:pt x="15934" y="1096"/>
                  <a:pt x="15944" y="1096"/>
                  <a:pt x="15944" y="1116"/>
                </a:cubicBezTo>
                <a:cubicBezTo>
                  <a:pt x="15954" y="1116"/>
                  <a:pt x="15964" y="1116"/>
                  <a:pt x="15974" y="1137"/>
                </a:cubicBezTo>
                <a:cubicBezTo>
                  <a:pt x="15974" y="1137"/>
                  <a:pt x="15974" y="1137"/>
                  <a:pt x="15984" y="1137"/>
                </a:cubicBezTo>
                <a:close/>
                <a:moveTo>
                  <a:pt x="14002" y="599"/>
                </a:moveTo>
                <a:cubicBezTo>
                  <a:pt x="13992" y="579"/>
                  <a:pt x="13992" y="579"/>
                  <a:pt x="13992" y="558"/>
                </a:cubicBezTo>
                <a:cubicBezTo>
                  <a:pt x="14002" y="558"/>
                  <a:pt x="14002" y="537"/>
                  <a:pt x="14002" y="537"/>
                </a:cubicBezTo>
                <a:cubicBezTo>
                  <a:pt x="14002" y="517"/>
                  <a:pt x="14002" y="517"/>
                  <a:pt x="14002" y="496"/>
                </a:cubicBezTo>
                <a:cubicBezTo>
                  <a:pt x="14002" y="496"/>
                  <a:pt x="14012" y="475"/>
                  <a:pt x="14012" y="475"/>
                </a:cubicBezTo>
                <a:cubicBezTo>
                  <a:pt x="14022" y="475"/>
                  <a:pt x="14022" y="475"/>
                  <a:pt x="14032" y="475"/>
                </a:cubicBezTo>
                <a:cubicBezTo>
                  <a:pt x="14032" y="475"/>
                  <a:pt x="14042" y="475"/>
                  <a:pt x="14042" y="475"/>
                </a:cubicBezTo>
                <a:cubicBezTo>
                  <a:pt x="14042" y="475"/>
                  <a:pt x="14052" y="475"/>
                  <a:pt x="14052" y="475"/>
                </a:cubicBezTo>
                <a:cubicBezTo>
                  <a:pt x="14062" y="475"/>
                  <a:pt x="14062" y="475"/>
                  <a:pt x="14072" y="475"/>
                </a:cubicBezTo>
                <a:cubicBezTo>
                  <a:pt x="14072" y="475"/>
                  <a:pt x="14072" y="496"/>
                  <a:pt x="14072" y="496"/>
                </a:cubicBezTo>
                <a:cubicBezTo>
                  <a:pt x="14072" y="496"/>
                  <a:pt x="14072" y="517"/>
                  <a:pt x="14072" y="517"/>
                </a:cubicBezTo>
                <a:cubicBezTo>
                  <a:pt x="14072" y="537"/>
                  <a:pt x="14072" y="537"/>
                  <a:pt x="14072" y="558"/>
                </a:cubicBezTo>
                <a:cubicBezTo>
                  <a:pt x="14072" y="537"/>
                  <a:pt x="14082" y="537"/>
                  <a:pt x="14082" y="537"/>
                </a:cubicBezTo>
                <a:cubicBezTo>
                  <a:pt x="14091" y="537"/>
                  <a:pt x="14082" y="517"/>
                  <a:pt x="14091" y="517"/>
                </a:cubicBezTo>
                <a:cubicBezTo>
                  <a:pt x="14091" y="517"/>
                  <a:pt x="14091" y="517"/>
                  <a:pt x="14091" y="517"/>
                </a:cubicBezTo>
                <a:cubicBezTo>
                  <a:pt x="14101" y="496"/>
                  <a:pt x="14111" y="475"/>
                  <a:pt x="14121" y="496"/>
                </a:cubicBezTo>
                <a:cubicBezTo>
                  <a:pt x="14131" y="517"/>
                  <a:pt x="14131" y="517"/>
                  <a:pt x="14141" y="517"/>
                </a:cubicBezTo>
                <a:cubicBezTo>
                  <a:pt x="14141" y="517"/>
                  <a:pt x="14151" y="517"/>
                  <a:pt x="14151" y="517"/>
                </a:cubicBezTo>
                <a:cubicBezTo>
                  <a:pt x="14161" y="517"/>
                  <a:pt x="14171" y="537"/>
                  <a:pt x="14181" y="537"/>
                </a:cubicBezTo>
                <a:cubicBezTo>
                  <a:pt x="14191" y="537"/>
                  <a:pt x="14200" y="537"/>
                  <a:pt x="14210" y="537"/>
                </a:cubicBezTo>
                <a:cubicBezTo>
                  <a:pt x="14220" y="558"/>
                  <a:pt x="14230" y="558"/>
                  <a:pt x="14230" y="579"/>
                </a:cubicBezTo>
                <a:cubicBezTo>
                  <a:pt x="14230" y="599"/>
                  <a:pt x="14220" y="599"/>
                  <a:pt x="14220" y="599"/>
                </a:cubicBezTo>
                <a:cubicBezTo>
                  <a:pt x="14210" y="599"/>
                  <a:pt x="14200" y="599"/>
                  <a:pt x="14191" y="599"/>
                </a:cubicBezTo>
                <a:cubicBezTo>
                  <a:pt x="14191" y="599"/>
                  <a:pt x="14191" y="599"/>
                  <a:pt x="14181" y="620"/>
                </a:cubicBezTo>
                <a:cubicBezTo>
                  <a:pt x="14171" y="620"/>
                  <a:pt x="14161" y="620"/>
                  <a:pt x="14151" y="620"/>
                </a:cubicBezTo>
                <a:cubicBezTo>
                  <a:pt x="14151" y="620"/>
                  <a:pt x="14141" y="599"/>
                  <a:pt x="14141" y="620"/>
                </a:cubicBezTo>
                <a:cubicBezTo>
                  <a:pt x="14131" y="620"/>
                  <a:pt x="14121" y="620"/>
                  <a:pt x="14111" y="620"/>
                </a:cubicBezTo>
                <a:cubicBezTo>
                  <a:pt x="14101" y="620"/>
                  <a:pt x="14091" y="620"/>
                  <a:pt x="14082" y="620"/>
                </a:cubicBezTo>
                <a:cubicBezTo>
                  <a:pt x="14072" y="620"/>
                  <a:pt x="14062" y="620"/>
                  <a:pt x="14052" y="641"/>
                </a:cubicBezTo>
                <a:cubicBezTo>
                  <a:pt x="14042" y="641"/>
                  <a:pt x="14022" y="641"/>
                  <a:pt x="14012" y="661"/>
                </a:cubicBezTo>
                <a:cubicBezTo>
                  <a:pt x="14012" y="661"/>
                  <a:pt x="14002" y="661"/>
                  <a:pt x="14002" y="641"/>
                </a:cubicBezTo>
                <a:cubicBezTo>
                  <a:pt x="14002" y="641"/>
                  <a:pt x="14002" y="641"/>
                  <a:pt x="14002" y="620"/>
                </a:cubicBezTo>
                <a:cubicBezTo>
                  <a:pt x="14002" y="620"/>
                  <a:pt x="14002" y="599"/>
                  <a:pt x="14002" y="599"/>
                </a:cubicBezTo>
                <a:close/>
                <a:moveTo>
                  <a:pt x="12060" y="1426"/>
                </a:moveTo>
                <a:cubicBezTo>
                  <a:pt x="12050" y="1406"/>
                  <a:pt x="12070" y="1406"/>
                  <a:pt x="12070" y="1406"/>
                </a:cubicBezTo>
                <a:cubicBezTo>
                  <a:pt x="12080" y="1406"/>
                  <a:pt x="12090" y="1385"/>
                  <a:pt x="12100" y="1385"/>
                </a:cubicBezTo>
                <a:cubicBezTo>
                  <a:pt x="12100" y="1364"/>
                  <a:pt x="12100" y="1364"/>
                  <a:pt x="12100" y="1344"/>
                </a:cubicBezTo>
                <a:cubicBezTo>
                  <a:pt x="12110" y="1344"/>
                  <a:pt x="12110" y="1323"/>
                  <a:pt x="12110" y="1323"/>
                </a:cubicBezTo>
                <a:cubicBezTo>
                  <a:pt x="12110" y="1302"/>
                  <a:pt x="12100" y="1302"/>
                  <a:pt x="12090" y="1302"/>
                </a:cubicBezTo>
                <a:cubicBezTo>
                  <a:pt x="12090" y="1302"/>
                  <a:pt x="12080" y="1302"/>
                  <a:pt x="12090" y="1282"/>
                </a:cubicBezTo>
                <a:cubicBezTo>
                  <a:pt x="12090" y="1261"/>
                  <a:pt x="12100" y="1282"/>
                  <a:pt x="12110" y="1261"/>
                </a:cubicBezTo>
                <a:cubicBezTo>
                  <a:pt x="12110" y="1261"/>
                  <a:pt x="12110" y="1261"/>
                  <a:pt x="12120" y="1240"/>
                </a:cubicBezTo>
                <a:cubicBezTo>
                  <a:pt x="12120" y="1240"/>
                  <a:pt x="12120" y="1240"/>
                  <a:pt x="12130" y="1220"/>
                </a:cubicBezTo>
                <a:cubicBezTo>
                  <a:pt x="12130" y="1220"/>
                  <a:pt x="12130" y="1220"/>
                  <a:pt x="12140" y="1220"/>
                </a:cubicBezTo>
                <a:cubicBezTo>
                  <a:pt x="12140" y="1220"/>
                  <a:pt x="12159" y="1199"/>
                  <a:pt x="12149" y="1199"/>
                </a:cubicBezTo>
                <a:cubicBezTo>
                  <a:pt x="12149" y="1178"/>
                  <a:pt x="12130" y="1178"/>
                  <a:pt x="12130" y="1178"/>
                </a:cubicBezTo>
                <a:cubicBezTo>
                  <a:pt x="12120" y="1178"/>
                  <a:pt x="12110" y="1178"/>
                  <a:pt x="12120" y="1158"/>
                </a:cubicBezTo>
                <a:cubicBezTo>
                  <a:pt x="12120" y="1158"/>
                  <a:pt x="12120" y="1158"/>
                  <a:pt x="12130" y="1158"/>
                </a:cubicBezTo>
                <a:cubicBezTo>
                  <a:pt x="12130" y="1137"/>
                  <a:pt x="12130" y="1137"/>
                  <a:pt x="12130" y="1137"/>
                </a:cubicBezTo>
                <a:cubicBezTo>
                  <a:pt x="12140" y="1137"/>
                  <a:pt x="12149" y="1137"/>
                  <a:pt x="12149" y="1137"/>
                </a:cubicBezTo>
                <a:cubicBezTo>
                  <a:pt x="12159" y="1137"/>
                  <a:pt x="12159" y="1116"/>
                  <a:pt x="12169" y="1116"/>
                </a:cubicBezTo>
                <a:cubicBezTo>
                  <a:pt x="12179" y="1096"/>
                  <a:pt x="12189" y="1096"/>
                  <a:pt x="12199" y="1075"/>
                </a:cubicBezTo>
                <a:cubicBezTo>
                  <a:pt x="12199" y="1054"/>
                  <a:pt x="12189" y="1013"/>
                  <a:pt x="12199" y="992"/>
                </a:cubicBezTo>
                <a:cubicBezTo>
                  <a:pt x="12209" y="971"/>
                  <a:pt x="12229" y="951"/>
                  <a:pt x="12239" y="951"/>
                </a:cubicBezTo>
                <a:cubicBezTo>
                  <a:pt x="12258" y="930"/>
                  <a:pt x="12268" y="930"/>
                  <a:pt x="12288" y="909"/>
                </a:cubicBezTo>
                <a:cubicBezTo>
                  <a:pt x="12308" y="909"/>
                  <a:pt x="12328" y="909"/>
                  <a:pt x="12338" y="889"/>
                </a:cubicBezTo>
                <a:cubicBezTo>
                  <a:pt x="12348" y="889"/>
                  <a:pt x="12358" y="889"/>
                  <a:pt x="12358" y="868"/>
                </a:cubicBezTo>
                <a:cubicBezTo>
                  <a:pt x="12367" y="868"/>
                  <a:pt x="12367" y="847"/>
                  <a:pt x="12377" y="847"/>
                </a:cubicBezTo>
                <a:cubicBezTo>
                  <a:pt x="12387" y="827"/>
                  <a:pt x="12407" y="847"/>
                  <a:pt x="12417" y="847"/>
                </a:cubicBezTo>
                <a:cubicBezTo>
                  <a:pt x="12437" y="868"/>
                  <a:pt x="12457" y="868"/>
                  <a:pt x="12476" y="847"/>
                </a:cubicBezTo>
                <a:cubicBezTo>
                  <a:pt x="12496" y="847"/>
                  <a:pt x="12516" y="847"/>
                  <a:pt x="12536" y="847"/>
                </a:cubicBezTo>
                <a:cubicBezTo>
                  <a:pt x="12556" y="847"/>
                  <a:pt x="12566" y="827"/>
                  <a:pt x="12575" y="806"/>
                </a:cubicBezTo>
                <a:cubicBezTo>
                  <a:pt x="12585" y="785"/>
                  <a:pt x="12595" y="765"/>
                  <a:pt x="12615" y="765"/>
                </a:cubicBezTo>
                <a:cubicBezTo>
                  <a:pt x="12635" y="765"/>
                  <a:pt x="12665" y="785"/>
                  <a:pt x="12684" y="785"/>
                </a:cubicBezTo>
                <a:cubicBezTo>
                  <a:pt x="12694" y="785"/>
                  <a:pt x="12714" y="785"/>
                  <a:pt x="12714" y="806"/>
                </a:cubicBezTo>
                <a:cubicBezTo>
                  <a:pt x="12714" y="827"/>
                  <a:pt x="12694" y="847"/>
                  <a:pt x="12684" y="868"/>
                </a:cubicBezTo>
                <a:cubicBezTo>
                  <a:pt x="12675" y="868"/>
                  <a:pt x="12665" y="868"/>
                  <a:pt x="12655" y="868"/>
                </a:cubicBezTo>
                <a:cubicBezTo>
                  <a:pt x="12635" y="868"/>
                  <a:pt x="12615" y="889"/>
                  <a:pt x="12605" y="889"/>
                </a:cubicBezTo>
                <a:cubicBezTo>
                  <a:pt x="12585" y="909"/>
                  <a:pt x="12566" y="909"/>
                  <a:pt x="12546" y="909"/>
                </a:cubicBezTo>
                <a:cubicBezTo>
                  <a:pt x="12506" y="930"/>
                  <a:pt x="12476" y="951"/>
                  <a:pt x="12437" y="971"/>
                </a:cubicBezTo>
                <a:cubicBezTo>
                  <a:pt x="12427" y="992"/>
                  <a:pt x="12427" y="992"/>
                  <a:pt x="12417" y="1013"/>
                </a:cubicBezTo>
                <a:cubicBezTo>
                  <a:pt x="12407" y="1013"/>
                  <a:pt x="12397" y="1013"/>
                  <a:pt x="12387" y="1033"/>
                </a:cubicBezTo>
                <a:cubicBezTo>
                  <a:pt x="12367" y="1033"/>
                  <a:pt x="12348" y="1054"/>
                  <a:pt x="12328" y="1075"/>
                </a:cubicBezTo>
                <a:cubicBezTo>
                  <a:pt x="12328" y="1075"/>
                  <a:pt x="12318" y="1075"/>
                  <a:pt x="12318" y="1096"/>
                </a:cubicBezTo>
                <a:cubicBezTo>
                  <a:pt x="12318" y="1096"/>
                  <a:pt x="12328" y="1096"/>
                  <a:pt x="12318" y="1096"/>
                </a:cubicBezTo>
                <a:cubicBezTo>
                  <a:pt x="12318" y="1116"/>
                  <a:pt x="12318" y="1116"/>
                  <a:pt x="12318" y="1116"/>
                </a:cubicBezTo>
                <a:cubicBezTo>
                  <a:pt x="12308" y="1116"/>
                  <a:pt x="12318" y="1137"/>
                  <a:pt x="12318" y="1137"/>
                </a:cubicBezTo>
                <a:cubicBezTo>
                  <a:pt x="12308" y="1158"/>
                  <a:pt x="12308" y="1158"/>
                  <a:pt x="12298" y="1178"/>
                </a:cubicBezTo>
                <a:cubicBezTo>
                  <a:pt x="12298" y="1178"/>
                  <a:pt x="12298" y="1178"/>
                  <a:pt x="12298" y="1178"/>
                </a:cubicBezTo>
                <a:cubicBezTo>
                  <a:pt x="12298" y="1178"/>
                  <a:pt x="12298" y="1178"/>
                  <a:pt x="12298" y="1199"/>
                </a:cubicBezTo>
                <a:cubicBezTo>
                  <a:pt x="12288" y="1199"/>
                  <a:pt x="12288" y="1199"/>
                  <a:pt x="12288" y="1199"/>
                </a:cubicBezTo>
                <a:cubicBezTo>
                  <a:pt x="12288" y="1199"/>
                  <a:pt x="12288" y="1199"/>
                  <a:pt x="12288" y="1199"/>
                </a:cubicBezTo>
                <a:cubicBezTo>
                  <a:pt x="12288" y="1220"/>
                  <a:pt x="12278" y="1220"/>
                  <a:pt x="12278" y="1220"/>
                </a:cubicBezTo>
                <a:cubicBezTo>
                  <a:pt x="12268" y="1240"/>
                  <a:pt x="12268" y="1240"/>
                  <a:pt x="12268" y="1261"/>
                </a:cubicBezTo>
                <a:cubicBezTo>
                  <a:pt x="12258" y="1261"/>
                  <a:pt x="12258" y="1282"/>
                  <a:pt x="12258" y="1282"/>
                </a:cubicBezTo>
                <a:cubicBezTo>
                  <a:pt x="12249" y="1302"/>
                  <a:pt x="12229" y="1302"/>
                  <a:pt x="12239" y="1323"/>
                </a:cubicBezTo>
                <a:cubicBezTo>
                  <a:pt x="12239" y="1323"/>
                  <a:pt x="12239" y="1323"/>
                  <a:pt x="12239" y="1344"/>
                </a:cubicBezTo>
                <a:cubicBezTo>
                  <a:pt x="12239" y="1344"/>
                  <a:pt x="12239" y="1344"/>
                  <a:pt x="12229" y="1344"/>
                </a:cubicBezTo>
                <a:cubicBezTo>
                  <a:pt x="12239" y="1364"/>
                  <a:pt x="12249" y="1364"/>
                  <a:pt x="12249" y="1385"/>
                </a:cubicBezTo>
                <a:cubicBezTo>
                  <a:pt x="12249" y="1406"/>
                  <a:pt x="12239" y="1406"/>
                  <a:pt x="12249" y="1406"/>
                </a:cubicBezTo>
                <a:cubicBezTo>
                  <a:pt x="12258" y="1426"/>
                  <a:pt x="12268" y="1426"/>
                  <a:pt x="12268" y="1426"/>
                </a:cubicBezTo>
                <a:cubicBezTo>
                  <a:pt x="12268" y="1426"/>
                  <a:pt x="12268" y="1447"/>
                  <a:pt x="12278" y="1447"/>
                </a:cubicBezTo>
                <a:cubicBezTo>
                  <a:pt x="12278" y="1447"/>
                  <a:pt x="12278" y="1468"/>
                  <a:pt x="12278" y="1468"/>
                </a:cubicBezTo>
                <a:cubicBezTo>
                  <a:pt x="12288" y="1468"/>
                  <a:pt x="12298" y="1468"/>
                  <a:pt x="12308" y="1488"/>
                </a:cubicBezTo>
                <a:cubicBezTo>
                  <a:pt x="12308" y="1488"/>
                  <a:pt x="12318" y="1488"/>
                  <a:pt x="12328" y="1509"/>
                </a:cubicBezTo>
                <a:cubicBezTo>
                  <a:pt x="12328" y="1509"/>
                  <a:pt x="12338" y="1509"/>
                  <a:pt x="12338" y="1530"/>
                </a:cubicBezTo>
                <a:cubicBezTo>
                  <a:pt x="12348" y="1530"/>
                  <a:pt x="12348" y="1530"/>
                  <a:pt x="12358" y="1530"/>
                </a:cubicBezTo>
                <a:cubicBezTo>
                  <a:pt x="12358" y="1530"/>
                  <a:pt x="12358" y="1550"/>
                  <a:pt x="12367" y="1550"/>
                </a:cubicBezTo>
                <a:cubicBezTo>
                  <a:pt x="12367" y="1550"/>
                  <a:pt x="12377" y="1550"/>
                  <a:pt x="12377" y="1550"/>
                </a:cubicBezTo>
                <a:cubicBezTo>
                  <a:pt x="12387" y="1571"/>
                  <a:pt x="12387" y="1571"/>
                  <a:pt x="12377" y="1571"/>
                </a:cubicBezTo>
                <a:cubicBezTo>
                  <a:pt x="12377" y="1592"/>
                  <a:pt x="12367" y="1592"/>
                  <a:pt x="12358" y="1592"/>
                </a:cubicBezTo>
                <a:cubicBezTo>
                  <a:pt x="12358" y="1592"/>
                  <a:pt x="12348" y="1571"/>
                  <a:pt x="12348" y="1571"/>
                </a:cubicBezTo>
                <a:cubicBezTo>
                  <a:pt x="12338" y="1571"/>
                  <a:pt x="12338" y="1571"/>
                  <a:pt x="12328" y="1571"/>
                </a:cubicBezTo>
                <a:cubicBezTo>
                  <a:pt x="12318" y="1571"/>
                  <a:pt x="12318" y="1571"/>
                  <a:pt x="12308" y="1571"/>
                </a:cubicBezTo>
                <a:cubicBezTo>
                  <a:pt x="12308" y="1571"/>
                  <a:pt x="12298" y="1571"/>
                  <a:pt x="12298" y="1571"/>
                </a:cubicBezTo>
                <a:cubicBezTo>
                  <a:pt x="12288" y="1571"/>
                  <a:pt x="12278" y="1592"/>
                  <a:pt x="12268" y="1592"/>
                </a:cubicBezTo>
                <a:cubicBezTo>
                  <a:pt x="12268" y="1592"/>
                  <a:pt x="12268" y="1571"/>
                  <a:pt x="12258" y="1571"/>
                </a:cubicBezTo>
                <a:cubicBezTo>
                  <a:pt x="12258" y="1571"/>
                  <a:pt x="12249" y="1550"/>
                  <a:pt x="12249" y="1550"/>
                </a:cubicBezTo>
                <a:cubicBezTo>
                  <a:pt x="12229" y="1550"/>
                  <a:pt x="12219" y="1571"/>
                  <a:pt x="12209" y="1550"/>
                </a:cubicBezTo>
                <a:cubicBezTo>
                  <a:pt x="12199" y="1550"/>
                  <a:pt x="12189" y="1550"/>
                  <a:pt x="12179" y="1550"/>
                </a:cubicBezTo>
                <a:cubicBezTo>
                  <a:pt x="12179" y="1550"/>
                  <a:pt x="12189" y="1530"/>
                  <a:pt x="12189" y="1530"/>
                </a:cubicBezTo>
                <a:cubicBezTo>
                  <a:pt x="12189" y="1530"/>
                  <a:pt x="12179" y="1509"/>
                  <a:pt x="12179" y="1509"/>
                </a:cubicBezTo>
                <a:cubicBezTo>
                  <a:pt x="12169" y="1509"/>
                  <a:pt x="12169" y="1488"/>
                  <a:pt x="12169" y="1488"/>
                </a:cubicBezTo>
                <a:cubicBezTo>
                  <a:pt x="12169" y="1488"/>
                  <a:pt x="12169" y="1468"/>
                  <a:pt x="12169" y="1468"/>
                </a:cubicBezTo>
                <a:cubicBezTo>
                  <a:pt x="12159" y="1468"/>
                  <a:pt x="12159" y="1468"/>
                  <a:pt x="12149" y="1468"/>
                </a:cubicBezTo>
                <a:cubicBezTo>
                  <a:pt x="12149" y="1468"/>
                  <a:pt x="12149" y="1468"/>
                  <a:pt x="12149" y="1488"/>
                </a:cubicBezTo>
                <a:cubicBezTo>
                  <a:pt x="12149" y="1488"/>
                  <a:pt x="12159" y="1509"/>
                  <a:pt x="12159" y="1530"/>
                </a:cubicBezTo>
                <a:cubicBezTo>
                  <a:pt x="12140" y="1509"/>
                  <a:pt x="12140" y="1468"/>
                  <a:pt x="12120" y="1468"/>
                </a:cubicBezTo>
                <a:cubicBezTo>
                  <a:pt x="12100" y="1468"/>
                  <a:pt x="12090" y="1468"/>
                  <a:pt x="12070" y="1447"/>
                </a:cubicBezTo>
                <a:cubicBezTo>
                  <a:pt x="12070" y="1447"/>
                  <a:pt x="12060" y="1426"/>
                  <a:pt x="12060" y="1426"/>
                </a:cubicBezTo>
                <a:close/>
                <a:moveTo>
                  <a:pt x="16172" y="1137"/>
                </a:moveTo>
                <a:cubicBezTo>
                  <a:pt x="16162" y="1137"/>
                  <a:pt x="16162" y="1137"/>
                  <a:pt x="16152" y="1137"/>
                </a:cubicBezTo>
                <a:cubicBezTo>
                  <a:pt x="16152" y="1137"/>
                  <a:pt x="16142" y="1137"/>
                  <a:pt x="16142" y="1137"/>
                </a:cubicBezTo>
                <a:cubicBezTo>
                  <a:pt x="16142" y="1116"/>
                  <a:pt x="16142" y="1116"/>
                  <a:pt x="16142" y="1116"/>
                </a:cubicBezTo>
                <a:cubicBezTo>
                  <a:pt x="16152" y="1096"/>
                  <a:pt x="16162" y="1096"/>
                  <a:pt x="16162" y="1096"/>
                </a:cubicBezTo>
                <a:cubicBezTo>
                  <a:pt x="16172" y="1096"/>
                  <a:pt x="16182" y="1096"/>
                  <a:pt x="16182" y="1096"/>
                </a:cubicBezTo>
                <a:cubicBezTo>
                  <a:pt x="16182" y="1096"/>
                  <a:pt x="16192" y="1096"/>
                  <a:pt x="16192" y="1116"/>
                </a:cubicBezTo>
                <a:cubicBezTo>
                  <a:pt x="16202" y="1116"/>
                  <a:pt x="16192" y="1137"/>
                  <a:pt x="16192" y="1137"/>
                </a:cubicBezTo>
                <a:cubicBezTo>
                  <a:pt x="16182" y="1137"/>
                  <a:pt x="16172" y="1137"/>
                  <a:pt x="16172" y="1137"/>
                </a:cubicBezTo>
                <a:close/>
                <a:moveTo>
                  <a:pt x="16311" y="971"/>
                </a:moveTo>
                <a:cubicBezTo>
                  <a:pt x="16301" y="930"/>
                  <a:pt x="16331" y="930"/>
                  <a:pt x="16331" y="951"/>
                </a:cubicBezTo>
                <a:cubicBezTo>
                  <a:pt x="16341" y="951"/>
                  <a:pt x="16351" y="971"/>
                  <a:pt x="16351" y="951"/>
                </a:cubicBezTo>
                <a:cubicBezTo>
                  <a:pt x="16351" y="951"/>
                  <a:pt x="16351" y="951"/>
                  <a:pt x="16351" y="951"/>
                </a:cubicBezTo>
                <a:cubicBezTo>
                  <a:pt x="16351" y="951"/>
                  <a:pt x="16351" y="951"/>
                  <a:pt x="16351" y="951"/>
                </a:cubicBezTo>
                <a:cubicBezTo>
                  <a:pt x="16351" y="951"/>
                  <a:pt x="16351" y="951"/>
                  <a:pt x="16360" y="951"/>
                </a:cubicBezTo>
                <a:cubicBezTo>
                  <a:pt x="16360" y="951"/>
                  <a:pt x="16370" y="951"/>
                  <a:pt x="16370" y="951"/>
                </a:cubicBezTo>
                <a:cubicBezTo>
                  <a:pt x="16380" y="951"/>
                  <a:pt x="16380" y="930"/>
                  <a:pt x="16390" y="930"/>
                </a:cubicBezTo>
                <a:cubicBezTo>
                  <a:pt x="16390" y="930"/>
                  <a:pt x="16410" y="930"/>
                  <a:pt x="16410" y="951"/>
                </a:cubicBezTo>
                <a:cubicBezTo>
                  <a:pt x="16420" y="951"/>
                  <a:pt x="16420" y="951"/>
                  <a:pt x="16420" y="951"/>
                </a:cubicBezTo>
                <a:cubicBezTo>
                  <a:pt x="16420" y="971"/>
                  <a:pt x="16420" y="971"/>
                  <a:pt x="16430" y="971"/>
                </a:cubicBezTo>
                <a:cubicBezTo>
                  <a:pt x="16430" y="992"/>
                  <a:pt x="16440" y="971"/>
                  <a:pt x="16450" y="971"/>
                </a:cubicBezTo>
                <a:cubicBezTo>
                  <a:pt x="16469" y="971"/>
                  <a:pt x="16479" y="971"/>
                  <a:pt x="16489" y="971"/>
                </a:cubicBezTo>
                <a:cubicBezTo>
                  <a:pt x="16499" y="971"/>
                  <a:pt x="16509" y="971"/>
                  <a:pt x="16509" y="992"/>
                </a:cubicBezTo>
                <a:cubicBezTo>
                  <a:pt x="16519" y="992"/>
                  <a:pt x="16519" y="992"/>
                  <a:pt x="16519" y="992"/>
                </a:cubicBezTo>
                <a:cubicBezTo>
                  <a:pt x="16519" y="992"/>
                  <a:pt x="16529" y="992"/>
                  <a:pt x="16529" y="992"/>
                </a:cubicBezTo>
                <a:cubicBezTo>
                  <a:pt x="16529" y="1013"/>
                  <a:pt x="16539" y="992"/>
                  <a:pt x="16549" y="992"/>
                </a:cubicBezTo>
                <a:cubicBezTo>
                  <a:pt x="16549" y="992"/>
                  <a:pt x="16559" y="992"/>
                  <a:pt x="16569" y="1013"/>
                </a:cubicBezTo>
                <a:cubicBezTo>
                  <a:pt x="16569" y="1013"/>
                  <a:pt x="16569" y="1013"/>
                  <a:pt x="16569" y="1013"/>
                </a:cubicBezTo>
                <a:cubicBezTo>
                  <a:pt x="16559" y="1013"/>
                  <a:pt x="16549" y="1013"/>
                  <a:pt x="16549" y="1033"/>
                </a:cubicBezTo>
                <a:cubicBezTo>
                  <a:pt x="16549" y="1033"/>
                  <a:pt x="16549" y="1033"/>
                  <a:pt x="16549" y="1033"/>
                </a:cubicBezTo>
                <a:cubicBezTo>
                  <a:pt x="16549" y="1033"/>
                  <a:pt x="16549" y="1033"/>
                  <a:pt x="16549" y="1033"/>
                </a:cubicBezTo>
                <a:cubicBezTo>
                  <a:pt x="16539" y="1033"/>
                  <a:pt x="16529" y="1054"/>
                  <a:pt x="16519" y="1054"/>
                </a:cubicBezTo>
                <a:cubicBezTo>
                  <a:pt x="16519" y="1054"/>
                  <a:pt x="16509" y="1054"/>
                  <a:pt x="16509" y="1033"/>
                </a:cubicBezTo>
                <a:cubicBezTo>
                  <a:pt x="16499" y="1033"/>
                  <a:pt x="16499" y="1033"/>
                  <a:pt x="16489" y="1033"/>
                </a:cubicBezTo>
                <a:cubicBezTo>
                  <a:pt x="16479" y="1033"/>
                  <a:pt x="16469" y="1054"/>
                  <a:pt x="16460" y="1033"/>
                </a:cubicBezTo>
                <a:cubicBezTo>
                  <a:pt x="16460" y="1033"/>
                  <a:pt x="16469" y="1033"/>
                  <a:pt x="16469" y="1033"/>
                </a:cubicBezTo>
                <a:cubicBezTo>
                  <a:pt x="16460" y="1013"/>
                  <a:pt x="16450" y="1033"/>
                  <a:pt x="16440" y="1033"/>
                </a:cubicBezTo>
                <a:cubicBezTo>
                  <a:pt x="16430" y="1033"/>
                  <a:pt x="16420" y="1013"/>
                  <a:pt x="16410" y="1013"/>
                </a:cubicBezTo>
                <a:cubicBezTo>
                  <a:pt x="16410" y="1013"/>
                  <a:pt x="16400" y="1013"/>
                  <a:pt x="16390" y="1013"/>
                </a:cubicBezTo>
                <a:cubicBezTo>
                  <a:pt x="16380" y="1013"/>
                  <a:pt x="16380" y="1013"/>
                  <a:pt x="16370" y="1013"/>
                </a:cubicBezTo>
                <a:cubicBezTo>
                  <a:pt x="16370" y="1013"/>
                  <a:pt x="16370" y="1013"/>
                  <a:pt x="16370" y="992"/>
                </a:cubicBezTo>
                <a:cubicBezTo>
                  <a:pt x="16360" y="992"/>
                  <a:pt x="16360" y="992"/>
                  <a:pt x="16351" y="992"/>
                </a:cubicBezTo>
                <a:cubicBezTo>
                  <a:pt x="16341" y="992"/>
                  <a:pt x="16331" y="992"/>
                  <a:pt x="16321" y="992"/>
                </a:cubicBezTo>
                <a:cubicBezTo>
                  <a:pt x="16311" y="992"/>
                  <a:pt x="16311" y="971"/>
                  <a:pt x="16311" y="971"/>
                </a:cubicBezTo>
                <a:close/>
                <a:moveTo>
                  <a:pt x="18263" y="1509"/>
                </a:moveTo>
                <a:cubicBezTo>
                  <a:pt x="18263" y="1488"/>
                  <a:pt x="18273" y="1488"/>
                  <a:pt x="18273" y="1488"/>
                </a:cubicBezTo>
                <a:cubicBezTo>
                  <a:pt x="18273" y="1468"/>
                  <a:pt x="18273" y="1468"/>
                  <a:pt x="18283" y="1468"/>
                </a:cubicBezTo>
                <a:cubicBezTo>
                  <a:pt x="18283" y="1468"/>
                  <a:pt x="18293" y="1468"/>
                  <a:pt x="18302" y="1468"/>
                </a:cubicBezTo>
                <a:cubicBezTo>
                  <a:pt x="18312" y="1468"/>
                  <a:pt x="18322" y="1468"/>
                  <a:pt x="18332" y="1468"/>
                </a:cubicBezTo>
                <a:cubicBezTo>
                  <a:pt x="18342" y="1468"/>
                  <a:pt x="18352" y="1447"/>
                  <a:pt x="18362" y="1468"/>
                </a:cubicBezTo>
                <a:cubicBezTo>
                  <a:pt x="18362" y="1468"/>
                  <a:pt x="18362" y="1468"/>
                  <a:pt x="18372" y="1468"/>
                </a:cubicBezTo>
                <a:cubicBezTo>
                  <a:pt x="18372" y="1468"/>
                  <a:pt x="18382" y="1468"/>
                  <a:pt x="18382" y="1468"/>
                </a:cubicBezTo>
                <a:cubicBezTo>
                  <a:pt x="18392" y="1468"/>
                  <a:pt x="18392" y="1468"/>
                  <a:pt x="18392" y="1468"/>
                </a:cubicBezTo>
                <a:cubicBezTo>
                  <a:pt x="18402" y="1468"/>
                  <a:pt x="18411" y="1468"/>
                  <a:pt x="18421" y="1488"/>
                </a:cubicBezTo>
                <a:cubicBezTo>
                  <a:pt x="18421" y="1488"/>
                  <a:pt x="18421" y="1488"/>
                  <a:pt x="18421" y="1488"/>
                </a:cubicBezTo>
                <a:cubicBezTo>
                  <a:pt x="18421" y="1509"/>
                  <a:pt x="18441" y="1509"/>
                  <a:pt x="18441" y="1509"/>
                </a:cubicBezTo>
                <a:cubicBezTo>
                  <a:pt x="18431" y="1530"/>
                  <a:pt x="18411" y="1530"/>
                  <a:pt x="18402" y="1530"/>
                </a:cubicBezTo>
                <a:cubicBezTo>
                  <a:pt x="18392" y="1530"/>
                  <a:pt x="18382" y="1530"/>
                  <a:pt x="18382" y="1530"/>
                </a:cubicBezTo>
                <a:cubicBezTo>
                  <a:pt x="18372" y="1530"/>
                  <a:pt x="18372" y="1550"/>
                  <a:pt x="18362" y="1550"/>
                </a:cubicBezTo>
                <a:cubicBezTo>
                  <a:pt x="18352" y="1550"/>
                  <a:pt x="18352" y="1530"/>
                  <a:pt x="18352" y="1530"/>
                </a:cubicBezTo>
                <a:cubicBezTo>
                  <a:pt x="18342" y="1530"/>
                  <a:pt x="18342" y="1530"/>
                  <a:pt x="18332" y="1530"/>
                </a:cubicBezTo>
                <a:cubicBezTo>
                  <a:pt x="18332" y="1550"/>
                  <a:pt x="18322" y="1550"/>
                  <a:pt x="18322" y="1550"/>
                </a:cubicBezTo>
                <a:cubicBezTo>
                  <a:pt x="18312" y="1550"/>
                  <a:pt x="18302" y="1550"/>
                  <a:pt x="18293" y="1550"/>
                </a:cubicBezTo>
                <a:cubicBezTo>
                  <a:pt x="18283" y="1550"/>
                  <a:pt x="18283" y="1550"/>
                  <a:pt x="18283" y="1530"/>
                </a:cubicBezTo>
                <a:cubicBezTo>
                  <a:pt x="18273" y="1530"/>
                  <a:pt x="18273" y="1530"/>
                  <a:pt x="18263" y="1530"/>
                </a:cubicBezTo>
                <a:cubicBezTo>
                  <a:pt x="18263" y="1509"/>
                  <a:pt x="18263" y="1509"/>
                  <a:pt x="18263" y="1509"/>
                </a:cubicBezTo>
                <a:close/>
                <a:moveTo>
                  <a:pt x="12437" y="1633"/>
                </a:moveTo>
                <a:cubicBezTo>
                  <a:pt x="12447" y="1633"/>
                  <a:pt x="12447" y="1633"/>
                  <a:pt x="12447" y="1633"/>
                </a:cubicBezTo>
                <a:cubicBezTo>
                  <a:pt x="12447" y="1633"/>
                  <a:pt x="12447" y="1612"/>
                  <a:pt x="12447" y="1612"/>
                </a:cubicBezTo>
                <a:cubicBezTo>
                  <a:pt x="12437" y="1612"/>
                  <a:pt x="12447" y="1612"/>
                  <a:pt x="12447" y="1612"/>
                </a:cubicBezTo>
                <a:cubicBezTo>
                  <a:pt x="12447" y="1592"/>
                  <a:pt x="12457" y="1592"/>
                  <a:pt x="12466" y="1592"/>
                </a:cubicBezTo>
                <a:cubicBezTo>
                  <a:pt x="12466" y="1592"/>
                  <a:pt x="12466" y="1592"/>
                  <a:pt x="12466" y="1592"/>
                </a:cubicBezTo>
                <a:cubicBezTo>
                  <a:pt x="12476" y="1612"/>
                  <a:pt x="12476" y="1612"/>
                  <a:pt x="12486" y="1612"/>
                </a:cubicBezTo>
                <a:cubicBezTo>
                  <a:pt x="12486" y="1612"/>
                  <a:pt x="12486" y="1612"/>
                  <a:pt x="12486" y="1633"/>
                </a:cubicBezTo>
                <a:cubicBezTo>
                  <a:pt x="12486" y="1633"/>
                  <a:pt x="12486" y="1633"/>
                  <a:pt x="12496" y="1633"/>
                </a:cubicBezTo>
                <a:cubicBezTo>
                  <a:pt x="12496" y="1633"/>
                  <a:pt x="12496" y="1633"/>
                  <a:pt x="12496" y="1633"/>
                </a:cubicBezTo>
                <a:cubicBezTo>
                  <a:pt x="12496" y="1654"/>
                  <a:pt x="12496" y="1654"/>
                  <a:pt x="12506" y="1654"/>
                </a:cubicBezTo>
                <a:cubicBezTo>
                  <a:pt x="12506" y="1654"/>
                  <a:pt x="12516" y="1654"/>
                  <a:pt x="12516" y="1654"/>
                </a:cubicBezTo>
                <a:cubicBezTo>
                  <a:pt x="12516" y="1654"/>
                  <a:pt x="12516" y="1654"/>
                  <a:pt x="12526" y="1654"/>
                </a:cubicBezTo>
                <a:cubicBezTo>
                  <a:pt x="12526" y="1674"/>
                  <a:pt x="12526" y="1654"/>
                  <a:pt x="12536" y="1654"/>
                </a:cubicBezTo>
                <a:cubicBezTo>
                  <a:pt x="12536" y="1654"/>
                  <a:pt x="12536" y="1654"/>
                  <a:pt x="12546" y="1654"/>
                </a:cubicBezTo>
                <a:cubicBezTo>
                  <a:pt x="12546" y="1674"/>
                  <a:pt x="12566" y="1654"/>
                  <a:pt x="12556" y="1674"/>
                </a:cubicBezTo>
                <a:cubicBezTo>
                  <a:pt x="12556" y="1695"/>
                  <a:pt x="12556" y="1695"/>
                  <a:pt x="12546" y="1695"/>
                </a:cubicBezTo>
                <a:cubicBezTo>
                  <a:pt x="12546" y="1695"/>
                  <a:pt x="12546" y="1695"/>
                  <a:pt x="12546" y="1695"/>
                </a:cubicBezTo>
                <a:cubicBezTo>
                  <a:pt x="12546" y="1695"/>
                  <a:pt x="12536" y="1695"/>
                  <a:pt x="12536" y="1695"/>
                </a:cubicBezTo>
                <a:cubicBezTo>
                  <a:pt x="12536" y="1695"/>
                  <a:pt x="12536" y="1695"/>
                  <a:pt x="12536" y="1695"/>
                </a:cubicBezTo>
                <a:cubicBezTo>
                  <a:pt x="12536" y="1695"/>
                  <a:pt x="12536" y="1695"/>
                  <a:pt x="12526" y="1695"/>
                </a:cubicBezTo>
                <a:cubicBezTo>
                  <a:pt x="12526" y="1695"/>
                  <a:pt x="12526" y="1695"/>
                  <a:pt x="12526" y="1695"/>
                </a:cubicBezTo>
                <a:cubicBezTo>
                  <a:pt x="12516" y="1695"/>
                  <a:pt x="12516" y="1695"/>
                  <a:pt x="12516" y="1695"/>
                </a:cubicBezTo>
                <a:cubicBezTo>
                  <a:pt x="12516" y="1695"/>
                  <a:pt x="12506" y="1695"/>
                  <a:pt x="12506" y="1695"/>
                </a:cubicBezTo>
                <a:cubicBezTo>
                  <a:pt x="12506" y="1695"/>
                  <a:pt x="12496" y="1695"/>
                  <a:pt x="12496" y="1695"/>
                </a:cubicBezTo>
                <a:cubicBezTo>
                  <a:pt x="12496" y="1695"/>
                  <a:pt x="12496" y="1695"/>
                  <a:pt x="12486" y="1695"/>
                </a:cubicBezTo>
                <a:cubicBezTo>
                  <a:pt x="12486" y="1674"/>
                  <a:pt x="12486" y="1695"/>
                  <a:pt x="12476" y="1674"/>
                </a:cubicBezTo>
                <a:cubicBezTo>
                  <a:pt x="12476" y="1674"/>
                  <a:pt x="12476" y="1674"/>
                  <a:pt x="12466" y="1674"/>
                </a:cubicBezTo>
                <a:cubicBezTo>
                  <a:pt x="12466" y="1674"/>
                  <a:pt x="12457" y="1674"/>
                  <a:pt x="12457" y="1674"/>
                </a:cubicBezTo>
                <a:cubicBezTo>
                  <a:pt x="12457" y="1654"/>
                  <a:pt x="12457" y="1654"/>
                  <a:pt x="12457" y="1654"/>
                </a:cubicBezTo>
                <a:cubicBezTo>
                  <a:pt x="12457" y="1654"/>
                  <a:pt x="12427" y="1633"/>
                  <a:pt x="12437" y="1633"/>
                </a:cubicBezTo>
                <a:cubicBezTo>
                  <a:pt x="12437" y="1633"/>
                  <a:pt x="12437" y="1633"/>
                  <a:pt x="12437" y="1633"/>
                </a:cubicBezTo>
                <a:close/>
                <a:moveTo>
                  <a:pt x="16271" y="1158"/>
                </a:moveTo>
                <a:cubicBezTo>
                  <a:pt x="16271" y="1158"/>
                  <a:pt x="16281" y="1158"/>
                  <a:pt x="16281" y="1158"/>
                </a:cubicBezTo>
                <a:cubicBezTo>
                  <a:pt x="16301" y="1158"/>
                  <a:pt x="16311" y="1178"/>
                  <a:pt x="16321" y="1178"/>
                </a:cubicBezTo>
                <a:cubicBezTo>
                  <a:pt x="16321" y="1178"/>
                  <a:pt x="16331" y="1178"/>
                  <a:pt x="16341" y="1178"/>
                </a:cubicBezTo>
                <a:cubicBezTo>
                  <a:pt x="16341" y="1178"/>
                  <a:pt x="16351" y="1199"/>
                  <a:pt x="16351" y="1199"/>
                </a:cubicBezTo>
                <a:cubicBezTo>
                  <a:pt x="16351" y="1199"/>
                  <a:pt x="16360" y="1199"/>
                  <a:pt x="16360" y="1199"/>
                </a:cubicBezTo>
                <a:cubicBezTo>
                  <a:pt x="16360" y="1220"/>
                  <a:pt x="16370" y="1220"/>
                  <a:pt x="16380" y="1220"/>
                </a:cubicBezTo>
                <a:cubicBezTo>
                  <a:pt x="16380" y="1220"/>
                  <a:pt x="16390" y="1220"/>
                  <a:pt x="16380" y="1240"/>
                </a:cubicBezTo>
                <a:cubicBezTo>
                  <a:pt x="16380" y="1240"/>
                  <a:pt x="16380" y="1240"/>
                  <a:pt x="16380" y="1240"/>
                </a:cubicBezTo>
                <a:cubicBezTo>
                  <a:pt x="16370" y="1240"/>
                  <a:pt x="16360" y="1240"/>
                  <a:pt x="16360" y="1240"/>
                </a:cubicBezTo>
                <a:cubicBezTo>
                  <a:pt x="16351" y="1240"/>
                  <a:pt x="16351" y="1240"/>
                  <a:pt x="16341" y="1240"/>
                </a:cubicBezTo>
                <a:cubicBezTo>
                  <a:pt x="16321" y="1240"/>
                  <a:pt x="16301" y="1240"/>
                  <a:pt x="16281" y="1220"/>
                </a:cubicBezTo>
                <a:cubicBezTo>
                  <a:pt x="16281" y="1220"/>
                  <a:pt x="16291" y="1220"/>
                  <a:pt x="16281" y="1220"/>
                </a:cubicBezTo>
                <a:cubicBezTo>
                  <a:pt x="16281" y="1220"/>
                  <a:pt x="16281" y="1199"/>
                  <a:pt x="16281" y="1199"/>
                </a:cubicBezTo>
                <a:cubicBezTo>
                  <a:pt x="16271" y="1199"/>
                  <a:pt x="16271" y="1199"/>
                  <a:pt x="16261" y="1199"/>
                </a:cubicBezTo>
                <a:cubicBezTo>
                  <a:pt x="16261" y="1199"/>
                  <a:pt x="16251" y="1199"/>
                  <a:pt x="16242" y="1199"/>
                </a:cubicBezTo>
                <a:cubicBezTo>
                  <a:pt x="16232" y="1199"/>
                  <a:pt x="16222" y="1220"/>
                  <a:pt x="16212" y="1220"/>
                </a:cubicBezTo>
                <a:cubicBezTo>
                  <a:pt x="16202" y="1220"/>
                  <a:pt x="16192" y="1220"/>
                  <a:pt x="16182" y="1220"/>
                </a:cubicBezTo>
                <a:cubicBezTo>
                  <a:pt x="16182" y="1220"/>
                  <a:pt x="16172" y="1220"/>
                  <a:pt x="16172" y="1220"/>
                </a:cubicBezTo>
                <a:cubicBezTo>
                  <a:pt x="16182" y="1199"/>
                  <a:pt x="16192" y="1199"/>
                  <a:pt x="16202" y="1199"/>
                </a:cubicBezTo>
                <a:cubicBezTo>
                  <a:pt x="16202" y="1199"/>
                  <a:pt x="16212" y="1199"/>
                  <a:pt x="16212" y="1178"/>
                </a:cubicBezTo>
                <a:cubicBezTo>
                  <a:pt x="16212" y="1178"/>
                  <a:pt x="16202" y="1178"/>
                  <a:pt x="16212" y="1178"/>
                </a:cubicBezTo>
                <a:cubicBezTo>
                  <a:pt x="16212" y="1158"/>
                  <a:pt x="16212" y="1158"/>
                  <a:pt x="16212" y="1158"/>
                </a:cubicBezTo>
                <a:cubicBezTo>
                  <a:pt x="16222" y="1158"/>
                  <a:pt x="16222" y="1158"/>
                  <a:pt x="16222" y="1158"/>
                </a:cubicBezTo>
                <a:cubicBezTo>
                  <a:pt x="16232" y="1137"/>
                  <a:pt x="16242" y="1137"/>
                  <a:pt x="16251" y="1137"/>
                </a:cubicBezTo>
                <a:cubicBezTo>
                  <a:pt x="16261" y="1137"/>
                  <a:pt x="16261" y="1137"/>
                  <a:pt x="16261" y="1158"/>
                </a:cubicBezTo>
                <a:cubicBezTo>
                  <a:pt x="16261" y="1158"/>
                  <a:pt x="16261" y="1158"/>
                  <a:pt x="16261" y="1158"/>
                </a:cubicBezTo>
                <a:cubicBezTo>
                  <a:pt x="16261" y="1158"/>
                  <a:pt x="16271" y="1158"/>
                  <a:pt x="16271" y="1158"/>
                </a:cubicBezTo>
                <a:close/>
                <a:moveTo>
                  <a:pt x="18699" y="4527"/>
                </a:moveTo>
                <a:cubicBezTo>
                  <a:pt x="18699" y="4506"/>
                  <a:pt x="18699" y="4485"/>
                  <a:pt x="18699" y="4485"/>
                </a:cubicBezTo>
                <a:cubicBezTo>
                  <a:pt x="18709" y="4485"/>
                  <a:pt x="18709" y="4485"/>
                  <a:pt x="18719" y="4485"/>
                </a:cubicBezTo>
                <a:cubicBezTo>
                  <a:pt x="18719" y="4506"/>
                  <a:pt x="18719" y="4506"/>
                  <a:pt x="18719" y="4527"/>
                </a:cubicBezTo>
                <a:cubicBezTo>
                  <a:pt x="18719" y="4527"/>
                  <a:pt x="18729" y="4527"/>
                  <a:pt x="18729" y="4527"/>
                </a:cubicBezTo>
                <a:cubicBezTo>
                  <a:pt x="18738" y="4547"/>
                  <a:pt x="18729" y="4568"/>
                  <a:pt x="18729" y="4568"/>
                </a:cubicBezTo>
                <a:cubicBezTo>
                  <a:pt x="18729" y="4589"/>
                  <a:pt x="18719" y="4589"/>
                  <a:pt x="18719" y="4589"/>
                </a:cubicBezTo>
                <a:cubicBezTo>
                  <a:pt x="18709" y="4589"/>
                  <a:pt x="18699" y="4609"/>
                  <a:pt x="18689" y="4589"/>
                </a:cubicBezTo>
                <a:cubicBezTo>
                  <a:pt x="18689" y="4589"/>
                  <a:pt x="18689" y="4568"/>
                  <a:pt x="18689" y="4568"/>
                </a:cubicBezTo>
                <a:cubicBezTo>
                  <a:pt x="18689" y="4547"/>
                  <a:pt x="18689" y="4547"/>
                  <a:pt x="18699" y="4547"/>
                </a:cubicBezTo>
                <a:cubicBezTo>
                  <a:pt x="18699" y="4547"/>
                  <a:pt x="18699" y="4527"/>
                  <a:pt x="18699" y="4527"/>
                </a:cubicBezTo>
                <a:close/>
                <a:moveTo>
                  <a:pt x="18620" y="5250"/>
                </a:moveTo>
                <a:cubicBezTo>
                  <a:pt x="18620" y="5271"/>
                  <a:pt x="18620" y="5291"/>
                  <a:pt x="18620" y="5291"/>
                </a:cubicBezTo>
                <a:cubicBezTo>
                  <a:pt x="18610" y="5312"/>
                  <a:pt x="18600" y="5312"/>
                  <a:pt x="18600" y="5312"/>
                </a:cubicBezTo>
                <a:cubicBezTo>
                  <a:pt x="18590" y="5291"/>
                  <a:pt x="18590" y="5291"/>
                  <a:pt x="18600" y="5271"/>
                </a:cubicBezTo>
                <a:cubicBezTo>
                  <a:pt x="18600" y="5271"/>
                  <a:pt x="18600" y="5250"/>
                  <a:pt x="18600" y="5250"/>
                </a:cubicBezTo>
                <a:cubicBezTo>
                  <a:pt x="18600" y="5250"/>
                  <a:pt x="18610" y="5250"/>
                  <a:pt x="18610" y="5229"/>
                </a:cubicBezTo>
                <a:cubicBezTo>
                  <a:pt x="18610" y="5229"/>
                  <a:pt x="18610" y="5209"/>
                  <a:pt x="18620" y="5209"/>
                </a:cubicBezTo>
                <a:cubicBezTo>
                  <a:pt x="18620" y="5209"/>
                  <a:pt x="18629" y="5188"/>
                  <a:pt x="18629" y="5188"/>
                </a:cubicBezTo>
                <a:cubicBezTo>
                  <a:pt x="18629" y="5188"/>
                  <a:pt x="18639" y="5209"/>
                  <a:pt x="18639" y="5209"/>
                </a:cubicBezTo>
                <a:cubicBezTo>
                  <a:pt x="18639" y="5229"/>
                  <a:pt x="18620" y="5229"/>
                  <a:pt x="18620" y="5250"/>
                </a:cubicBezTo>
                <a:close/>
                <a:moveTo>
                  <a:pt x="18729" y="4713"/>
                </a:moveTo>
                <a:cubicBezTo>
                  <a:pt x="18729" y="4733"/>
                  <a:pt x="18719" y="4754"/>
                  <a:pt x="18709" y="4733"/>
                </a:cubicBezTo>
                <a:cubicBezTo>
                  <a:pt x="18709" y="4733"/>
                  <a:pt x="18699" y="4713"/>
                  <a:pt x="18699" y="4692"/>
                </a:cubicBezTo>
                <a:cubicBezTo>
                  <a:pt x="18689" y="4671"/>
                  <a:pt x="18699" y="4671"/>
                  <a:pt x="18709" y="4671"/>
                </a:cubicBezTo>
                <a:cubicBezTo>
                  <a:pt x="18719" y="4671"/>
                  <a:pt x="18719" y="4692"/>
                  <a:pt x="18729" y="4713"/>
                </a:cubicBezTo>
                <a:close/>
                <a:moveTo>
                  <a:pt x="18550" y="5353"/>
                </a:moveTo>
                <a:cubicBezTo>
                  <a:pt x="18550" y="5353"/>
                  <a:pt x="18550" y="5333"/>
                  <a:pt x="18550" y="5333"/>
                </a:cubicBezTo>
                <a:cubicBezTo>
                  <a:pt x="18550" y="5312"/>
                  <a:pt x="18550" y="5312"/>
                  <a:pt x="18560" y="5291"/>
                </a:cubicBezTo>
                <a:cubicBezTo>
                  <a:pt x="18560" y="5291"/>
                  <a:pt x="18570" y="5291"/>
                  <a:pt x="18570" y="5291"/>
                </a:cubicBezTo>
                <a:cubicBezTo>
                  <a:pt x="18580" y="5312"/>
                  <a:pt x="18570" y="5353"/>
                  <a:pt x="18560" y="5353"/>
                </a:cubicBezTo>
                <a:cubicBezTo>
                  <a:pt x="18560" y="5353"/>
                  <a:pt x="18550" y="5353"/>
                  <a:pt x="18550" y="5353"/>
                </a:cubicBezTo>
                <a:close/>
                <a:moveTo>
                  <a:pt x="18530" y="5540"/>
                </a:moveTo>
                <a:cubicBezTo>
                  <a:pt x="18540" y="5540"/>
                  <a:pt x="18540" y="5560"/>
                  <a:pt x="18540" y="5560"/>
                </a:cubicBezTo>
                <a:cubicBezTo>
                  <a:pt x="18540" y="5560"/>
                  <a:pt x="18540" y="5581"/>
                  <a:pt x="18540" y="5581"/>
                </a:cubicBezTo>
                <a:cubicBezTo>
                  <a:pt x="18540" y="5602"/>
                  <a:pt x="18530" y="5602"/>
                  <a:pt x="18520" y="5602"/>
                </a:cubicBezTo>
                <a:cubicBezTo>
                  <a:pt x="18520" y="5602"/>
                  <a:pt x="18520" y="5602"/>
                  <a:pt x="18511" y="5581"/>
                </a:cubicBezTo>
                <a:cubicBezTo>
                  <a:pt x="18511" y="5581"/>
                  <a:pt x="18520" y="5581"/>
                  <a:pt x="18520" y="5581"/>
                </a:cubicBezTo>
                <a:cubicBezTo>
                  <a:pt x="18520" y="5560"/>
                  <a:pt x="18520" y="5540"/>
                  <a:pt x="18530" y="5540"/>
                </a:cubicBezTo>
                <a:close/>
                <a:moveTo>
                  <a:pt x="17738" y="4051"/>
                </a:moveTo>
                <a:cubicBezTo>
                  <a:pt x="17738" y="4031"/>
                  <a:pt x="17728" y="4031"/>
                  <a:pt x="17718" y="4010"/>
                </a:cubicBezTo>
                <a:cubicBezTo>
                  <a:pt x="17708" y="3989"/>
                  <a:pt x="17688" y="3969"/>
                  <a:pt x="17678" y="3948"/>
                </a:cubicBezTo>
                <a:cubicBezTo>
                  <a:pt x="17678" y="3948"/>
                  <a:pt x="17678" y="3948"/>
                  <a:pt x="17678" y="3927"/>
                </a:cubicBezTo>
                <a:cubicBezTo>
                  <a:pt x="17678" y="3927"/>
                  <a:pt x="17688" y="3927"/>
                  <a:pt x="17688" y="3927"/>
                </a:cubicBezTo>
                <a:cubicBezTo>
                  <a:pt x="17688" y="3927"/>
                  <a:pt x="17688" y="3927"/>
                  <a:pt x="17688" y="3927"/>
                </a:cubicBezTo>
                <a:cubicBezTo>
                  <a:pt x="17698" y="3927"/>
                  <a:pt x="17698" y="3927"/>
                  <a:pt x="17698" y="3927"/>
                </a:cubicBezTo>
                <a:cubicBezTo>
                  <a:pt x="17698" y="3927"/>
                  <a:pt x="17698" y="3927"/>
                  <a:pt x="17698" y="3948"/>
                </a:cubicBezTo>
                <a:cubicBezTo>
                  <a:pt x="17708" y="3969"/>
                  <a:pt x="17728" y="3969"/>
                  <a:pt x="17728" y="3989"/>
                </a:cubicBezTo>
                <a:cubicBezTo>
                  <a:pt x="17728" y="3989"/>
                  <a:pt x="17738" y="4010"/>
                  <a:pt x="17738" y="4010"/>
                </a:cubicBezTo>
                <a:cubicBezTo>
                  <a:pt x="17738" y="4010"/>
                  <a:pt x="17748" y="4010"/>
                  <a:pt x="17748" y="4010"/>
                </a:cubicBezTo>
                <a:cubicBezTo>
                  <a:pt x="17748" y="4010"/>
                  <a:pt x="17758" y="4031"/>
                  <a:pt x="17758" y="4031"/>
                </a:cubicBezTo>
                <a:cubicBezTo>
                  <a:pt x="17758" y="4051"/>
                  <a:pt x="17767" y="4051"/>
                  <a:pt x="17767" y="4051"/>
                </a:cubicBezTo>
                <a:cubicBezTo>
                  <a:pt x="17767" y="4072"/>
                  <a:pt x="17777" y="4072"/>
                  <a:pt x="17777" y="4093"/>
                </a:cubicBezTo>
                <a:cubicBezTo>
                  <a:pt x="17777" y="4093"/>
                  <a:pt x="17787" y="4113"/>
                  <a:pt x="17787" y="4113"/>
                </a:cubicBezTo>
                <a:cubicBezTo>
                  <a:pt x="17797" y="4134"/>
                  <a:pt x="17807" y="4155"/>
                  <a:pt x="17817" y="4155"/>
                </a:cubicBezTo>
                <a:cubicBezTo>
                  <a:pt x="17827" y="4175"/>
                  <a:pt x="17837" y="4196"/>
                  <a:pt x="17837" y="4217"/>
                </a:cubicBezTo>
                <a:cubicBezTo>
                  <a:pt x="17847" y="4217"/>
                  <a:pt x="17847" y="4237"/>
                  <a:pt x="17847" y="4258"/>
                </a:cubicBezTo>
                <a:cubicBezTo>
                  <a:pt x="17857" y="4258"/>
                  <a:pt x="17857" y="4279"/>
                  <a:pt x="17857" y="4279"/>
                </a:cubicBezTo>
                <a:cubicBezTo>
                  <a:pt x="17857" y="4279"/>
                  <a:pt x="17866" y="4279"/>
                  <a:pt x="17866" y="4299"/>
                </a:cubicBezTo>
                <a:cubicBezTo>
                  <a:pt x="17866" y="4299"/>
                  <a:pt x="17876" y="4320"/>
                  <a:pt x="17876" y="4320"/>
                </a:cubicBezTo>
                <a:cubicBezTo>
                  <a:pt x="17886" y="4320"/>
                  <a:pt x="17886" y="4320"/>
                  <a:pt x="17886" y="4320"/>
                </a:cubicBezTo>
                <a:cubicBezTo>
                  <a:pt x="17896" y="4320"/>
                  <a:pt x="17896" y="4341"/>
                  <a:pt x="17896" y="4341"/>
                </a:cubicBezTo>
                <a:cubicBezTo>
                  <a:pt x="17926" y="4361"/>
                  <a:pt x="17936" y="4403"/>
                  <a:pt x="17956" y="4465"/>
                </a:cubicBezTo>
                <a:cubicBezTo>
                  <a:pt x="17966" y="4485"/>
                  <a:pt x="17966" y="4506"/>
                  <a:pt x="17975" y="4506"/>
                </a:cubicBezTo>
                <a:cubicBezTo>
                  <a:pt x="17975" y="4527"/>
                  <a:pt x="17985" y="4527"/>
                  <a:pt x="17985" y="4527"/>
                </a:cubicBezTo>
                <a:cubicBezTo>
                  <a:pt x="17995" y="4527"/>
                  <a:pt x="18005" y="4568"/>
                  <a:pt x="18015" y="4568"/>
                </a:cubicBezTo>
                <a:cubicBezTo>
                  <a:pt x="18015" y="4589"/>
                  <a:pt x="18025" y="4589"/>
                  <a:pt x="18035" y="4609"/>
                </a:cubicBezTo>
                <a:cubicBezTo>
                  <a:pt x="18035" y="4609"/>
                  <a:pt x="18035" y="4609"/>
                  <a:pt x="18035" y="4609"/>
                </a:cubicBezTo>
                <a:cubicBezTo>
                  <a:pt x="18045" y="4609"/>
                  <a:pt x="18045" y="4630"/>
                  <a:pt x="18045" y="4630"/>
                </a:cubicBezTo>
                <a:cubicBezTo>
                  <a:pt x="18055" y="4630"/>
                  <a:pt x="18055" y="4651"/>
                  <a:pt x="18065" y="4651"/>
                </a:cubicBezTo>
                <a:cubicBezTo>
                  <a:pt x="18065" y="4671"/>
                  <a:pt x="18065" y="4671"/>
                  <a:pt x="18075" y="4692"/>
                </a:cubicBezTo>
                <a:cubicBezTo>
                  <a:pt x="18084" y="4713"/>
                  <a:pt x="18094" y="4733"/>
                  <a:pt x="18114" y="4754"/>
                </a:cubicBezTo>
                <a:cubicBezTo>
                  <a:pt x="18114" y="4754"/>
                  <a:pt x="18154" y="4816"/>
                  <a:pt x="18144" y="4816"/>
                </a:cubicBezTo>
                <a:cubicBezTo>
                  <a:pt x="18144" y="4837"/>
                  <a:pt x="18134" y="4816"/>
                  <a:pt x="18134" y="4816"/>
                </a:cubicBezTo>
                <a:cubicBezTo>
                  <a:pt x="18124" y="4795"/>
                  <a:pt x="18124" y="4795"/>
                  <a:pt x="18114" y="4775"/>
                </a:cubicBezTo>
                <a:cubicBezTo>
                  <a:pt x="18104" y="4775"/>
                  <a:pt x="18104" y="4754"/>
                  <a:pt x="18094" y="4754"/>
                </a:cubicBezTo>
                <a:cubicBezTo>
                  <a:pt x="18084" y="4733"/>
                  <a:pt x="18084" y="4733"/>
                  <a:pt x="18084" y="4733"/>
                </a:cubicBezTo>
                <a:cubicBezTo>
                  <a:pt x="18075" y="4733"/>
                  <a:pt x="18065" y="4733"/>
                  <a:pt x="18065" y="4733"/>
                </a:cubicBezTo>
                <a:cubicBezTo>
                  <a:pt x="18055" y="4733"/>
                  <a:pt x="18055" y="4733"/>
                  <a:pt x="18055" y="4733"/>
                </a:cubicBezTo>
                <a:cubicBezTo>
                  <a:pt x="18055" y="4713"/>
                  <a:pt x="18045" y="4713"/>
                  <a:pt x="18045" y="4713"/>
                </a:cubicBezTo>
                <a:cubicBezTo>
                  <a:pt x="18045" y="4713"/>
                  <a:pt x="18045" y="4713"/>
                  <a:pt x="18035" y="4713"/>
                </a:cubicBezTo>
                <a:cubicBezTo>
                  <a:pt x="18035" y="4713"/>
                  <a:pt x="18025" y="4713"/>
                  <a:pt x="18025" y="4713"/>
                </a:cubicBezTo>
                <a:cubicBezTo>
                  <a:pt x="18025" y="4733"/>
                  <a:pt x="18035" y="4754"/>
                  <a:pt x="18035" y="4775"/>
                </a:cubicBezTo>
                <a:cubicBezTo>
                  <a:pt x="18035" y="4795"/>
                  <a:pt x="18035" y="4816"/>
                  <a:pt x="18035" y="4837"/>
                </a:cubicBezTo>
                <a:cubicBezTo>
                  <a:pt x="18035" y="4837"/>
                  <a:pt x="18045" y="4857"/>
                  <a:pt x="18045" y="4857"/>
                </a:cubicBezTo>
                <a:cubicBezTo>
                  <a:pt x="18045" y="4878"/>
                  <a:pt x="18045" y="4878"/>
                  <a:pt x="18055" y="4899"/>
                </a:cubicBezTo>
                <a:cubicBezTo>
                  <a:pt x="18055" y="4919"/>
                  <a:pt x="18055" y="4919"/>
                  <a:pt x="18055" y="4940"/>
                </a:cubicBezTo>
                <a:cubicBezTo>
                  <a:pt x="18065" y="4940"/>
                  <a:pt x="18065" y="4961"/>
                  <a:pt x="18065" y="4981"/>
                </a:cubicBezTo>
                <a:cubicBezTo>
                  <a:pt x="18075" y="4981"/>
                  <a:pt x="18075" y="4981"/>
                  <a:pt x="18075" y="4981"/>
                </a:cubicBezTo>
                <a:cubicBezTo>
                  <a:pt x="18084" y="4981"/>
                  <a:pt x="18094" y="5002"/>
                  <a:pt x="18104" y="5023"/>
                </a:cubicBezTo>
                <a:cubicBezTo>
                  <a:pt x="18114" y="5023"/>
                  <a:pt x="18114" y="5043"/>
                  <a:pt x="18124" y="5043"/>
                </a:cubicBezTo>
                <a:cubicBezTo>
                  <a:pt x="18124" y="5064"/>
                  <a:pt x="18134" y="5085"/>
                  <a:pt x="18134" y="5085"/>
                </a:cubicBezTo>
                <a:cubicBezTo>
                  <a:pt x="18144" y="5105"/>
                  <a:pt x="18144" y="5105"/>
                  <a:pt x="18154" y="5105"/>
                </a:cubicBezTo>
                <a:cubicBezTo>
                  <a:pt x="18154" y="5105"/>
                  <a:pt x="18164" y="5105"/>
                  <a:pt x="18164" y="5105"/>
                </a:cubicBezTo>
                <a:cubicBezTo>
                  <a:pt x="18174" y="5105"/>
                  <a:pt x="18174" y="5085"/>
                  <a:pt x="18184" y="5105"/>
                </a:cubicBezTo>
                <a:cubicBezTo>
                  <a:pt x="18184" y="5105"/>
                  <a:pt x="18184" y="5126"/>
                  <a:pt x="18184" y="5126"/>
                </a:cubicBezTo>
                <a:cubicBezTo>
                  <a:pt x="18193" y="5167"/>
                  <a:pt x="18213" y="5209"/>
                  <a:pt x="18213" y="5250"/>
                </a:cubicBezTo>
                <a:cubicBezTo>
                  <a:pt x="18213" y="5250"/>
                  <a:pt x="18203" y="5229"/>
                  <a:pt x="18203" y="5229"/>
                </a:cubicBezTo>
                <a:cubicBezTo>
                  <a:pt x="18203" y="5229"/>
                  <a:pt x="18193" y="5209"/>
                  <a:pt x="18193" y="5209"/>
                </a:cubicBezTo>
                <a:cubicBezTo>
                  <a:pt x="18193" y="5188"/>
                  <a:pt x="18184" y="5167"/>
                  <a:pt x="18184" y="5167"/>
                </a:cubicBezTo>
                <a:cubicBezTo>
                  <a:pt x="18184" y="5167"/>
                  <a:pt x="18174" y="5147"/>
                  <a:pt x="18174" y="5147"/>
                </a:cubicBezTo>
                <a:cubicBezTo>
                  <a:pt x="18164" y="5147"/>
                  <a:pt x="18164" y="5147"/>
                  <a:pt x="18164" y="5147"/>
                </a:cubicBezTo>
                <a:cubicBezTo>
                  <a:pt x="18164" y="5147"/>
                  <a:pt x="18164" y="5147"/>
                  <a:pt x="18154" y="5147"/>
                </a:cubicBezTo>
                <a:cubicBezTo>
                  <a:pt x="18154" y="5147"/>
                  <a:pt x="18154" y="5147"/>
                  <a:pt x="18154" y="5147"/>
                </a:cubicBezTo>
                <a:cubicBezTo>
                  <a:pt x="18144" y="5147"/>
                  <a:pt x="18144" y="5147"/>
                  <a:pt x="18144" y="5147"/>
                </a:cubicBezTo>
                <a:cubicBezTo>
                  <a:pt x="18144" y="5147"/>
                  <a:pt x="18144" y="5147"/>
                  <a:pt x="18134" y="5147"/>
                </a:cubicBezTo>
                <a:cubicBezTo>
                  <a:pt x="18134" y="5147"/>
                  <a:pt x="18134" y="5126"/>
                  <a:pt x="18124" y="5126"/>
                </a:cubicBezTo>
                <a:cubicBezTo>
                  <a:pt x="18124" y="5126"/>
                  <a:pt x="18124" y="5126"/>
                  <a:pt x="18124" y="5126"/>
                </a:cubicBezTo>
                <a:cubicBezTo>
                  <a:pt x="18124" y="5126"/>
                  <a:pt x="18124" y="5147"/>
                  <a:pt x="18124" y="5147"/>
                </a:cubicBezTo>
                <a:cubicBezTo>
                  <a:pt x="18124" y="5167"/>
                  <a:pt x="18124" y="5167"/>
                  <a:pt x="18124" y="5188"/>
                </a:cubicBezTo>
                <a:cubicBezTo>
                  <a:pt x="18124" y="5188"/>
                  <a:pt x="18124" y="5188"/>
                  <a:pt x="18124" y="5209"/>
                </a:cubicBezTo>
                <a:cubicBezTo>
                  <a:pt x="18124" y="5209"/>
                  <a:pt x="18124" y="5229"/>
                  <a:pt x="18124" y="5229"/>
                </a:cubicBezTo>
                <a:cubicBezTo>
                  <a:pt x="18124" y="5229"/>
                  <a:pt x="18134" y="5250"/>
                  <a:pt x="18134" y="5250"/>
                </a:cubicBezTo>
                <a:cubicBezTo>
                  <a:pt x="18124" y="5271"/>
                  <a:pt x="18124" y="5250"/>
                  <a:pt x="18124" y="5250"/>
                </a:cubicBezTo>
                <a:cubicBezTo>
                  <a:pt x="18114" y="5229"/>
                  <a:pt x="18114" y="5229"/>
                  <a:pt x="18104" y="5209"/>
                </a:cubicBezTo>
                <a:cubicBezTo>
                  <a:pt x="18104" y="5209"/>
                  <a:pt x="18094" y="5188"/>
                  <a:pt x="18094" y="5188"/>
                </a:cubicBezTo>
                <a:cubicBezTo>
                  <a:pt x="18094" y="5167"/>
                  <a:pt x="18084" y="5167"/>
                  <a:pt x="18084" y="5147"/>
                </a:cubicBezTo>
                <a:cubicBezTo>
                  <a:pt x="18084" y="5147"/>
                  <a:pt x="18084" y="5147"/>
                  <a:pt x="18084" y="5147"/>
                </a:cubicBezTo>
                <a:cubicBezTo>
                  <a:pt x="18084" y="5126"/>
                  <a:pt x="18084" y="5126"/>
                  <a:pt x="18084" y="5126"/>
                </a:cubicBezTo>
                <a:cubicBezTo>
                  <a:pt x="18084" y="5105"/>
                  <a:pt x="18075" y="5105"/>
                  <a:pt x="18075" y="5085"/>
                </a:cubicBezTo>
                <a:cubicBezTo>
                  <a:pt x="18075" y="5085"/>
                  <a:pt x="18075" y="5064"/>
                  <a:pt x="18075" y="5064"/>
                </a:cubicBezTo>
                <a:cubicBezTo>
                  <a:pt x="18075" y="5064"/>
                  <a:pt x="18065" y="5043"/>
                  <a:pt x="18065" y="5043"/>
                </a:cubicBezTo>
                <a:cubicBezTo>
                  <a:pt x="18055" y="5043"/>
                  <a:pt x="18055" y="5023"/>
                  <a:pt x="18055" y="5043"/>
                </a:cubicBezTo>
                <a:cubicBezTo>
                  <a:pt x="18045" y="5043"/>
                  <a:pt x="18055" y="5043"/>
                  <a:pt x="18045" y="5043"/>
                </a:cubicBezTo>
                <a:cubicBezTo>
                  <a:pt x="18045" y="5043"/>
                  <a:pt x="18035" y="5023"/>
                  <a:pt x="18035" y="5023"/>
                </a:cubicBezTo>
                <a:cubicBezTo>
                  <a:pt x="18035" y="5023"/>
                  <a:pt x="18035" y="5002"/>
                  <a:pt x="18035" y="5002"/>
                </a:cubicBezTo>
                <a:cubicBezTo>
                  <a:pt x="18035" y="5002"/>
                  <a:pt x="18035" y="4981"/>
                  <a:pt x="18035" y="4981"/>
                </a:cubicBezTo>
                <a:cubicBezTo>
                  <a:pt x="18035" y="4981"/>
                  <a:pt x="18035" y="4961"/>
                  <a:pt x="18035" y="4961"/>
                </a:cubicBezTo>
                <a:cubicBezTo>
                  <a:pt x="18025" y="4940"/>
                  <a:pt x="18025" y="4940"/>
                  <a:pt x="18025" y="4919"/>
                </a:cubicBezTo>
                <a:cubicBezTo>
                  <a:pt x="18025" y="4919"/>
                  <a:pt x="18015" y="4899"/>
                  <a:pt x="18015" y="4878"/>
                </a:cubicBezTo>
                <a:cubicBezTo>
                  <a:pt x="18015" y="4878"/>
                  <a:pt x="18005" y="4857"/>
                  <a:pt x="18005" y="4857"/>
                </a:cubicBezTo>
                <a:cubicBezTo>
                  <a:pt x="17995" y="4857"/>
                  <a:pt x="17995" y="4857"/>
                  <a:pt x="17995" y="4857"/>
                </a:cubicBezTo>
                <a:cubicBezTo>
                  <a:pt x="17985" y="4837"/>
                  <a:pt x="17985" y="4837"/>
                  <a:pt x="17985" y="4837"/>
                </a:cubicBezTo>
                <a:cubicBezTo>
                  <a:pt x="17975" y="4816"/>
                  <a:pt x="17975" y="4816"/>
                  <a:pt x="17975" y="4795"/>
                </a:cubicBezTo>
                <a:cubicBezTo>
                  <a:pt x="17975" y="4795"/>
                  <a:pt x="17975" y="4775"/>
                  <a:pt x="17966" y="4775"/>
                </a:cubicBezTo>
                <a:cubicBezTo>
                  <a:pt x="17966" y="4754"/>
                  <a:pt x="17966" y="4733"/>
                  <a:pt x="17956" y="4733"/>
                </a:cubicBezTo>
                <a:cubicBezTo>
                  <a:pt x="17956" y="4713"/>
                  <a:pt x="17946" y="4692"/>
                  <a:pt x="17946" y="4671"/>
                </a:cubicBezTo>
                <a:cubicBezTo>
                  <a:pt x="17936" y="4630"/>
                  <a:pt x="17916" y="4609"/>
                  <a:pt x="17906" y="4568"/>
                </a:cubicBezTo>
                <a:cubicBezTo>
                  <a:pt x="17896" y="4547"/>
                  <a:pt x="17886" y="4547"/>
                  <a:pt x="17886" y="4527"/>
                </a:cubicBezTo>
                <a:cubicBezTo>
                  <a:pt x="17886" y="4506"/>
                  <a:pt x="17886" y="4506"/>
                  <a:pt x="17876" y="4485"/>
                </a:cubicBezTo>
                <a:cubicBezTo>
                  <a:pt x="17876" y="4485"/>
                  <a:pt x="17866" y="4465"/>
                  <a:pt x="17866" y="4444"/>
                </a:cubicBezTo>
                <a:cubicBezTo>
                  <a:pt x="17866" y="4444"/>
                  <a:pt x="17857" y="4423"/>
                  <a:pt x="17857" y="4423"/>
                </a:cubicBezTo>
                <a:cubicBezTo>
                  <a:pt x="17847" y="4403"/>
                  <a:pt x="17837" y="4382"/>
                  <a:pt x="17827" y="4361"/>
                </a:cubicBezTo>
                <a:cubicBezTo>
                  <a:pt x="17817" y="4341"/>
                  <a:pt x="17807" y="4341"/>
                  <a:pt x="17797" y="4341"/>
                </a:cubicBezTo>
                <a:cubicBezTo>
                  <a:pt x="17797" y="4320"/>
                  <a:pt x="17787" y="4320"/>
                  <a:pt x="17787" y="4320"/>
                </a:cubicBezTo>
                <a:cubicBezTo>
                  <a:pt x="17777" y="4299"/>
                  <a:pt x="17777" y="4299"/>
                  <a:pt x="17777" y="4279"/>
                </a:cubicBezTo>
                <a:cubicBezTo>
                  <a:pt x="17767" y="4279"/>
                  <a:pt x="17767" y="4279"/>
                  <a:pt x="17758" y="4258"/>
                </a:cubicBezTo>
                <a:cubicBezTo>
                  <a:pt x="17758" y="4258"/>
                  <a:pt x="17758" y="4237"/>
                  <a:pt x="17758" y="4237"/>
                </a:cubicBezTo>
                <a:cubicBezTo>
                  <a:pt x="17748" y="4217"/>
                  <a:pt x="17758" y="4217"/>
                  <a:pt x="17748" y="4196"/>
                </a:cubicBezTo>
                <a:cubicBezTo>
                  <a:pt x="17748" y="4196"/>
                  <a:pt x="17748" y="4175"/>
                  <a:pt x="17748" y="4155"/>
                </a:cubicBezTo>
                <a:cubicBezTo>
                  <a:pt x="17738" y="4134"/>
                  <a:pt x="17738" y="4134"/>
                  <a:pt x="17728" y="4113"/>
                </a:cubicBezTo>
                <a:cubicBezTo>
                  <a:pt x="17728" y="4113"/>
                  <a:pt x="17718" y="4093"/>
                  <a:pt x="17718" y="4093"/>
                </a:cubicBezTo>
                <a:cubicBezTo>
                  <a:pt x="17718" y="4093"/>
                  <a:pt x="17708" y="4093"/>
                  <a:pt x="17708" y="4072"/>
                </a:cubicBezTo>
                <a:cubicBezTo>
                  <a:pt x="17708" y="4072"/>
                  <a:pt x="17718" y="4072"/>
                  <a:pt x="17718" y="4072"/>
                </a:cubicBezTo>
                <a:cubicBezTo>
                  <a:pt x="17728" y="4072"/>
                  <a:pt x="17728" y="4093"/>
                  <a:pt x="17738" y="4072"/>
                </a:cubicBezTo>
                <a:cubicBezTo>
                  <a:pt x="17738" y="4072"/>
                  <a:pt x="17748" y="4051"/>
                  <a:pt x="17738" y="4051"/>
                </a:cubicBezTo>
                <a:close/>
                <a:moveTo>
                  <a:pt x="18451" y="5581"/>
                </a:moveTo>
                <a:cubicBezTo>
                  <a:pt x="18441" y="5560"/>
                  <a:pt x="18441" y="5540"/>
                  <a:pt x="18451" y="5540"/>
                </a:cubicBezTo>
                <a:cubicBezTo>
                  <a:pt x="18451" y="5519"/>
                  <a:pt x="18441" y="5498"/>
                  <a:pt x="18451" y="5478"/>
                </a:cubicBezTo>
                <a:cubicBezTo>
                  <a:pt x="18461" y="5457"/>
                  <a:pt x="18461" y="5457"/>
                  <a:pt x="18471" y="5478"/>
                </a:cubicBezTo>
                <a:cubicBezTo>
                  <a:pt x="18481" y="5478"/>
                  <a:pt x="18481" y="5498"/>
                  <a:pt x="18471" y="5498"/>
                </a:cubicBezTo>
                <a:cubicBezTo>
                  <a:pt x="18471" y="5519"/>
                  <a:pt x="18471" y="5519"/>
                  <a:pt x="18461" y="5540"/>
                </a:cubicBezTo>
                <a:cubicBezTo>
                  <a:pt x="18461" y="5540"/>
                  <a:pt x="18461" y="5560"/>
                  <a:pt x="18461" y="5560"/>
                </a:cubicBezTo>
                <a:cubicBezTo>
                  <a:pt x="18451" y="5581"/>
                  <a:pt x="18451" y="5602"/>
                  <a:pt x="18451" y="5581"/>
                </a:cubicBezTo>
                <a:close/>
                <a:moveTo>
                  <a:pt x="18511" y="5374"/>
                </a:moveTo>
                <a:cubicBezTo>
                  <a:pt x="18511" y="5353"/>
                  <a:pt x="18501" y="5333"/>
                  <a:pt x="18511" y="5312"/>
                </a:cubicBezTo>
                <a:cubicBezTo>
                  <a:pt x="18520" y="5312"/>
                  <a:pt x="18520" y="5333"/>
                  <a:pt x="18520" y="5333"/>
                </a:cubicBezTo>
                <a:cubicBezTo>
                  <a:pt x="18520" y="5353"/>
                  <a:pt x="18530" y="5353"/>
                  <a:pt x="18540" y="5353"/>
                </a:cubicBezTo>
                <a:cubicBezTo>
                  <a:pt x="18540" y="5374"/>
                  <a:pt x="18530" y="5395"/>
                  <a:pt x="18520" y="5416"/>
                </a:cubicBezTo>
                <a:cubicBezTo>
                  <a:pt x="18520" y="5416"/>
                  <a:pt x="18511" y="5436"/>
                  <a:pt x="18511" y="5436"/>
                </a:cubicBezTo>
                <a:cubicBezTo>
                  <a:pt x="18511" y="5457"/>
                  <a:pt x="18511" y="5457"/>
                  <a:pt x="18511" y="5478"/>
                </a:cubicBezTo>
                <a:cubicBezTo>
                  <a:pt x="18501" y="5457"/>
                  <a:pt x="18501" y="5478"/>
                  <a:pt x="18491" y="5457"/>
                </a:cubicBezTo>
                <a:cubicBezTo>
                  <a:pt x="18491" y="5457"/>
                  <a:pt x="18491" y="5436"/>
                  <a:pt x="18491" y="5436"/>
                </a:cubicBezTo>
                <a:cubicBezTo>
                  <a:pt x="18491" y="5416"/>
                  <a:pt x="18501" y="5416"/>
                  <a:pt x="18501" y="5395"/>
                </a:cubicBezTo>
                <a:cubicBezTo>
                  <a:pt x="18501" y="5395"/>
                  <a:pt x="18501" y="5395"/>
                  <a:pt x="18501" y="5374"/>
                </a:cubicBezTo>
                <a:cubicBezTo>
                  <a:pt x="18501" y="5374"/>
                  <a:pt x="18511" y="5374"/>
                  <a:pt x="18511" y="5374"/>
                </a:cubicBezTo>
                <a:close/>
                <a:moveTo>
                  <a:pt x="11961" y="1757"/>
                </a:moveTo>
                <a:cubicBezTo>
                  <a:pt x="11961" y="1757"/>
                  <a:pt x="11981" y="1736"/>
                  <a:pt x="11991" y="1736"/>
                </a:cubicBezTo>
                <a:cubicBezTo>
                  <a:pt x="11991" y="1736"/>
                  <a:pt x="12001" y="1736"/>
                  <a:pt x="12001" y="1736"/>
                </a:cubicBezTo>
                <a:cubicBezTo>
                  <a:pt x="12011" y="1716"/>
                  <a:pt x="12021" y="1716"/>
                  <a:pt x="12031" y="1736"/>
                </a:cubicBezTo>
                <a:cubicBezTo>
                  <a:pt x="12031" y="1736"/>
                  <a:pt x="12031" y="1736"/>
                  <a:pt x="12040" y="1757"/>
                </a:cubicBezTo>
                <a:cubicBezTo>
                  <a:pt x="12040" y="1757"/>
                  <a:pt x="12050" y="1757"/>
                  <a:pt x="12060" y="1757"/>
                </a:cubicBezTo>
                <a:cubicBezTo>
                  <a:pt x="12060" y="1757"/>
                  <a:pt x="12070" y="1757"/>
                  <a:pt x="12080" y="1757"/>
                </a:cubicBezTo>
                <a:cubicBezTo>
                  <a:pt x="12080" y="1778"/>
                  <a:pt x="12090" y="1778"/>
                  <a:pt x="12080" y="1798"/>
                </a:cubicBezTo>
                <a:cubicBezTo>
                  <a:pt x="12070" y="1798"/>
                  <a:pt x="12060" y="1778"/>
                  <a:pt x="12060" y="1798"/>
                </a:cubicBezTo>
                <a:cubicBezTo>
                  <a:pt x="12050" y="1798"/>
                  <a:pt x="12050" y="1819"/>
                  <a:pt x="12050" y="1819"/>
                </a:cubicBezTo>
                <a:cubicBezTo>
                  <a:pt x="12050" y="1819"/>
                  <a:pt x="12040" y="1840"/>
                  <a:pt x="12040" y="1840"/>
                </a:cubicBezTo>
                <a:cubicBezTo>
                  <a:pt x="12031" y="1840"/>
                  <a:pt x="12031" y="1840"/>
                  <a:pt x="12021" y="1840"/>
                </a:cubicBezTo>
                <a:cubicBezTo>
                  <a:pt x="12021" y="1840"/>
                  <a:pt x="12011" y="1840"/>
                  <a:pt x="12001" y="1840"/>
                </a:cubicBezTo>
                <a:cubicBezTo>
                  <a:pt x="11991" y="1840"/>
                  <a:pt x="11971" y="1860"/>
                  <a:pt x="11971" y="1819"/>
                </a:cubicBezTo>
                <a:cubicBezTo>
                  <a:pt x="11971" y="1819"/>
                  <a:pt x="11981" y="1798"/>
                  <a:pt x="11981" y="1798"/>
                </a:cubicBezTo>
                <a:cubicBezTo>
                  <a:pt x="11981" y="1778"/>
                  <a:pt x="11971" y="1778"/>
                  <a:pt x="11961" y="1757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35700" tIns="35700" rIns="35700" bIns="3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8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0" name="Shape 590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Shape 591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Shape 592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BITCOIN &amp; BLOCKCHAIN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Why is this system so secure?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Shape 593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594" name="Shape 5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Shape 595"/>
          <p:cNvSpPr txBox="1"/>
          <p:nvPr/>
        </p:nvSpPr>
        <p:spPr>
          <a:xfrm>
            <a:off x="4401750" y="488350"/>
            <a:ext cx="76557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The mixture of decentralization and democracy</a:t>
            </a:r>
          </a:p>
        </p:txBody>
      </p:sp>
      <p:pic>
        <p:nvPicPr>
          <p:cNvPr id="596" name="Shape 5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86201" y="1836525"/>
            <a:ext cx="692749" cy="6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Shape 5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58350" y="1581261"/>
            <a:ext cx="611827" cy="611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Shape 5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98676" y="1449100"/>
            <a:ext cx="692749" cy="6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Shape 5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70051" y="3747550"/>
            <a:ext cx="692749" cy="6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Shape 6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10601" y="3626650"/>
            <a:ext cx="692749" cy="6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Shape 6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15576" y="2499775"/>
            <a:ext cx="692749" cy="6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Shape 6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0176" y="2529275"/>
            <a:ext cx="692749" cy="6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Shape 6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1814" y="1581250"/>
            <a:ext cx="692749" cy="6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Shape 6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6051" y="3054800"/>
            <a:ext cx="692749" cy="6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Shape 6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2526" y="4121250"/>
            <a:ext cx="692749" cy="6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Shape 6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6076" y="1639000"/>
            <a:ext cx="692749" cy="6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Shape 60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33212" y="2318036"/>
            <a:ext cx="611827" cy="611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Shape 60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0312" y="3509411"/>
            <a:ext cx="611827" cy="611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Shape 6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29062" y="3298861"/>
            <a:ext cx="611827" cy="611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Shape 6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72937" y="1917436"/>
            <a:ext cx="611827" cy="611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Shape 6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82900" y="1836536"/>
            <a:ext cx="611827" cy="611828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Shape 612"/>
          <p:cNvSpPr txBox="1"/>
          <p:nvPr/>
        </p:nvSpPr>
        <p:spPr>
          <a:xfrm>
            <a:off x="4401750" y="5530375"/>
            <a:ext cx="68787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It’s impossible to shut Bitcoin down.</a:t>
            </a:r>
          </a:p>
        </p:txBody>
      </p:sp>
      <p:pic>
        <p:nvPicPr>
          <p:cNvPr id="613" name="Shape 6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22650" y="4209475"/>
            <a:ext cx="516300" cy="5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Shape 6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20700" y="1929000"/>
            <a:ext cx="516300" cy="5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Shape 6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80975" y="2365800"/>
            <a:ext cx="516300" cy="5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Shape 6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86800" y="3729688"/>
            <a:ext cx="516300" cy="5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Shape 6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008875" y="1965200"/>
            <a:ext cx="516300" cy="5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1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3" name="Shape 623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Shape 624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Shape 625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BITCOIN &amp; BLOCKCHAIN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Summary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6" name="Shape 626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627" name="Shape 6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Shape 628"/>
          <p:cNvSpPr txBox="1"/>
          <p:nvPr/>
        </p:nvSpPr>
        <p:spPr>
          <a:xfrm>
            <a:off x="4401750" y="488350"/>
            <a:ext cx="69054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Bitcoin is:</a:t>
            </a:r>
          </a:p>
        </p:txBody>
      </p:sp>
      <p:sp>
        <p:nvSpPr>
          <p:cNvPr id="629" name="Shape 629"/>
          <p:cNvSpPr txBox="1"/>
          <p:nvPr/>
        </p:nvSpPr>
        <p:spPr>
          <a:xfrm>
            <a:off x="4401753" y="5225568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Is this system just, and is it an alternative?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5220350" y="1382675"/>
            <a:ext cx="6198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A scarce digital good that can be sent through communication channels (digital gold)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maximum supply of 21 million Coins</a:t>
            </a: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tradeable and divisible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5220350" y="2620575"/>
            <a:ext cx="6621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Decentralized organization and nearly impossible to manipulate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everybody can run a node</a:t>
            </a: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in 2015, over 50x of the processing power of Google was used to secure Bitcoin</a:t>
            </a:r>
          </a:p>
        </p:txBody>
      </p:sp>
      <p:sp>
        <p:nvSpPr>
          <p:cNvPr id="632" name="Shape 632"/>
          <p:cNvSpPr txBox="1"/>
          <p:nvPr/>
        </p:nvSpPr>
        <p:spPr>
          <a:xfrm>
            <a:off x="5220350" y="3858475"/>
            <a:ext cx="6621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Independent from states and other institutions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Bitcoin works everywhere where energy and internet are available</a:t>
            </a: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transactions know no border</a:t>
            </a: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no third parties are necessary </a:t>
            </a:r>
          </a:p>
        </p:txBody>
      </p:sp>
      <p:pic>
        <p:nvPicPr>
          <p:cNvPr id="633" name="Shape 6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1230283"/>
            <a:ext cx="856570" cy="8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Shape 6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2468183"/>
            <a:ext cx="856570" cy="856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Shape 6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3706083"/>
            <a:ext cx="856570" cy="856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1" name="Shape 641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Shape 642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Shape 643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BITCOIN &amp; BLOCKCHAIN</a:t>
            </a:r>
            <a:b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4" name="Shape 644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(haftungsbeschrängt) | Maria-Goeppert-Str. 3 | 23562 Lübeck |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645" name="Shape 6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Shape 646"/>
          <p:cNvSpPr txBox="1"/>
          <p:nvPr/>
        </p:nvSpPr>
        <p:spPr>
          <a:xfrm>
            <a:off x="4401753" y="1228619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Can Bitcoin be a useful addition to our financial system?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060"/>
          </a:solidFill>
          <a:ln w="9525" cap="flat" cmpd="sng">
            <a:solidFill>
              <a:srgbClr val="01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2" name="Shape 6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725" y="4357975"/>
            <a:ext cx="7640673" cy="21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Shape 6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350" y="469775"/>
            <a:ext cx="4115676" cy="290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/>
        </p:nvSpPr>
        <p:spPr>
          <a:xfrm>
            <a:off x="0" y="-17075"/>
            <a:ext cx="12192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9" name="Shape 659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Shape 6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>
            <a:off x="0" y="1228525"/>
            <a:ext cx="12192000" cy="43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MONEY &amp; MONETARY POLICY</a:t>
            </a:r>
            <a:endParaRPr sz="2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BITCOIN &amp; BLOCKCHAIN</a:t>
            </a:r>
            <a:endParaRPr sz="2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DASH - DIGITAL CASH</a:t>
            </a:r>
            <a:endParaRPr sz="30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LAW &amp; TAXATION</a:t>
            </a: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7" name="Shape 667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Shape 668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Shape 669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DASH - DIGITAL CASH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Summary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671" name="Shape 6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Shape 672"/>
          <p:cNvSpPr txBox="1"/>
          <p:nvPr/>
        </p:nvSpPr>
        <p:spPr>
          <a:xfrm>
            <a:off x="4401750" y="488350"/>
            <a:ext cx="69054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Our current fiat system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5220350" y="1382675"/>
            <a:ext cx="61980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Our current financial system is based on debt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5220350" y="1894200"/>
            <a:ext cx="66216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Centralized institutions (banks) profit from issuing credit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5220350" y="2405725"/>
            <a:ext cx="66216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Long time disadvantages for non-banks</a:t>
            </a:r>
          </a:p>
        </p:txBody>
      </p:sp>
      <p:pic>
        <p:nvPicPr>
          <p:cNvPr id="676" name="Shape 6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387" y="1113845"/>
            <a:ext cx="856570" cy="8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Shape 6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1625370"/>
            <a:ext cx="856570" cy="8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Shape 6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2136895"/>
            <a:ext cx="856570" cy="8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Shape 679"/>
          <p:cNvSpPr txBox="1"/>
          <p:nvPr/>
        </p:nvSpPr>
        <p:spPr>
          <a:xfrm>
            <a:off x="4401750" y="3307750"/>
            <a:ext cx="69054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Bitcoin is:</a:t>
            </a:r>
          </a:p>
        </p:txBody>
      </p:sp>
      <p:sp>
        <p:nvSpPr>
          <p:cNvPr id="680" name="Shape 680"/>
          <p:cNvSpPr txBox="1"/>
          <p:nvPr/>
        </p:nvSpPr>
        <p:spPr>
          <a:xfrm>
            <a:off x="5220350" y="4153375"/>
            <a:ext cx="6198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A scarce digital good that can be send through communication channels (digital gold)</a:t>
            </a:r>
          </a:p>
        </p:txBody>
      </p:sp>
      <p:pic>
        <p:nvPicPr>
          <p:cNvPr id="681" name="Shape 6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3980545"/>
            <a:ext cx="856570" cy="856564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Shape 682"/>
          <p:cNvSpPr txBox="1"/>
          <p:nvPr/>
        </p:nvSpPr>
        <p:spPr>
          <a:xfrm>
            <a:off x="5220350" y="4849625"/>
            <a:ext cx="66216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Decentralized structure and nearly impossible to manipulate</a:t>
            </a:r>
          </a:p>
        </p:txBody>
      </p:sp>
      <p:pic>
        <p:nvPicPr>
          <p:cNvPr id="683" name="Shape 6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4574045"/>
            <a:ext cx="856570" cy="856564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Shape 684"/>
          <p:cNvSpPr txBox="1"/>
          <p:nvPr/>
        </p:nvSpPr>
        <p:spPr>
          <a:xfrm>
            <a:off x="5220350" y="5382475"/>
            <a:ext cx="6621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Independent from states and other institutions</a:t>
            </a:r>
          </a:p>
        </p:txBody>
      </p:sp>
      <p:pic>
        <p:nvPicPr>
          <p:cNvPr id="685" name="Shape 6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5113045"/>
            <a:ext cx="856570" cy="856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1" name="Shape 691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Shape 692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Shape 693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buClr>
                <a:schemeClr val="dk1"/>
              </a:buClr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DASH - DIGITAL CASH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 Bitcoin the solution to the unfairness of our financial system?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4" name="Shape 694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695" name="Shape 6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Shape 696"/>
          <p:cNvSpPr txBox="1"/>
          <p:nvPr/>
        </p:nvSpPr>
        <p:spPr>
          <a:xfrm>
            <a:off x="4401750" y="488350"/>
            <a:ext cx="7068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Bitcoin has different challenges to face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4458350" y="282882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Scaling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the system is often congested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high fees and long confirmation times are sometimes a problem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Different solutions have been implemented (forks)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9614250" y="282882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Pseudonymity</a:t>
            </a:r>
            <a:endParaRPr lang="en-US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Bitcoin transactions are publicly visible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anonymization requires third parties (coin mixers)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7036300" y="282882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Governance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decision making is rather slow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debate about scaling has been ongoing for years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no clear direction</a:t>
            </a:r>
          </a:p>
        </p:txBody>
      </p:sp>
      <p:pic>
        <p:nvPicPr>
          <p:cNvPr id="700" name="Shape 7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14250" y="1553675"/>
            <a:ext cx="1137075" cy="113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Shape 7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3775" y="1553675"/>
            <a:ext cx="1137075" cy="113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Shape 70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58525" y="1526213"/>
            <a:ext cx="1004250" cy="10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8" name="Shape 7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Shape 709"/>
          <p:cNvPicPr preferRelativeResize="0"/>
          <p:nvPr/>
        </p:nvPicPr>
        <p:blipFill rotWithShape="1">
          <a:blip r:embed="rId4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Shape 710"/>
          <p:cNvSpPr txBox="1"/>
          <p:nvPr/>
        </p:nvSpPr>
        <p:spPr>
          <a:xfrm>
            <a:off x="4626585" y="2577577"/>
            <a:ext cx="849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rPr>
              <a:t>Fees</a:t>
            </a:r>
            <a:endParaRPr lang="en-US"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1" name="Shape 711"/>
          <p:cNvSpPr txBox="1"/>
          <p:nvPr/>
        </p:nvSpPr>
        <p:spPr>
          <a:xfrm>
            <a:off x="4626584" y="2008404"/>
            <a:ext cx="849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rPr>
              <a:t>Speed</a:t>
            </a:r>
            <a:endParaRPr lang="en-US"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2" name="Shape 712"/>
          <p:cNvSpPr txBox="1"/>
          <p:nvPr/>
        </p:nvSpPr>
        <p:spPr>
          <a:xfrm>
            <a:off x="4626584" y="3093127"/>
            <a:ext cx="849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rPr>
              <a:t>Privacy</a:t>
            </a:r>
            <a:endParaRPr lang="en-US"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3" name="Shape 713"/>
          <p:cNvCxnSpPr/>
          <p:nvPr/>
        </p:nvCxnSpPr>
        <p:spPr>
          <a:xfrm>
            <a:off x="6022889" y="1603723"/>
            <a:ext cx="0" cy="830100"/>
          </a:xfrm>
          <a:prstGeom prst="straightConnector1">
            <a:avLst/>
          </a:prstGeom>
          <a:noFill/>
          <a:ln w="9525" cap="flat" cmpd="sng">
            <a:solidFill>
              <a:srgbClr val="01206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4" name="Shape 714"/>
          <p:cNvCxnSpPr/>
          <p:nvPr/>
        </p:nvCxnSpPr>
        <p:spPr>
          <a:xfrm>
            <a:off x="8189507" y="1603723"/>
            <a:ext cx="0" cy="1917900"/>
          </a:xfrm>
          <a:prstGeom prst="straightConnector1">
            <a:avLst/>
          </a:prstGeom>
          <a:noFill/>
          <a:ln w="9525" cap="flat" cmpd="sng">
            <a:solidFill>
              <a:srgbClr val="01206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5" name="Shape 715"/>
          <p:cNvCxnSpPr/>
          <p:nvPr/>
        </p:nvCxnSpPr>
        <p:spPr>
          <a:xfrm>
            <a:off x="4515365" y="1870273"/>
            <a:ext cx="3673200" cy="0"/>
          </a:xfrm>
          <a:prstGeom prst="straightConnector1">
            <a:avLst/>
          </a:prstGeom>
          <a:noFill/>
          <a:ln w="9525" cap="flat" cmpd="sng">
            <a:solidFill>
              <a:srgbClr val="01206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6" name="Shape 716"/>
          <p:cNvSpPr txBox="1"/>
          <p:nvPr/>
        </p:nvSpPr>
        <p:spPr>
          <a:xfrm>
            <a:off x="6032256" y="2564522"/>
            <a:ext cx="2157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100" dirty="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rPr>
              <a:t>€0.1 – 4</a:t>
            </a:r>
            <a:endParaRPr lang="en-US"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7" name="Shape 717"/>
          <p:cNvSpPr txBox="1"/>
          <p:nvPr/>
        </p:nvSpPr>
        <p:spPr>
          <a:xfrm>
            <a:off x="6022888" y="2005408"/>
            <a:ext cx="2166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rPr>
              <a:t>10 / &gt; 10 minutes</a:t>
            </a:r>
            <a:endParaRPr lang="en-US"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8" name="Shape 718"/>
          <p:cNvSpPr txBox="1"/>
          <p:nvPr/>
        </p:nvSpPr>
        <p:spPr>
          <a:xfrm>
            <a:off x="6044614" y="3105750"/>
            <a:ext cx="2145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rPr>
              <a:t>pseudonymous</a:t>
            </a:r>
            <a:endParaRPr lang="en-US"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9" name="Shape 719"/>
          <p:cNvCxnSpPr/>
          <p:nvPr/>
        </p:nvCxnSpPr>
        <p:spPr>
          <a:xfrm>
            <a:off x="10387963" y="1603723"/>
            <a:ext cx="0" cy="1917900"/>
          </a:xfrm>
          <a:prstGeom prst="straightConnector1">
            <a:avLst/>
          </a:prstGeom>
          <a:noFill/>
          <a:ln w="9525" cap="flat" cmpd="sng">
            <a:solidFill>
              <a:srgbClr val="01206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0" name="Shape 720"/>
          <p:cNvCxnSpPr/>
          <p:nvPr/>
        </p:nvCxnSpPr>
        <p:spPr>
          <a:xfrm>
            <a:off x="8191630" y="2433815"/>
            <a:ext cx="2496900" cy="0"/>
          </a:xfrm>
          <a:prstGeom prst="straightConnector1">
            <a:avLst/>
          </a:prstGeom>
          <a:noFill/>
          <a:ln w="9525" cap="flat" cmpd="sng">
            <a:solidFill>
              <a:srgbClr val="01206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1" name="Shape 721"/>
          <p:cNvCxnSpPr/>
          <p:nvPr/>
        </p:nvCxnSpPr>
        <p:spPr>
          <a:xfrm>
            <a:off x="8188475" y="2984007"/>
            <a:ext cx="2500200" cy="0"/>
          </a:xfrm>
          <a:prstGeom prst="straightConnector1">
            <a:avLst/>
          </a:prstGeom>
          <a:noFill/>
          <a:ln w="9525" cap="flat" cmpd="sng">
            <a:solidFill>
              <a:srgbClr val="01206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2" name="Shape 722"/>
          <p:cNvCxnSpPr/>
          <p:nvPr/>
        </p:nvCxnSpPr>
        <p:spPr>
          <a:xfrm>
            <a:off x="8188475" y="1870273"/>
            <a:ext cx="2500200" cy="0"/>
          </a:xfrm>
          <a:prstGeom prst="straightConnector1">
            <a:avLst/>
          </a:prstGeom>
          <a:noFill/>
          <a:ln w="9525" cap="flat" cmpd="sng">
            <a:solidFill>
              <a:srgbClr val="01206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3" name="Shape 723"/>
          <p:cNvSpPr txBox="1"/>
          <p:nvPr/>
        </p:nvSpPr>
        <p:spPr>
          <a:xfrm>
            <a:off x="8189506" y="2564522"/>
            <a:ext cx="2189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100" dirty="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rPr>
              <a:t>&lt; €0.001 – 0.01</a:t>
            </a:r>
            <a:endParaRPr lang="en-US"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Shape 724"/>
          <p:cNvSpPr txBox="1"/>
          <p:nvPr/>
        </p:nvSpPr>
        <p:spPr>
          <a:xfrm>
            <a:off x="8189506" y="2005408"/>
            <a:ext cx="2189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rPr>
              <a:t>&lt; 2 seconds</a:t>
            </a:r>
            <a:endParaRPr lang="en-US"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Shape 725"/>
          <p:cNvSpPr txBox="1"/>
          <p:nvPr/>
        </p:nvSpPr>
        <p:spPr>
          <a:xfrm>
            <a:off x="8189506" y="3105750"/>
            <a:ext cx="2207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rPr>
              <a:t>anonymous</a:t>
            </a:r>
            <a:endParaRPr lang="en-US"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6" name="Shape 726"/>
          <p:cNvCxnSpPr/>
          <p:nvPr/>
        </p:nvCxnSpPr>
        <p:spPr>
          <a:xfrm>
            <a:off x="4515365" y="2433815"/>
            <a:ext cx="3673200" cy="0"/>
          </a:xfrm>
          <a:prstGeom prst="straightConnector1">
            <a:avLst/>
          </a:prstGeom>
          <a:noFill/>
          <a:ln w="9525" cap="flat" cmpd="sng">
            <a:solidFill>
              <a:srgbClr val="01206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7" name="Shape 727"/>
          <p:cNvCxnSpPr/>
          <p:nvPr/>
        </p:nvCxnSpPr>
        <p:spPr>
          <a:xfrm>
            <a:off x="4515365" y="2984007"/>
            <a:ext cx="3673200" cy="0"/>
          </a:xfrm>
          <a:prstGeom prst="straightConnector1">
            <a:avLst/>
          </a:prstGeom>
          <a:noFill/>
          <a:ln w="9525" cap="flat" cmpd="sng">
            <a:solidFill>
              <a:srgbClr val="01206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8" name="Shape 728"/>
          <p:cNvSpPr txBox="1"/>
          <p:nvPr/>
        </p:nvSpPr>
        <p:spPr>
          <a:xfrm>
            <a:off x="4626585" y="4007113"/>
            <a:ext cx="1158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rPr>
              <a:t>Governance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4626584" y="4540987"/>
            <a:ext cx="849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rPr>
              <a:t>Miner</a:t>
            </a:r>
            <a:endParaRPr lang="en-US"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4626570" y="5061775"/>
            <a:ext cx="1310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rPr>
              <a:t>Nodes/MN</a:t>
            </a:r>
          </a:p>
        </p:txBody>
      </p:sp>
      <p:sp>
        <p:nvSpPr>
          <p:cNvPr id="731" name="Shape 731"/>
          <p:cNvSpPr txBox="1"/>
          <p:nvPr/>
        </p:nvSpPr>
        <p:spPr>
          <a:xfrm>
            <a:off x="6199660" y="4023746"/>
            <a:ext cx="1866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rPr>
              <a:t>No</a:t>
            </a:r>
            <a:endParaRPr lang="en-US"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2" name="Shape 732"/>
          <p:cNvSpPr txBox="1"/>
          <p:nvPr/>
        </p:nvSpPr>
        <p:spPr>
          <a:xfrm>
            <a:off x="6022888" y="4537991"/>
            <a:ext cx="2166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rPr>
              <a:t>100% rewards</a:t>
            </a:r>
          </a:p>
        </p:txBody>
      </p:sp>
      <p:sp>
        <p:nvSpPr>
          <p:cNvPr id="733" name="Shape 733"/>
          <p:cNvSpPr txBox="1"/>
          <p:nvPr/>
        </p:nvSpPr>
        <p:spPr>
          <a:xfrm>
            <a:off x="6044614" y="5074405"/>
            <a:ext cx="2145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rPr>
              <a:t>No rewards</a:t>
            </a:r>
          </a:p>
        </p:txBody>
      </p:sp>
      <p:cxnSp>
        <p:nvCxnSpPr>
          <p:cNvPr id="734" name="Shape 734"/>
          <p:cNvCxnSpPr/>
          <p:nvPr/>
        </p:nvCxnSpPr>
        <p:spPr>
          <a:xfrm>
            <a:off x="8191630" y="4402470"/>
            <a:ext cx="2496900" cy="0"/>
          </a:xfrm>
          <a:prstGeom prst="straightConnector1">
            <a:avLst/>
          </a:prstGeom>
          <a:noFill/>
          <a:ln w="9525" cap="flat" cmpd="sng">
            <a:solidFill>
              <a:srgbClr val="01206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5" name="Shape 735"/>
          <p:cNvCxnSpPr/>
          <p:nvPr/>
        </p:nvCxnSpPr>
        <p:spPr>
          <a:xfrm>
            <a:off x="8188475" y="4952662"/>
            <a:ext cx="2500200" cy="0"/>
          </a:xfrm>
          <a:prstGeom prst="straightConnector1">
            <a:avLst/>
          </a:prstGeom>
          <a:noFill/>
          <a:ln w="9525" cap="flat" cmpd="sng">
            <a:solidFill>
              <a:srgbClr val="01206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6" name="Shape 736"/>
          <p:cNvSpPr txBox="1"/>
          <p:nvPr/>
        </p:nvSpPr>
        <p:spPr>
          <a:xfrm>
            <a:off x="8366274" y="4023746"/>
            <a:ext cx="1861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rPr>
              <a:t>Yes</a:t>
            </a:r>
            <a:endParaRPr lang="en-US"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7" name="Shape 737"/>
          <p:cNvSpPr txBox="1"/>
          <p:nvPr/>
        </p:nvSpPr>
        <p:spPr>
          <a:xfrm>
            <a:off x="8189506" y="4537991"/>
            <a:ext cx="2189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rPr>
              <a:t>45% rewards</a:t>
            </a:r>
          </a:p>
        </p:txBody>
      </p:sp>
      <p:sp>
        <p:nvSpPr>
          <p:cNvPr id="738" name="Shape 738"/>
          <p:cNvSpPr txBox="1"/>
          <p:nvPr/>
        </p:nvSpPr>
        <p:spPr>
          <a:xfrm>
            <a:off x="8189506" y="5074405"/>
            <a:ext cx="2207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rPr>
              <a:t>45% rewards</a:t>
            </a:r>
          </a:p>
        </p:txBody>
      </p:sp>
      <p:cxnSp>
        <p:nvCxnSpPr>
          <p:cNvPr id="739" name="Shape 739"/>
          <p:cNvCxnSpPr/>
          <p:nvPr/>
        </p:nvCxnSpPr>
        <p:spPr>
          <a:xfrm>
            <a:off x="4515365" y="4402470"/>
            <a:ext cx="3673200" cy="0"/>
          </a:xfrm>
          <a:prstGeom prst="straightConnector1">
            <a:avLst/>
          </a:prstGeom>
          <a:noFill/>
          <a:ln w="9525" cap="flat" cmpd="sng">
            <a:solidFill>
              <a:srgbClr val="01206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0" name="Shape 740"/>
          <p:cNvCxnSpPr/>
          <p:nvPr/>
        </p:nvCxnSpPr>
        <p:spPr>
          <a:xfrm>
            <a:off x="4515365" y="4952662"/>
            <a:ext cx="3673200" cy="0"/>
          </a:xfrm>
          <a:prstGeom prst="straightConnector1">
            <a:avLst/>
          </a:prstGeom>
          <a:noFill/>
          <a:ln w="9525" cap="flat" cmpd="sng">
            <a:solidFill>
              <a:srgbClr val="01206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1" name="Shape 741"/>
          <p:cNvSpPr txBox="1"/>
          <p:nvPr/>
        </p:nvSpPr>
        <p:spPr>
          <a:xfrm>
            <a:off x="4626584" y="5605715"/>
            <a:ext cx="849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rPr>
              <a:t>Budget</a:t>
            </a:r>
            <a:endParaRPr lang="en-US"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Shape 742"/>
          <p:cNvSpPr txBox="1"/>
          <p:nvPr/>
        </p:nvSpPr>
        <p:spPr>
          <a:xfrm>
            <a:off x="6044614" y="5618338"/>
            <a:ext cx="2145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rPr>
              <a:t>No</a:t>
            </a:r>
            <a:endParaRPr lang="en-US"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3" name="Shape 743"/>
          <p:cNvCxnSpPr/>
          <p:nvPr/>
        </p:nvCxnSpPr>
        <p:spPr>
          <a:xfrm>
            <a:off x="8188475" y="5496595"/>
            <a:ext cx="2500200" cy="0"/>
          </a:xfrm>
          <a:prstGeom prst="straightConnector1">
            <a:avLst/>
          </a:prstGeom>
          <a:noFill/>
          <a:ln w="9525" cap="flat" cmpd="sng">
            <a:solidFill>
              <a:srgbClr val="01206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4" name="Shape 744"/>
          <p:cNvSpPr txBox="1"/>
          <p:nvPr/>
        </p:nvSpPr>
        <p:spPr>
          <a:xfrm>
            <a:off x="8189506" y="5618338"/>
            <a:ext cx="2207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rPr>
              <a:t>10% rewards</a:t>
            </a:r>
          </a:p>
        </p:txBody>
      </p:sp>
      <p:cxnSp>
        <p:nvCxnSpPr>
          <p:cNvPr id="745" name="Shape 745"/>
          <p:cNvCxnSpPr/>
          <p:nvPr/>
        </p:nvCxnSpPr>
        <p:spPr>
          <a:xfrm>
            <a:off x="4515365" y="5496595"/>
            <a:ext cx="3673200" cy="0"/>
          </a:xfrm>
          <a:prstGeom prst="straightConnector1">
            <a:avLst/>
          </a:prstGeom>
          <a:noFill/>
          <a:ln w="9525" cap="flat" cmpd="sng">
            <a:solidFill>
              <a:srgbClr val="01206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6" name="Shape 746"/>
          <p:cNvCxnSpPr/>
          <p:nvPr/>
        </p:nvCxnSpPr>
        <p:spPr>
          <a:xfrm>
            <a:off x="6022889" y="2433815"/>
            <a:ext cx="0" cy="550200"/>
          </a:xfrm>
          <a:prstGeom prst="straightConnector1">
            <a:avLst/>
          </a:prstGeom>
          <a:noFill/>
          <a:ln w="9525" cap="flat" cmpd="sng">
            <a:solidFill>
              <a:srgbClr val="01206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7" name="Shape 747"/>
          <p:cNvCxnSpPr/>
          <p:nvPr/>
        </p:nvCxnSpPr>
        <p:spPr>
          <a:xfrm>
            <a:off x="6022889" y="2984007"/>
            <a:ext cx="0" cy="550200"/>
          </a:xfrm>
          <a:prstGeom prst="straightConnector1">
            <a:avLst/>
          </a:prstGeom>
          <a:noFill/>
          <a:ln w="9525" cap="flat" cmpd="sng">
            <a:solidFill>
              <a:srgbClr val="01206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8" name="Shape 748"/>
          <p:cNvCxnSpPr/>
          <p:nvPr/>
        </p:nvCxnSpPr>
        <p:spPr>
          <a:xfrm>
            <a:off x="6022889" y="3852278"/>
            <a:ext cx="0" cy="550200"/>
          </a:xfrm>
          <a:prstGeom prst="straightConnector1">
            <a:avLst/>
          </a:prstGeom>
          <a:noFill/>
          <a:ln w="9525" cap="flat" cmpd="sng">
            <a:solidFill>
              <a:srgbClr val="01206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9" name="Shape 749"/>
          <p:cNvCxnSpPr/>
          <p:nvPr/>
        </p:nvCxnSpPr>
        <p:spPr>
          <a:xfrm>
            <a:off x="8185214" y="3852278"/>
            <a:ext cx="0" cy="550200"/>
          </a:xfrm>
          <a:prstGeom prst="straightConnector1">
            <a:avLst/>
          </a:prstGeom>
          <a:noFill/>
          <a:ln w="9525" cap="flat" cmpd="sng">
            <a:solidFill>
              <a:srgbClr val="01206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0" name="Shape 750"/>
          <p:cNvCxnSpPr/>
          <p:nvPr/>
        </p:nvCxnSpPr>
        <p:spPr>
          <a:xfrm>
            <a:off x="10378598" y="3852278"/>
            <a:ext cx="0" cy="550200"/>
          </a:xfrm>
          <a:prstGeom prst="straightConnector1">
            <a:avLst/>
          </a:prstGeom>
          <a:noFill/>
          <a:ln w="9525" cap="flat" cmpd="sng">
            <a:solidFill>
              <a:srgbClr val="01206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1" name="Shape 751"/>
          <p:cNvCxnSpPr/>
          <p:nvPr/>
        </p:nvCxnSpPr>
        <p:spPr>
          <a:xfrm>
            <a:off x="10378598" y="4402470"/>
            <a:ext cx="0" cy="550200"/>
          </a:xfrm>
          <a:prstGeom prst="straightConnector1">
            <a:avLst/>
          </a:prstGeom>
          <a:noFill/>
          <a:ln w="9525" cap="flat" cmpd="sng">
            <a:solidFill>
              <a:srgbClr val="01206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2" name="Shape 752"/>
          <p:cNvCxnSpPr/>
          <p:nvPr/>
        </p:nvCxnSpPr>
        <p:spPr>
          <a:xfrm>
            <a:off x="10378598" y="4952662"/>
            <a:ext cx="0" cy="550200"/>
          </a:xfrm>
          <a:prstGeom prst="straightConnector1">
            <a:avLst/>
          </a:prstGeom>
          <a:noFill/>
          <a:ln w="9525" cap="flat" cmpd="sng">
            <a:solidFill>
              <a:srgbClr val="01206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3" name="Shape 753"/>
          <p:cNvCxnSpPr/>
          <p:nvPr/>
        </p:nvCxnSpPr>
        <p:spPr>
          <a:xfrm>
            <a:off x="8185214" y="4952662"/>
            <a:ext cx="0" cy="550200"/>
          </a:xfrm>
          <a:prstGeom prst="straightConnector1">
            <a:avLst/>
          </a:prstGeom>
          <a:noFill/>
          <a:ln w="9525" cap="flat" cmpd="sng">
            <a:solidFill>
              <a:srgbClr val="01206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4" name="Shape 754"/>
          <p:cNvCxnSpPr/>
          <p:nvPr/>
        </p:nvCxnSpPr>
        <p:spPr>
          <a:xfrm>
            <a:off x="8185214" y="4402470"/>
            <a:ext cx="0" cy="550200"/>
          </a:xfrm>
          <a:prstGeom prst="straightConnector1">
            <a:avLst/>
          </a:prstGeom>
          <a:noFill/>
          <a:ln w="9525" cap="flat" cmpd="sng">
            <a:solidFill>
              <a:srgbClr val="01206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5" name="Shape 755"/>
          <p:cNvCxnSpPr/>
          <p:nvPr/>
        </p:nvCxnSpPr>
        <p:spPr>
          <a:xfrm>
            <a:off x="6022888" y="4402470"/>
            <a:ext cx="0" cy="550200"/>
          </a:xfrm>
          <a:prstGeom prst="straightConnector1">
            <a:avLst/>
          </a:prstGeom>
          <a:noFill/>
          <a:ln w="9525" cap="flat" cmpd="sng">
            <a:solidFill>
              <a:srgbClr val="01206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6" name="Shape 756"/>
          <p:cNvCxnSpPr/>
          <p:nvPr/>
        </p:nvCxnSpPr>
        <p:spPr>
          <a:xfrm>
            <a:off x="6022888" y="4952662"/>
            <a:ext cx="0" cy="550200"/>
          </a:xfrm>
          <a:prstGeom prst="straightConnector1">
            <a:avLst/>
          </a:prstGeom>
          <a:noFill/>
          <a:ln w="9525" cap="flat" cmpd="sng">
            <a:solidFill>
              <a:srgbClr val="01206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7" name="Shape 757"/>
          <p:cNvCxnSpPr/>
          <p:nvPr/>
        </p:nvCxnSpPr>
        <p:spPr>
          <a:xfrm>
            <a:off x="6022888" y="5496595"/>
            <a:ext cx="0" cy="550200"/>
          </a:xfrm>
          <a:prstGeom prst="straightConnector1">
            <a:avLst/>
          </a:prstGeom>
          <a:noFill/>
          <a:ln w="9525" cap="flat" cmpd="sng">
            <a:solidFill>
              <a:srgbClr val="01206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8" name="Shape 758"/>
          <p:cNvCxnSpPr/>
          <p:nvPr/>
        </p:nvCxnSpPr>
        <p:spPr>
          <a:xfrm>
            <a:off x="8185214" y="5496595"/>
            <a:ext cx="0" cy="550200"/>
          </a:xfrm>
          <a:prstGeom prst="straightConnector1">
            <a:avLst/>
          </a:prstGeom>
          <a:noFill/>
          <a:ln w="9525" cap="flat" cmpd="sng">
            <a:solidFill>
              <a:srgbClr val="01206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9" name="Shape 759"/>
          <p:cNvCxnSpPr/>
          <p:nvPr/>
        </p:nvCxnSpPr>
        <p:spPr>
          <a:xfrm>
            <a:off x="10378598" y="5496595"/>
            <a:ext cx="0" cy="550200"/>
          </a:xfrm>
          <a:prstGeom prst="straightConnector1">
            <a:avLst/>
          </a:prstGeom>
          <a:noFill/>
          <a:ln w="9525" cap="flat" cmpd="sng">
            <a:solidFill>
              <a:srgbClr val="01206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60" name="Shape 7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57201" y="1155675"/>
            <a:ext cx="663079" cy="4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Shape 7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23600" y="1103225"/>
            <a:ext cx="607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Shape 762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DASH - DIGITAL CASH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What’s the difference between Bitcoin and Dash?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3" name="Shape 763"/>
          <p:cNvSpPr txBox="1"/>
          <p:nvPr/>
        </p:nvSpPr>
        <p:spPr>
          <a:xfrm>
            <a:off x="4401750" y="488350"/>
            <a:ext cx="7068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Comparison BTC &amp; DASH</a:t>
            </a:r>
          </a:p>
        </p:txBody>
      </p:sp>
      <p:sp>
        <p:nvSpPr>
          <p:cNvPr id="764" name="Shape 764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060"/>
          </a:solidFill>
          <a:ln w="9525" cap="flat" cmpd="sng">
            <a:solidFill>
              <a:srgbClr val="01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0" name="Shape 7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725" y="4357975"/>
            <a:ext cx="7640673" cy="21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Shape 771"/>
          <p:cNvSpPr txBox="1"/>
          <p:nvPr/>
        </p:nvSpPr>
        <p:spPr>
          <a:xfrm>
            <a:off x="-2" y="2879562"/>
            <a:ext cx="121920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Dash has solved the problems that Bitcoin is struggling </a:t>
            </a:r>
          </a:p>
          <a:p>
            <a:pPr lvl="0" algn="ctr"/>
            <a:r>
              <a:rPr lang="en-US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with and represents the first digital currency </a:t>
            </a:r>
          </a:p>
          <a:p>
            <a:pPr lvl="0" algn="ctr"/>
            <a:r>
              <a:rPr lang="en-US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that can be used as digital cash.</a:t>
            </a:r>
            <a:endParaRPr lang="de-DE"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2" name="Shape 7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950" y="1269150"/>
            <a:ext cx="4648100" cy="13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4606154" y="1348942"/>
            <a:ext cx="40584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4546A"/>
                </a:solidFill>
                <a:latin typeface="Roboto"/>
                <a:ea typeface="Roboto"/>
                <a:cs typeface="Roboto"/>
                <a:sym typeface="Roboto"/>
              </a:rPr>
              <a:t>“Helicopter money could prove a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4546A"/>
                </a:solidFill>
                <a:latin typeface="Roboto"/>
                <a:ea typeface="Roboto"/>
                <a:cs typeface="Roboto"/>
                <a:sym typeface="Roboto"/>
              </a:rPr>
              <a:t>valuable tool”</a:t>
            </a:r>
            <a:br>
              <a:rPr lang="en-US" dirty="0">
                <a:solidFill>
                  <a:srgbClr val="44546A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 i="1" dirty="0">
                <a:solidFill>
                  <a:srgbClr val="44546A"/>
                </a:solidFill>
                <a:latin typeface="Roboto"/>
                <a:ea typeface="Roboto"/>
                <a:cs typeface="Roboto"/>
                <a:sym typeface="Roboto"/>
              </a:rPr>
              <a:t>(Ben Bernanke - FED)</a:t>
            </a: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5837574" y="1734395"/>
            <a:ext cx="4898700" cy="15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4546A"/>
                </a:solidFill>
                <a:latin typeface="Roboto"/>
                <a:ea typeface="Roboto"/>
                <a:cs typeface="Roboto"/>
                <a:sym typeface="Roboto"/>
              </a:rPr>
              <a:t>“If they did (understand our monetary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4546A"/>
                </a:solidFill>
                <a:latin typeface="Roboto"/>
                <a:ea typeface="Roboto"/>
                <a:cs typeface="Roboto"/>
                <a:sym typeface="Roboto"/>
              </a:rPr>
              <a:t> system), I believe there would be a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4546A"/>
                </a:solidFill>
                <a:latin typeface="Roboto"/>
                <a:ea typeface="Roboto"/>
                <a:cs typeface="Roboto"/>
                <a:sym typeface="Roboto"/>
              </a:rPr>
              <a:t>revolution before tomorrow morning”</a:t>
            </a:r>
            <a:br>
              <a:rPr lang="en-US" dirty="0">
                <a:solidFill>
                  <a:srgbClr val="44546A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 i="1" dirty="0">
                <a:solidFill>
                  <a:srgbClr val="44546A"/>
                </a:solidFill>
                <a:latin typeface="Roboto"/>
                <a:ea typeface="Roboto"/>
                <a:cs typeface="Roboto"/>
                <a:sym typeface="Roboto"/>
              </a:rPr>
              <a:t>(Henry Ford - Ford)</a:t>
            </a: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4606157" y="4298731"/>
            <a:ext cx="2462835" cy="636104"/>
          </a:xfrm>
          <a:prstGeom prst="flowChartInputOutput">
            <a:avLst/>
          </a:prstGeom>
          <a:solidFill>
            <a:srgbClr val="008D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Money out of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thin air</a:t>
            </a:r>
          </a:p>
        </p:txBody>
      </p:sp>
      <p:sp>
        <p:nvSpPr>
          <p:cNvPr id="109" name="Shape 109"/>
          <p:cNvSpPr/>
          <p:nvPr/>
        </p:nvSpPr>
        <p:spPr>
          <a:xfrm>
            <a:off x="6712077" y="4298731"/>
            <a:ext cx="2462835" cy="636104"/>
          </a:xfrm>
          <a:prstGeom prst="flowChartInputOutpu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Shift of wealth</a:t>
            </a:r>
            <a:endParaRPr lang="en-US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817997" y="4298731"/>
            <a:ext cx="2462835" cy="636104"/>
          </a:xfrm>
          <a:prstGeom prst="flowChartInputOutput">
            <a:avLst/>
          </a:prstGeom>
          <a:solidFill>
            <a:srgbClr val="0B0F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Total control of</a:t>
            </a:r>
            <a:br>
              <a:rPr lang="en-US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capital movement</a:t>
            </a: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Shape 111"/>
          <p:cNvSpPr/>
          <p:nvPr/>
        </p:nvSpPr>
        <p:spPr>
          <a:xfrm flipH="1">
            <a:off x="8817996" y="3591068"/>
            <a:ext cx="2462834" cy="636104"/>
          </a:xfrm>
          <a:prstGeom prst="flowChartInputOutput">
            <a:avLst/>
          </a:prstGeom>
          <a:solidFill>
            <a:srgbClr val="0B0F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Abolition of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cash</a:t>
            </a:r>
            <a:endParaRPr lang="en-US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Shape 112"/>
          <p:cNvSpPr/>
          <p:nvPr/>
        </p:nvSpPr>
        <p:spPr>
          <a:xfrm flipH="1">
            <a:off x="6712077" y="3591068"/>
            <a:ext cx="2462834" cy="636104"/>
          </a:xfrm>
          <a:prstGeom prst="flowChartInputOutpu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Financial</a:t>
            </a:r>
            <a:br>
              <a:rPr lang="en-US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repression</a:t>
            </a: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Shape 113"/>
          <p:cNvSpPr/>
          <p:nvPr/>
        </p:nvSpPr>
        <p:spPr>
          <a:xfrm flipH="1">
            <a:off x="4606157" y="3591068"/>
            <a:ext cx="2462834" cy="636104"/>
          </a:xfrm>
          <a:prstGeom prst="flowChartInputOutput">
            <a:avLst/>
          </a:prstGeom>
          <a:solidFill>
            <a:srgbClr val="008D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Centralized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institutions</a:t>
            </a:r>
            <a:endParaRPr lang="en-US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4401753" y="4883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Reason for the invention of digital currencies</a:t>
            </a:r>
          </a:p>
        </p:txBody>
      </p:sp>
      <p:sp>
        <p:nvSpPr>
          <p:cNvPr id="115" name="Shape 115"/>
          <p:cNvSpPr/>
          <p:nvPr/>
        </p:nvSpPr>
        <p:spPr>
          <a:xfrm flipH="1">
            <a:off x="4606154" y="5059138"/>
            <a:ext cx="6674675" cy="636104"/>
          </a:xfrm>
          <a:prstGeom prst="parallelogram">
            <a:avLst>
              <a:gd name="adj" fmla="val 76808"/>
            </a:avLst>
          </a:prstGeom>
          <a:solidFill>
            <a:srgbClr val="7878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More than 50% of all people on earth have no access to the global financial market.</a:t>
            </a:r>
            <a:endParaRPr lang="en-US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(haftungsbeschrängt) | Maria-Goeppert-Str. 3 | 23562 Lübeck |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342675" y="1228525"/>
            <a:ext cx="26985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It’s not about drugs and money laundering.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It’s about global financial freedom.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8" name="Shape 7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Shape 779"/>
          <p:cNvPicPr preferRelativeResize="0"/>
          <p:nvPr/>
        </p:nvPicPr>
        <p:blipFill rotWithShape="1">
          <a:blip r:embed="rId4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Shape 780" descr="Ein Bild, das Person, Mann, drinnen, sitzend enthält.&#10;&#10;Mit sehr hoher Zuverlässigkeit generierte Beschreibu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6421" y="1374909"/>
            <a:ext cx="943570" cy="94357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Shape 781"/>
          <p:cNvSpPr txBox="1"/>
          <p:nvPr/>
        </p:nvSpPr>
        <p:spPr>
          <a:xfrm>
            <a:off x="5425500" y="1682200"/>
            <a:ext cx="38982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Dash was created by Evan Duffield in 2014 after his ideas where rejected by the Bitcoin community.</a:t>
            </a:r>
          </a:p>
        </p:txBody>
      </p:sp>
      <p:sp>
        <p:nvSpPr>
          <p:cNvPr id="782" name="Shape 782"/>
          <p:cNvSpPr txBox="1"/>
          <p:nvPr/>
        </p:nvSpPr>
        <p:spPr>
          <a:xfrm>
            <a:off x="4587511" y="4510544"/>
            <a:ext cx="2061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376BC"/>
                </a:solidFill>
                <a:latin typeface="Montserrat"/>
                <a:ea typeface="Montserrat"/>
                <a:cs typeface="Montserrat"/>
                <a:sym typeface="Montserrat"/>
              </a:rPr>
              <a:t>Supply</a:t>
            </a:r>
            <a:br>
              <a:rPr lang="en-US" dirty="0">
                <a:solidFill>
                  <a:srgbClr val="1376B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dirty="0">
                <a:solidFill>
                  <a:srgbClr val="1376B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dirty="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rPr>
              <a:t>Max: 18,900,000 DASH</a:t>
            </a: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rPr>
              <a:t>Current: 8,132,559 DASH</a:t>
            </a:r>
          </a:p>
        </p:txBody>
      </p:sp>
      <p:sp>
        <p:nvSpPr>
          <p:cNvPr id="783" name="Shape 783"/>
          <p:cNvSpPr txBox="1"/>
          <p:nvPr/>
        </p:nvSpPr>
        <p:spPr>
          <a:xfrm>
            <a:off x="6967225" y="4507950"/>
            <a:ext cx="2172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376BC"/>
                </a:solidFill>
                <a:latin typeface="Montserrat"/>
                <a:ea typeface="Montserrat"/>
                <a:cs typeface="Montserrat"/>
                <a:sym typeface="Montserrat"/>
              </a:rPr>
              <a:t>Blocks</a:t>
            </a:r>
            <a:br>
              <a:rPr lang="en-US" dirty="0">
                <a:solidFill>
                  <a:srgbClr val="1376B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dirty="0">
              <a:solidFill>
                <a:srgbClr val="1376B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rPr>
              <a:t>Block size: 2 MB</a:t>
            </a: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rPr>
              <a:t>Block time: 2.5 minutes</a:t>
            </a: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4" name="Shape 784"/>
          <p:cNvSpPr txBox="1"/>
          <p:nvPr/>
        </p:nvSpPr>
        <p:spPr>
          <a:xfrm>
            <a:off x="9457960" y="4507945"/>
            <a:ext cx="2061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376BC"/>
                </a:solidFill>
                <a:latin typeface="Montserrat"/>
                <a:ea typeface="Montserrat"/>
                <a:cs typeface="Montserrat"/>
                <a:sym typeface="Montserrat"/>
              </a:rPr>
              <a:t>Network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376B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rPr>
              <a:t>Hash rate: 2 PH/s</a:t>
            </a: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rPr>
              <a:t>Masternodes: 4,700</a:t>
            </a: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5" name="Shape 785"/>
          <p:cNvSpPr txBox="1"/>
          <p:nvPr/>
        </p:nvSpPr>
        <p:spPr>
          <a:xfrm>
            <a:off x="9806413" y="2315488"/>
            <a:ext cx="148392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rPr>
              <a:t>Evan Duffield </a:t>
            </a:r>
            <a:endParaRPr lang="en-US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Shape 786"/>
          <p:cNvSpPr txBox="1"/>
          <p:nvPr/>
        </p:nvSpPr>
        <p:spPr>
          <a:xfrm>
            <a:off x="4615249" y="3103645"/>
            <a:ext cx="6839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The vision: Digital Cash that can be used for daily transactions</a:t>
            </a:r>
          </a:p>
          <a:p>
            <a:pPr lvl="0"/>
            <a:endParaRPr lang="en-US" sz="16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endParaRPr lang="en-US" sz="16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7" name="Shape 7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6800" y="1676783"/>
            <a:ext cx="943575" cy="667892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Shape 788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DASH - DIGITAL CASH</a:t>
            </a:r>
            <a:b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was Dash created?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9" name="Shape 789"/>
          <p:cNvSpPr txBox="1"/>
          <p:nvPr/>
        </p:nvSpPr>
        <p:spPr>
          <a:xfrm>
            <a:off x="4401750" y="488350"/>
            <a:ext cx="7068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Dash is the evolutionary next step</a:t>
            </a:r>
          </a:p>
        </p:txBody>
      </p:sp>
      <p:sp>
        <p:nvSpPr>
          <p:cNvPr id="790" name="Shape 790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(haftungsbeschrängt) | Maria-Goeppert-Str. 3 | 23562 Lübeck |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www.dash-embassy.org</a:t>
            </a:r>
            <a:r>
              <a:rPr lang="en-US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6" name="Shape 796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Shape 797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Shape 798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DASH - DIGITAL CASH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Why is Dash digital cash?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Shape 799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800" name="Shape 8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Shape 801"/>
          <p:cNvSpPr txBox="1"/>
          <p:nvPr/>
        </p:nvSpPr>
        <p:spPr>
          <a:xfrm>
            <a:off x="4401750" y="488350"/>
            <a:ext cx="7068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Transactions are instant and anonymous</a:t>
            </a:r>
          </a:p>
        </p:txBody>
      </p:sp>
      <p:sp>
        <p:nvSpPr>
          <p:cNvPr id="802" name="Shape 802"/>
          <p:cNvSpPr txBox="1"/>
          <p:nvPr/>
        </p:nvSpPr>
        <p:spPr>
          <a:xfrm>
            <a:off x="4458350" y="2828825"/>
            <a:ext cx="28701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transactions are confirmed in 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1.3 seconds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masternodes lock transactions that use </a:t>
            </a:r>
            <a:r>
              <a:rPr lang="en-US" sz="1100" dirty="0" err="1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InstantSend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effective against double spend</a:t>
            </a:r>
          </a:p>
        </p:txBody>
      </p:sp>
      <p:sp>
        <p:nvSpPr>
          <p:cNvPr id="803" name="Shape 803"/>
          <p:cNvSpPr txBox="1"/>
          <p:nvPr/>
        </p:nvSpPr>
        <p:spPr>
          <a:xfrm>
            <a:off x="8240100" y="2828825"/>
            <a:ext cx="28701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transactions are anonymized in a decentralized way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Coin mixing through the masternode network (max. 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8 rounds)</a:t>
            </a:r>
          </a:p>
        </p:txBody>
      </p:sp>
      <p:pic>
        <p:nvPicPr>
          <p:cNvPr id="804" name="Shape 804"/>
          <p:cNvPicPr preferRelativeResize="0"/>
          <p:nvPr/>
        </p:nvPicPr>
        <p:blipFill rotWithShape="1">
          <a:blip r:embed="rId6">
            <a:alphaModFix/>
          </a:blip>
          <a:srcRect l="55442"/>
          <a:stretch/>
        </p:blipFill>
        <p:spPr>
          <a:xfrm>
            <a:off x="4455402" y="1632950"/>
            <a:ext cx="1449749" cy="9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Shape 805"/>
          <p:cNvPicPr preferRelativeResize="0"/>
          <p:nvPr/>
        </p:nvPicPr>
        <p:blipFill rotWithShape="1">
          <a:blip r:embed="rId7">
            <a:alphaModFix/>
          </a:blip>
          <a:srcRect l="55442"/>
          <a:stretch/>
        </p:blipFill>
        <p:spPr>
          <a:xfrm>
            <a:off x="8200525" y="1643538"/>
            <a:ext cx="1449750" cy="971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Shape 806"/>
          <p:cNvSpPr txBox="1"/>
          <p:nvPr/>
        </p:nvSpPr>
        <p:spPr>
          <a:xfrm>
            <a:off x="4458350" y="4429025"/>
            <a:ext cx="28701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Ideal for the retail sector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7" name="Shape 807"/>
          <p:cNvSpPr txBox="1"/>
          <p:nvPr/>
        </p:nvSpPr>
        <p:spPr>
          <a:xfrm>
            <a:off x="8200525" y="4429025"/>
            <a:ext cx="28701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Dash protects the privacy of it’s users 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Shape 808"/>
          <p:cNvSpPr txBox="1"/>
          <p:nvPr/>
        </p:nvSpPr>
        <p:spPr>
          <a:xfrm>
            <a:off x="4401753" y="5454168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InstantSend</a:t>
            </a: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-US" sz="1800" dirty="0" err="1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PrivateSend</a:t>
            </a: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 are both optional.</a:t>
            </a:r>
          </a:p>
        </p:txBody>
      </p:sp>
      <p:cxnSp>
        <p:nvCxnSpPr>
          <p:cNvPr id="809" name="Shape 809"/>
          <p:cNvCxnSpPr/>
          <p:nvPr/>
        </p:nvCxnSpPr>
        <p:spPr>
          <a:xfrm>
            <a:off x="7614648" y="1959560"/>
            <a:ext cx="0" cy="2798400"/>
          </a:xfrm>
          <a:prstGeom prst="straightConnector1">
            <a:avLst/>
          </a:prstGeom>
          <a:noFill/>
          <a:ln w="15875" cap="flat" cmpd="sng">
            <a:solidFill>
              <a:srgbClr val="1376BC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5" name="Shape 815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Shape 816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Shape 817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DASH - DIGITAL CASH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are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Masternodes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8" name="Shape 818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819" name="Shape 8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Shape 820"/>
          <p:cNvSpPr txBox="1"/>
          <p:nvPr/>
        </p:nvSpPr>
        <p:spPr>
          <a:xfrm>
            <a:off x="4401753" y="4883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Masternodes</a:t>
            </a: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 are specialized servers</a:t>
            </a:r>
          </a:p>
        </p:txBody>
      </p:sp>
      <p:pic>
        <p:nvPicPr>
          <p:cNvPr id="821" name="Shape 821"/>
          <p:cNvPicPr preferRelativeResize="0"/>
          <p:nvPr/>
        </p:nvPicPr>
        <p:blipFill rotWithShape="1">
          <a:blip r:embed="rId6">
            <a:alphaModFix/>
          </a:blip>
          <a:srcRect l="55005"/>
          <a:stretch/>
        </p:blipFill>
        <p:spPr>
          <a:xfrm>
            <a:off x="4401738" y="1547048"/>
            <a:ext cx="1495872" cy="9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Shape 822"/>
          <p:cNvSpPr txBox="1"/>
          <p:nvPr/>
        </p:nvSpPr>
        <p:spPr>
          <a:xfrm>
            <a:off x="7134900" y="1767850"/>
            <a:ext cx="40200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Same functionality as full nodes (Bitcoin)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3" name="Shape 8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4350" y="1486108"/>
            <a:ext cx="856570" cy="8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Shape 824"/>
          <p:cNvSpPr txBox="1"/>
          <p:nvPr/>
        </p:nvSpPr>
        <p:spPr>
          <a:xfrm>
            <a:off x="7134900" y="2322350"/>
            <a:ext cx="43125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Facilitate services like </a:t>
            </a:r>
            <a:r>
              <a:rPr lang="en-US" dirty="0" err="1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InstantSend</a:t>
            </a: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 &amp; </a:t>
            </a:r>
            <a:r>
              <a:rPr lang="en-US" dirty="0" err="1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PrivateSend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5" name="Shape 8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4350" y="2040620"/>
            <a:ext cx="856570" cy="8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Shape 826"/>
          <p:cNvSpPr txBox="1"/>
          <p:nvPr/>
        </p:nvSpPr>
        <p:spPr>
          <a:xfrm>
            <a:off x="7134900" y="2868800"/>
            <a:ext cx="40200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receive 45% block reward (</a:t>
            </a:r>
            <a:r>
              <a:rPr lang="en-US" dirty="0" err="1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PoSe</a:t>
            </a: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7" name="Shape 8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4350" y="2587058"/>
            <a:ext cx="856570" cy="856564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Shape 828"/>
          <p:cNvSpPr txBox="1"/>
          <p:nvPr/>
        </p:nvSpPr>
        <p:spPr>
          <a:xfrm>
            <a:off x="7134900" y="3423300"/>
            <a:ext cx="46317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Incentives facilitate scalability (on-chain)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9" name="Shape 8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4350" y="3141570"/>
            <a:ext cx="856570" cy="856564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Shape 830"/>
          <p:cNvSpPr txBox="1"/>
          <p:nvPr/>
        </p:nvSpPr>
        <p:spPr>
          <a:xfrm>
            <a:off x="7134900" y="3939600"/>
            <a:ext cx="40200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Collateral of 1,000 Dash necessary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1" name="Shape 8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4350" y="3657858"/>
            <a:ext cx="856570" cy="856564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Shape 832"/>
          <p:cNvSpPr txBox="1"/>
          <p:nvPr/>
        </p:nvSpPr>
        <p:spPr>
          <a:xfrm>
            <a:off x="7134900" y="4494100"/>
            <a:ext cx="46317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Important for governance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3" name="Shape 8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4350" y="4212370"/>
            <a:ext cx="856570" cy="856564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Shape 834"/>
          <p:cNvSpPr txBox="1"/>
          <p:nvPr/>
        </p:nvSpPr>
        <p:spPr>
          <a:xfrm>
            <a:off x="4401753" y="5454168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Masternodes have many advantages, and many projects have already copied the concept.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0" name="Shape 840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Shape 841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Shape 842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DASH - DIGITAL CASH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does Dash solve the problems of governance?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3" name="Shape 843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844" name="Shape 8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Shape 845"/>
          <p:cNvSpPr txBox="1"/>
          <p:nvPr/>
        </p:nvSpPr>
        <p:spPr>
          <a:xfrm>
            <a:off x="4401750" y="488350"/>
            <a:ext cx="73383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DAO (decentralized autonomous organization)</a:t>
            </a:r>
          </a:p>
        </p:txBody>
      </p:sp>
      <p:sp>
        <p:nvSpPr>
          <p:cNvPr id="846" name="Shape 846"/>
          <p:cNvSpPr txBox="1"/>
          <p:nvPr/>
        </p:nvSpPr>
        <p:spPr>
          <a:xfrm>
            <a:off x="4458350" y="282882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Masternodes</a:t>
            </a:r>
            <a:endParaRPr lang="en-US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make on-chain scaling possible (400 MB)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voting in the DGBB (Decentralized Governance By Blockchain)</a:t>
            </a:r>
          </a:p>
        </p:txBody>
      </p:sp>
      <p:sp>
        <p:nvSpPr>
          <p:cNvPr id="847" name="Shape 847"/>
          <p:cNvSpPr txBox="1"/>
          <p:nvPr/>
        </p:nvSpPr>
        <p:spPr>
          <a:xfrm>
            <a:off x="9614250" y="282882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Treasury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budget of the 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Dash DAO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financing of development, marketing, sales, education</a:t>
            </a:r>
          </a:p>
        </p:txBody>
      </p:sp>
      <p:sp>
        <p:nvSpPr>
          <p:cNvPr id="848" name="Shape 848"/>
          <p:cNvSpPr txBox="1"/>
          <p:nvPr/>
        </p:nvSpPr>
        <p:spPr>
          <a:xfrm>
            <a:off x="7036300" y="282882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Miner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like Bitcoin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X11 algorithm instead of SHA 256</a:t>
            </a:r>
          </a:p>
        </p:txBody>
      </p:sp>
      <p:pic>
        <p:nvPicPr>
          <p:cNvPr id="849" name="Shape 849"/>
          <p:cNvPicPr preferRelativeResize="0"/>
          <p:nvPr/>
        </p:nvPicPr>
        <p:blipFill rotWithShape="1">
          <a:blip r:embed="rId6">
            <a:alphaModFix/>
          </a:blip>
          <a:srcRect l="55005" b="33967"/>
          <a:stretch/>
        </p:blipFill>
        <p:spPr>
          <a:xfrm>
            <a:off x="4401750" y="1775650"/>
            <a:ext cx="1495850" cy="655175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Shape 850"/>
          <p:cNvSpPr txBox="1"/>
          <p:nvPr/>
        </p:nvSpPr>
        <p:spPr>
          <a:xfrm>
            <a:off x="4401752" y="484457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45% block reward</a:t>
            </a:r>
          </a:p>
        </p:txBody>
      </p:sp>
      <p:sp>
        <p:nvSpPr>
          <p:cNvPr id="851" name="Shape 851"/>
          <p:cNvSpPr txBox="1"/>
          <p:nvPr/>
        </p:nvSpPr>
        <p:spPr>
          <a:xfrm>
            <a:off x="7036300" y="484457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45% block reward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Shape 852"/>
          <p:cNvSpPr txBox="1"/>
          <p:nvPr/>
        </p:nvSpPr>
        <p:spPr>
          <a:xfrm>
            <a:off x="9614250" y="484457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10% block reward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3" name="Shape 8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77575" y="1650675"/>
            <a:ext cx="958013" cy="958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Shape 8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88700" y="1574475"/>
            <a:ext cx="958025" cy="9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0" name="Shape 860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Shape 861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Shape 862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DASH - DIGITAL CASH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Who can participate?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Shape 863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864" name="Shape 8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Shape 865"/>
          <p:cNvSpPr txBox="1"/>
          <p:nvPr/>
        </p:nvSpPr>
        <p:spPr>
          <a:xfrm>
            <a:off x="4401753" y="4883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Dash is open source and public</a:t>
            </a:r>
          </a:p>
        </p:txBody>
      </p:sp>
      <p:sp>
        <p:nvSpPr>
          <p:cNvPr id="866" name="Shape 866"/>
          <p:cNvSpPr txBox="1"/>
          <p:nvPr/>
        </p:nvSpPr>
        <p:spPr>
          <a:xfrm>
            <a:off x="5220350" y="1475218"/>
            <a:ext cx="61980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Everybody can participate in the discussion about development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7" name="Shape 8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1230283"/>
            <a:ext cx="856570" cy="8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Shape 868"/>
          <p:cNvSpPr txBox="1"/>
          <p:nvPr/>
        </p:nvSpPr>
        <p:spPr>
          <a:xfrm>
            <a:off x="5220350" y="2724988"/>
            <a:ext cx="61980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Everybody can run a masternode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9" name="Shape 8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2443258"/>
            <a:ext cx="856570" cy="856564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Shape 870"/>
          <p:cNvSpPr txBox="1"/>
          <p:nvPr/>
        </p:nvSpPr>
        <p:spPr>
          <a:xfrm>
            <a:off x="5220350" y="3352963"/>
            <a:ext cx="61980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Everybody can mine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1" name="Shape 8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3071233"/>
            <a:ext cx="856570" cy="856564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Shape 872"/>
          <p:cNvSpPr txBox="1"/>
          <p:nvPr/>
        </p:nvSpPr>
        <p:spPr>
          <a:xfrm>
            <a:off x="5220350" y="3965275"/>
            <a:ext cx="61980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Everybody can use Dash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3" name="Shape 8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3683545"/>
            <a:ext cx="856570" cy="856564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Shape 874"/>
          <p:cNvSpPr txBox="1"/>
          <p:nvPr/>
        </p:nvSpPr>
        <p:spPr>
          <a:xfrm>
            <a:off x="4401750" y="5301775"/>
            <a:ext cx="68787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The necessary knowledge is readily available in all languages.</a:t>
            </a:r>
          </a:p>
        </p:txBody>
      </p:sp>
      <p:sp>
        <p:nvSpPr>
          <p:cNvPr id="875" name="Shape 875"/>
          <p:cNvSpPr txBox="1"/>
          <p:nvPr/>
        </p:nvSpPr>
        <p:spPr>
          <a:xfrm>
            <a:off x="5220350" y="4608900"/>
            <a:ext cx="61980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Everybody can create a budget proposal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6" name="Shape 8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4327170"/>
            <a:ext cx="856570" cy="856564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Shape 877"/>
          <p:cNvSpPr txBox="1"/>
          <p:nvPr/>
        </p:nvSpPr>
        <p:spPr>
          <a:xfrm>
            <a:off x="5220350" y="2097013"/>
            <a:ext cx="61980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Everybody can run a node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8" name="Shape 8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1815283"/>
            <a:ext cx="856570" cy="856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4" name="Shape 8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Shape 885"/>
          <p:cNvPicPr preferRelativeResize="0"/>
          <p:nvPr/>
        </p:nvPicPr>
        <p:blipFill rotWithShape="1">
          <a:blip r:embed="rId4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Shape 886"/>
          <p:cNvSpPr txBox="1"/>
          <p:nvPr/>
        </p:nvSpPr>
        <p:spPr>
          <a:xfrm>
            <a:off x="6485325" y="2269125"/>
            <a:ext cx="1689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Idea about the improvement of Dash</a:t>
            </a:r>
          </a:p>
        </p:txBody>
      </p:sp>
      <p:sp>
        <p:nvSpPr>
          <p:cNvPr id="887" name="Shape 887"/>
          <p:cNvSpPr txBox="1"/>
          <p:nvPr/>
        </p:nvSpPr>
        <p:spPr>
          <a:xfrm>
            <a:off x="8453776" y="2269125"/>
            <a:ext cx="1731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Formulation of a plan with a detailed budget</a:t>
            </a:r>
          </a:p>
        </p:txBody>
      </p:sp>
      <p:sp>
        <p:nvSpPr>
          <p:cNvPr id="888" name="Shape 888"/>
          <p:cNvSpPr txBox="1"/>
          <p:nvPr/>
        </p:nvSpPr>
        <p:spPr>
          <a:xfrm>
            <a:off x="10444075" y="2269125"/>
            <a:ext cx="1428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Create 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budget proposal</a:t>
            </a:r>
          </a:p>
        </p:txBody>
      </p:sp>
      <p:sp>
        <p:nvSpPr>
          <p:cNvPr id="889" name="Shape 889"/>
          <p:cNvSpPr txBox="1"/>
          <p:nvPr/>
        </p:nvSpPr>
        <p:spPr>
          <a:xfrm>
            <a:off x="4494999" y="2269125"/>
            <a:ext cx="173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Motivated member of the Dash Community</a:t>
            </a:r>
          </a:p>
        </p:txBody>
      </p:sp>
      <p:sp>
        <p:nvSpPr>
          <p:cNvPr id="890" name="Shape 890"/>
          <p:cNvSpPr txBox="1"/>
          <p:nvPr/>
        </p:nvSpPr>
        <p:spPr>
          <a:xfrm>
            <a:off x="4495000" y="3926550"/>
            <a:ext cx="1731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Masternodes have “skin in the game” and voting rights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1" name="Shape 891"/>
          <p:cNvSpPr txBox="1"/>
          <p:nvPr/>
        </p:nvSpPr>
        <p:spPr>
          <a:xfrm>
            <a:off x="6499375" y="3926550"/>
            <a:ext cx="181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Vote with yes, no or abstain</a:t>
            </a:r>
          </a:p>
        </p:txBody>
      </p:sp>
      <p:sp>
        <p:nvSpPr>
          <p:cNvPr id="892" name="Shape 892"/>
          <p:cNvSpPr txBox="1"/>
          <p:nvPr/>
        </p:nvSpPr>
        <p:spPr>
          <a:xfrm>
            <a:off x="8496648" y="3926550"/>
            <a:ext cx="19404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Payment from the budget the proposal passes</a:t>
            </a:r>
          </a:p>
        </p:txBody>
      </p:sp>
      <p:sp>
        <p:nvSpPr>
          <p:cNvPr id="893" name="Shape 893"/>
          <p:cNvSpPr txBox="1"/>
          <p:nvPr/>
        </p:nvSpPr>
        <p:spPr>
          <a:xfrm>
            <a:off x="4401750" y="488350"/>
            <a:ext cx="77109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DGBB (decentralized governance by blockchain)</a:t>
            </a:r>
          </a:p>
        </p:txBody>
      </p:sp>
      <p:pic>
        <p:nvPicPr>
          <p:cNvPr id="894" name="Shape 894"/>
          <p:cNvPicPr preferRelativeResize="0"/>
          <p:nvPr/>
        </p:nvPicPr>
        <p:blipFill rotWithShape="1">
          <a:blip r:embed="rId5">
            <a:alphaModFix/>
          </a:blip>
          <a:srcRect l="55005" b="28637"/>
          <a:stretch/>
        </p:blipFill>
        <p:spPr>
          <a:xfrm>
            <a:off x="4495000" y="3274266"/>
            <a:ext cx="1161383" cy="549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Shape 8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67369" y="3177247"/>
            <a:ext cx="743804" cy="743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Shape 8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51986" y="3177250"/>
            <a:ext cx="743801" cy="7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Shape 8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99375" y="1441100"/>
            <a:ext cx="743800" cy="7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Shape 89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25550" y="1180925"/>
            <a:ext cx="1254625" cy="12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9" name="Shape 89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96649" y="1509193"/>
            <a:ext cx="681385" cy="681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Shape 9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591864" y="1509175"/>
            <a:ext cx="681385" cy="681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" name="Shape 90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507175" y="1489133"/>
            <a:ext cx="856570" cy="8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Shape 90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441625" y="1489133"/>
            <a:ext cx="856570" cy="8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Shape 90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382762" y="1489133"/>
            <a:ext cx="856570" cy="8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Shape 90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825900" y="3120870"/>
            <a:ext cx="856570" cy="856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Shape 90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65187" y="3120870"/>
            <a:ext cx="856570" cy="856564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Shape 906"/>
          <p:cNvSpPr txBox="1"/>
          <p:nvPr/>
        </p:nvSpPr>
        <p:spPr>
          <a:xfrm>
            <a:off x="4401750" y="5301775"/>
            <a:ext cx="68787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DGBB is efficient, quick and highly goal oriented.</a:t>
            </a:r>
          </a:p>
        </p:txBody>
      </p:sp>
      <p:sp>
        <p:nvSpPr>
          <p:cNvPr id="907" name="Shape 907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(haftungsbeschrängt) | Maria-Goeppert-Str. 3 | 23562 Lübeck |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www.dash-embassy.org</a:t>
            </a:r>
            <a:r>
              <a:rPr lang="en-US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908" name="Shape 908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DASH - DIGITAL CASH</a:t>
            </a:r>
            <a:b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does the voting work?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4" name="Shape 9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Shape 915"/>
          <p:cNvPicPr preferRelativeResize="0"/>
          <p:nvPr/>
        </p:nvPicPr>
        <p:blipFill rotWithShape="1">
          <a:blip r:embed="rId4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6" name="Shape 916"/>
          <p:cNvPicPr preferRelativeResize="0"/>
          <p:nvPr/>
        </p:nvPicPr>
        <p:blipFill rotWithShape="1">
          <a:blip r:embed="rId5">
            <a:alphaModFix/>
          </a:blip>
          <a:srcRect l="46071"/>
          <a:stretch/>
        </p:blipFill>
        <p:spPr>
          <a:xfrm>
            <a:off x="4088411" y="98155"/>
            <a:ext cx="3224592" cy="1096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Shape 9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23574" y="1256423"/>
            <a:ext cx="2909412" cy="227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Shape 9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91878" y="3983105"/>
            <a:ext cx="4921250" cy="1838634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Shape 919"/>
          <p:cNvSpPr txBox="1"/>
          <p:nvPr/>
        </p:nvSpPr>
        <p:spPr>
          <a:xfrm>
            <a:off x="7605448" y="1833645"/>
            <a:ext cx="413385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The goal is to simplify the use of digital cash so much that no prior technical knowledge is necessary.</a:t>
            </a:r>
          </a:p>
        </p:txBody>
      </p:sp>
      <p:sp>
        <p:nvSpPr>
          <p:cNvPr id="920" name="Shape 920"/>
          <p:cNvSpPr txBox="1"/>
          <p:nvPr/>
        </p:nvSpPr>
        <p:spPr>
          <a:xfrm>
            <a:off x="9372600" y="4258323"/>
            <a:ext cx="2342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User accounts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Recovery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Standing orders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Contact list 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…</a:t>
            </a:r>
          </a:p>
        </p:txBody>
      </p:sp>
      <p:sp>
        <p:nvSpPr>
          <p:cNvPr id="921" name="Shape 921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DASH - DIGITAL CASH</a:t>
            </a:r>
            <a:b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does the future hold?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2" name="Shape 922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(haftungsbeschrängt) | Maria-Goeppert-Str. 3 | 23562 Lübeck |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www.dash-embassy.org</a:t>
            </a:r>
            <a:r>
              <a:rPr lang="en-US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8" name="Shape 928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Shape 929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Shape 930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DASH - DIGITAL CASH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&amp; practical use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1" name="Shape 931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932" name="Shape 9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Shape 933"/>
          <p:cNvSpPr txBox="1"/>
          <p:nvPr/>
        </p:nvSpPr>
        <p:spPr>
          <a:xfrm>
            <a:off x="4401753" y="619019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What questions are unanswered?</a:t>
            </a:r>
          </a:p>
        </p:txBody>
      </p:sp>
      <p:pic>
        <p:nvPicPr>
          <p:cNvPr id="934" name="Shape 9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37375" y="1964963"/>
            <a:ext cx="2142499" cy="21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5" name="Shape 9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70160" y="2740251"/>
            <a:ext cx="658741" cy="466282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Shape 936"/>
          <p:cNvSpPr txBox="1"/>
          <p:nvPr/>
        </p:nvSpPr>
        <p:spPr>
          <a:xfrm>
            <a:off x="5229025" y="2136163"/>
            <a:ext cx="40200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“Dash Wallet” in the Play/App Store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7" name="Shape 9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18475" y="1854420"/>
            <a:ext cx="856570" cy="8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Shape 938"/>
          <p:cNvSpPr txBox="1"/>
          <p:nvPr/>
        </p:nvSpPr>
        <p:spPr>
          <a:xfrm>
            <a:off x="5229025" y="2690663"/>
            <a:ext cx="43125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Install and open app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9" name="Shape 9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18475" y="2408933"/>
            <a:ext cx="856570" cy="8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Shape 940"/>
          <p:cNvSpPr txBox="1"/>
          <p:nvPr/>
        </p:nvSpPr>
        <p:spPr>
          <a:xfrm>
            <a:off x="5229025" y="3237113"/>
            <a:ext cx="40200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Write down the recovery seed (backup)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1" name="Shape 9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18475" y="2955370"/>
            <a:ext cx="856570" cy="856564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Shape 942"/>
          <p:cNvSpPr txBox="1"/>
          <p:nvPr/>
        </p:nvSpPr>
        <p:spPr>
          <a:xfrm>
            <a:off x="5229025" y="3791613"/>
            <a:ext cx="46317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Create a PIN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3" name="Shape 9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18475" y="3509883"/>
            <a:ext cx="856570" cy="856564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Shape 944"/>
          <p:cNvSpPr txBox="1"/>
          <p:nvPr/>
        </p:nvSpPr>
        <p:spPr>
          <a:xfrm>
            <a:off x="4401750" y="5301775"/>
            <a:ext cx="68787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Everybody gets €1 during the break.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060"/>
          </a:solidFill>
          <a:ln w="9525" cap="flat" cmpd="sng">
            <a:solidFill>
              <a:srgbClr val="01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0" name="Shape 9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725" y="4357975"/>
            <a:ext cx="7640673" cy="21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Shape 9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350" y="469775"/>
            <a:ext cx="4115676" cy="290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/>
          <p:nvPr/>
        </p:nvSpPr>
        <p:spPr>
          <a:xfrm>
            <a:off x="0" y="-17075"/>
            <a:ext cx="12192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7" name="Shape 957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Shape 9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Shape 959"/>
          <p:cNvSpPr txBox="1"/>
          <p:nvPr/>
        </p:nvSpPr>
        <p:spPr>
          <a:xfrm>
            <a:off x="0" y="1228525"/>
            <a:ext cx="12192000" cy="43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MONEY &amp; MONETARY POLICY</a:t>
            </a:r>
            <a:endParaRPr sz="2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BITCOIN &amp; BLOCKCHAIN</a:t>
            </a:r>
            <a:endParaRPr sz="2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DASH - DIGITAL CASH</a:t>
            </a:r>
            <a:endParaRPr sz="2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LAW &amp; TAXATION</a:t>
            </a:r>
            <a:endParaRPr sz="30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0" y="-17075"/>
            <a:ext cx="12192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0" y="1228525"/>
            <a:ext cx="12192000" cy="43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MONEY &amp; MONETARY POLICY</a:t>
            </a:r>
            <a:endParaRPr sz="30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/>
            <a:endParaRPr lang="en-US"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/>
            <a:r>
              <a:rPr lang="en-US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BITCOIN &amp; BLOCKCHAIN</a:t>
            </a:r>
          </a:p>
          <a:p>
            <a:pPr lvl="0" algn="ctr"/>
            <a:endParaRPr lang="en-US"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/>
            <a:r>
              <a:rPr lang="en-US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DASH - DIGITAL CASH</a:t>
            </a:r>
          </a:p>
          <a:p>
            <a:pPr lvl="0" algn="ctr"/>
            <a:endParaRPr lang="en-US"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/>
            <a:r>
              <a:rPr lang="en-US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LAW &amp; TAXATION</a:t>
            </a: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hape 964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5" name="Shape 965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966" name="Shape 966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Shape 967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LAW &amp; TAXATION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are cryptocurrencies taxed?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Shape 968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969" name="Shape 9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Shape 970"/>
          <p:cNvSpPr txBox="1"/>
          <p:nvPr/>
        </p:nvSpPr>
        <p:spPr>
          <a:xfrm>
            <a:off x="4401750" y="488350"/>
            <a:ext cx="7654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Disclaimer</a:t>
            </a:r>
          </a:p>
        </p:txBody>
      </p:sp>
      <p:sp>
        <p:nvSpPr>
          <p:cNvPr id="971" name="Shape 971"/>
          <p:cNvSpPr txBox="1"/>
          <p:nvPr/>
        </p:nvSpPr>
        <p:spPr>
          <a:xfrm>
            <a:off x="4458350" y="1304825"/>
            <a:ext cx="64611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There are many open questions in regard to cryptocurrency taxation.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 is therefore possible that fiscal authorities and courts may rule differently than described here.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speaker gives no guarantee that this information is correct, complete and up to date. It is always important to speak with an accountant or lawyer before starting a business related to cryptocurrencies.</a:t>
            </a:r>
            <a:endParaRPr lang="en-US" sz="18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7" name="Shape 977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Shape 978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Shape 979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buClr>
                <a:schemeClr val="dk1"/>
              </a:buClr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LAW &amp; TAXATION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are cryptocurrencies taxed?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0" name="Shape 980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981" name="Shape 9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Shape 982"/>
          <p:cNvSpPr txBox="1"/>
          <p:nvPr/>
        </p:nvSpPr>
        <p:spPr>
          <a:xfrm>
            <a:off x="4401750" y="488350"/>
            <a:ext cx="73695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No clear guidelines</a:t>
            </a:r>
          </a:p>
        </p:txBody>
      </p:sp>
      <p:sp>
        <p:nvSpPr>
          <p:cNvPr id="983" name="Shape 983"/>
          <p:cNvSpPr txBox="1"/>
          <p:nvPr/>
        </p:nvSpPr>
        <p:spPr>
          <a:xfrm>
            <a:off x="5220350" y="1326399"/>
            <a:ext cx="6198000" cy="6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On 02/27/2018, the German treasury department issued the first written announcement with regard to taxation (mostly relating to sales tax)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4" name="Shape 9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1230283"/>
            <a:ext cx="856570" cy="8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Shape 985"/>
          <p:cNvSpPr txBox="1"/>
          <p:nvPr/>
        </p:nvSpPr>
        <p:spPr>
          <a:xfrm>
            <a:off x="5220350" y="2725798"/>
            <a:ext cx="6198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More decisions are not currently available, but could be issued at any time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6" name="Shape 9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2519458"/>
            <a:ext cx="856570" cy="856564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Shape 987"/>
          <p:cNvSpPr txBox="1"/>
          <p:nvPr/>
        </p:nvSpPr>
        <p:spPr>
          <a:xfrm>
            <a:off x="5220350" y="3993402"/>
            <a:ext cx="61980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Cryptocurrencies are not legal tender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8" name="Shape 9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3738895"/>
            <a:ext cx="856570" cy="856564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Shape 989"/>
          <p:cNvSpPr txBox="1"/>
          <p:nvPr/>
        </p:nvSpPr>
        <p:spPr>
          <a:xfrm>
            <a:off x="4401750" y="5454175"/>
            <a:ext cx="68787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More precedents are needed.</a:t>
            </a:r>
          </a:p>
        </p:txBody>
      </p:sp>
      <p:sp>
        <p:nvSpPr>
          <p:cNvPr id="990" name="Shape 990"/>
          <p:cNvSpPr txBox="1"/>
          <p:nvPr/>
        </p:nvSpPr>
        <p:spPr>
          <a:xfrm>
            <a:off x="5220350" y="2097035"/>
            <a:ext cx="6198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Announcement from the treasury department of Hamburg dated 12/11/2017 (private income tax)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1" name="Shape 9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1891483"/>
            <a:ext cx="856570" cy="8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992" name="Shape 992"/>
          <p:cNvSpPr txBox="1"/>
          <p:nvPr/>
        </p:nvSpPr>
        <p:spPr>
          <a:xfrm>
            <a:off x="5220350" y="4614004"/>
            <a:ext cx="6198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In regards to income tax, they are seen as immaterial goods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3" name="Shape 9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4350870"/>
            <a:ext cx="856570" cy="856564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Shape 994"/>
          <p:cNvSpPr txBox="1"/>
          <p:nvPr/>
        </p:nvSpPr>
        <p:spPr>
          <a:xfrm>
            <a:off x="5220350" y="3383089"/>
            <a:ext cx="61980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Different cryptocurrencies may be taxed differently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5" name="Shape 9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3130245"/>
            <a:ext cx="856570" cy="856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1" name="Shape 1001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Shape 1002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Shape 1003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buClr>
                <a:schemeClr val="dk1"/>
              </a:buClr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LAW &amp; TAXATION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is mining taxed?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4" name="Shape 1004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005" name="Shape 10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Shape 1006"/>
          <p:cNvSpPr txBox="1"/>
          <p:nvPr/>
        </p:nvSpPr>
        <p:spPr>
          <a:xfrm>
            <a:off x="4401750" y="488350"/>
            <a:ext cx="7068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Private / Corporate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7" name="Shape 1007"/>
          <p:cNvSpPr txBox="1"/>
          <p:nvPr/>
        </p:nvSpPr>
        <p:spPr>
          <a:xfrm>
            <a:off x="4458350" y="2600225"/>
            <a:ext cx="28701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Private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additional income according to 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§ 22 Nr. 3 </a:t>
            </a:r>
            <a:r>
              <a:rPr lang="en-US" sz="1100" dirty="0" err="1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EStG</a:t>
            </a: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 (income tax)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not clear if only transaction fees or also block rewards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8" name="Shape 1008"/>
          <p:cNvSpPr txBox="1"/>
          <p:nvPr/>
        </p:nvSpPr>
        <p:spPr>
          <a:xfrm>
            <a:off x="8140600" y="2600225"/>
            <a:ext cx="28701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Corporate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value of the new coins in comparison to production cost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difference is seen as profit</a:t>
            </a:r>
          </a:p>
        </p:txBody>
      </p:sp>
      <p:sp>
        <p:nvSpPr>
          <p:cNvPr id="1009" name="Shape 1009"/>
          <p:cNvSpPr txBox="1"/>
          <p:nvPr/>
        </p:nvSpPr>
        <p:spPr>
          <a:xfrm>
            <a:off x="4401750" y="5301775"/>
            <a:ext cx="68787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No sales tax on mining.</a:t>
            </a:r>
          </a:p>
        </p:txBody>
      </p:sp>
      <p:pic>
        <p:nvPicPr>
          <p:cNvPr id="1010" name="Shape 10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9919" y="1381688"/>
            <a:ext cx="1004250" cy="10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Shape 10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55650" y="1381700"/>
            <a:ext cx="1081450" cy="10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7" name="Shape 1017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Shape 1018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Shape 1019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buClr>
                <a:schemeClr val="dk1"/>
              </a:buClr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LAW &amp; TAXATION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are Dash masternodes taxed?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0" name="Shape 1020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021" name="Shape 10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Shape 1022"/>
          <p:cNvSpPr txBox="1"/>
          <p:nvPr/>
        </p:nvSpPr>
        <p:spPr>
          <a:xfrm>
            <a:off x="4401750" y="488350"/>
            <a:ext cx="7068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Private / Corporate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3" name="Shape 1023"/>
          <p:cNvSpPr txBox="1"/>
          <p:nvPr/>
        </p:nvSpPr>
        <p:spPr>
          <a:xfrm>
            <a:off x="4458350" y="2600225"/>
            <a:ext cx="28701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Private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taxation unclear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maybe not taxable, maybe taxable as additional income according to § 22 Nr. 3 </a:t>
            </a:r>
            <a:r>
              <a:rPr lang="en-US" sz="1100" dirty="0" err="1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EStG</a:t>
            </a: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 (income tax)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our partners are still discussing the question</a:t>
            </a:r>
          </a:p>
        </p:txBody>
      </p:sp>
      <p:sp>
        <p:nvSpPr>
          <p:cNvPr id="1024" name="Shape 1024"/>
          <p:cNvSpPr txBox="1"/>
          <p:nvPr/>
        </p:nvSpPr>
        <p:spPr>
          <a:xfrm>
            <a:off x="8140600" y="2600225"/>
            <a:ext cx="28701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Corporate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1,000 Dash collateral are most likely business assets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transformation of the collateral to business assets not taxable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lvl="0" indent="-249238"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valuation at the current price or at the time of acquisition if this date is 3 years ago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lvl="0" indent="-249238"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performance recognized in operating assets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lvl="0" indent="-249238"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the transfer into private wealth is taxable (private holding period begins after the takeover)</a:t>
            </a:r>
          </a:p>
        </p:txBody>
      </p:sp>
      <p:pic>
        <p:nvPicPr>
          <p:cNvPr id="1025" name="Shape 10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9919" y="1381688"/>
            <a:ext cx="1004250" cy="10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Shape 10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55650" y="1381700"/>
            <a:ext cx="1081450" cy="10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hape 1031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2" name="Shape 1032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Shape 1033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Shape 1034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LAW &amp; TAXATION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are budget proposals taxed?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5" name="Shape 1035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036" name="Shape 10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Shape 1037"/>
          <p:cNvSpPr txBox="1"/>
          <p:nvPr/>
        </p:nvSpPr>
        <p:spPr>
          <a:xfrm>
            <a:off x="4401753" y="4883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Unfortunately, completely unclear</a:t>
            </a:r>
          </a:p>
        </p:txBody>
      </p:sp>
      <p:sp>
        <p:nvSpPr>
          <p:cNvPr id="1038" name="Shape 1038"/>
          <p:cNvSpPr txBox="1"/>
          <p:nvPr/>
        </p:nvSpPr>
        <p:spPr>
          <a:xfrm>
            <a:off x="5220350" y="1512000"/>
            <a:ext cx="61980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Most likely a commercial activity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9" name="Shape 10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1230283"/>
            <a:ext cx="856570" cy="8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1040" name="Shape 1040"/>
          <p:cNvSpPr txBox="1"/>
          <p:nvPr/>
        </p:nvSpPr>
        <p:spPr>
          <a:xfrm>
            <a:off x="5220350" y="2695135"/>
            <a:ext cx="6198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Most likely no sales tax because no recipients 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1" name="Shape 10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2443258"/>
            <a:ext cx="856570" cy="856564"/>
          </a:xfrm>
          <a:prstGeom prst="rect">
            <a:avLst/>
          </a:prstGeom>
          <a:noFill/>
          <a:ln>
            <a:noFill/>
          </a:ln>
        </p:spPr>
      </p:pic>
      <p:sp>
        <p:nvSpPr>
          <p:cNvPr id="1042" name="Shape 1042"/>
          <p:cNvSpPr txBox="1"/>
          <p:nvPr/>
        </p:nvSpPr>
        <p:spPr>
          <a:xfrm>
            <a:off x="5220350" y="3352963"/>
            <a:ext cx="61980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Our partners are in dialogue with the financial authorities 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3" name="Shape 10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3071233"/>
            <a:ext cx="856570" cy="856564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Shape 1044"/>
          <p:cNvSpPr txBox="1"/>
          <p:nvPr/>
        </p:nvSpPr>
        <p:spPr>
          <a:xfrm>
            <a:off x="4401750" y="5225575"/>
            <a:ext cx="68787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Precedents are needed.</a:t>
            </a:r>
          </a:p>
        </p:txBody>
      </p:sp>
      <p:sp>
        <p:nvSpPr>
          <p:cNvPr id="1045" name="Shape 1045"/>
          <p:cNvSpPr txBox="1"/>
          <p:nvPr/>
        </p:nvSpPr>
        <p:spPr>
          <a:xfrm>
            <a:off x="5220350" y="2097013"/>
            <a:ext cx="61980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Probably income tax or corporation tax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6" name="Shape 10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1815283"/>
            <a:ext cx="856570" cy="856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Shape 1051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2" name="Shape 1052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Shape 1053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Shape 1054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buClr>
                <a:schemeClr val="dk1"/>
              </a:buClr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LAW &amp; TAXATION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are retail payments taxed?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5" name="Shape 1055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056" name="Shape 10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Shape 1057"/>
          <p:cNvSpPr txBox="1"/>
          <p:nvPr/>
        </p:nvSpPr>
        <p:spPr>
          <a:xfrm>
            <a:off x="4401753" y="4883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Like payments in legal tender</a:t>
            </a:r>
          </a:p>
        </p:txBody>
      </p:sp>
      <p:sp>
        <p:nvSpPr>
          <p:cNvPr id="1058" name="Shape 1058"/>
          <p:cNvSpPr txBox="1"/>
          <p:nvPr/>
        </p:nvSpPr>
        <p:spPr>
          <a:xfrm>
            <a:off x="5220350" y="1512000"/>
            <a:ext cx="61980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Sales tax based on the value at the time of the payment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9" name="Shape 10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1230283"/>
            <a:ext cx="856570" cy="8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Shape 1060"/>
          <p:cNvSpPr txBox="1"/>
          <p:nvPr/>
        </p:nvSpPr>
        <p:spPr>
          <a:xfrm>
            <a:off x="5220350" y="2718188"/>
            <a:ext cx="61980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Speculative gains or losses on hold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1" name="Shape 10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2436458"/>
            <a:ext cx="856570" cy="856564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Shape 1062"/>
          <p:cNvSpPr txBox="1"/>
          <p:nvPr/>
        </p:nvSpPr>
        <p:spPr>
          <a:xfrm>
            <a:off x="4401750" y="5225575"/>
            <a:ext cx="68787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Comparatively high effort for the merchant</a:t>
            </a:r>
          </a:p>
        </p:txBody>
      </p:sp>
      <p:sp>
        <p:nvSpPr>
          <p:cNvPr id="1063" name="Shape 1063"/>
          <p:cNvSpPr txBox="1"/>
          <p:nvPr/>
        </p:nvSpPr>
        <p:spPr>
          <a:xfrm>
            <a:off x="5220350" y="2097013"/>
            <a:ext cx="61980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Income tax based on the value at the time of the payment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4" name="Shape 10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400" y="1815283"/>
            <a:ext cx="856570" cy="856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0" name="Shape 1070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Shape 1071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Shape 1072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buClr>
                <a:schemeClr val="dk1"/>
              </a:buClr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LAW &amp; TAXATION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is trading taxed?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3" name="Shape 1073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074" name="Shape 10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Shape 1075"/>
          <p:cNvSpPr txBox="1"/>
          <p:nvPr/>
        </p:nvSpPr>
        <p:spPr>
          <a:xfrm>
            <a:off x="4401750" y="488350"/>
            <a:ext cx="7068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Private / Corporate (both FIFO)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6" name="Shape 1076"/>
          <p:cNvSpPr txBox="1"/>
          <p:nvPr/>
        </p:nvSpPr>
        <p:spPr>
          <a:xfrm>
            <a:off x="4458350" y="2447825"/>
            <a:ext cx="28701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B0F3B"/>
                </a:solidFill>
                <a:latin typeface="Montserrat"/>
                <a:ea typeface="Montserrat"/>
                <a:cs typeface="Montserrat"/>
                <a:sym typeface="Montserrat"/>
              </a:rPr>
              <a:t>Private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B0F3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lvl="0" indent="-249238">
              <a:buClr>
                <a:srgbClr val="0B0F3B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B0F3B"/>
                </a:solidFill>
                <a:latin typeface="Montserrat"/>
                <a:ea typeface="Montserrat"/>
                <a:cs typeface="Montserrat"/>
                <a:sym typeface="Montserrat"/>
              </a:rPr>
              <a:t>private sale transaction</a:t>
            </a:r>
            <a:br>
              <a:rPr lang="en-US" sz="1100" dirty="0">
                <a:solidFill>
                  <a:srgbClr val="0B0F3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100" dirty="0">
                <a:solidFill>
                  <a:srgbClr val="0B0F3B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US" sz="1100" dirty="0">
                <a:solidFill>
                  <a:srgbClr val="0B0F3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§ 22 Nr. 2, § 23 Abs. 1 Nr. 2 </a:t>
            </a:r>
            <a:r>
              <a:rPr lang="en-US" sz="1100" dirty="0" err="1">
                <a:solidFill>
                  <a:srgbClr val="0B0F3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EStG</a:t>
            </a:r>
            <a:r>
              <a:rPr lang="en-US" sz="1100" dirty="0">
                <a:solidFill>
                  <a:srgbClr val="0B0F3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lang="en-US" sz="1100" dirty="0">
              <a:solidFill>
                <a:srgbClr val="0B0F3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B0F3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lvl="0" indent="-249238">
              <a:buClr>
                <a:srgbClr val="0B0F3B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B0F3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according to § 23 Abs. 3 </a:t>
            </a:r>
            <a:r>
              <a:rPr lang="en-US" sz="1100" dirty="0" err="1">
                <a:solidFill>
                  <a:srgbClr val="0B0F3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Satz</a:t>
            </a:r>
            <a:r>
              <a:rPr lang="en-US" sz="1100" dirty="0">
                <a:solidFill>
                  <a:srgbClr val="0B0F3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1 </a:t>
            </a:r>
            <a:r>
              <a:rPr lang="en-US" sz="1100" dirty="0" err="1">
                <a:solidFill>
                  <a:srgbClr val="0B0F3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EStG</a:t>
            </a:r>
            <a:r>
              <a:rPr lang="en-US" sz="1100" dirty="0">
                <a:solidFill>
                  <a:srgbClr val="0B0F3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>
                <a:solidFill>
                  <a:srgbClr val="0B0F3B"/>
                </a:solidFill>
                <a:latin typeface="Montserrat"/>
                <a:ea typeface="Montserrat"/>
                <a:cs typeface="Montserrat"/>
                <a:sym typeface="Montserrat"/>
              </a:rPr>
              <a:t>profit = disposal price minus acquisition and advertising costs (fees)</a:t>
            </a:r>
          </a:p>
          <a:p>
            <a:pPr marL="179999" lvl="0" indent="-249849">
              <a:buClr>
                <a:srgbClr val="0B0F3B"/>
              </a:buClr>
              <a:buSzPts val="1100"/>
              <a:buFont typeface="Montserrat"/>
              <a:buChar char="-"/>
            </a:pPr>
            <a:endParaRPr lang="en-US" sz="1100" dirty="0">
              <a:solidFill>
                <a:srgbClr val="0B0F3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lvl="0" indent="-249238">
              <a:buClr>
                <a:srgbClr val="0B0F3B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B0F3B"/>
                </a:solidFill>
                <a:latin typeface="Montserrat"/>
                <a:ea typeface="Montserrat"/>
                <a:cs typeface="Montserrat"/>
                <a:sym typeface="Montserrat"/>
              </a:rPr>
              <a:t>for trade between cryptocurrencies or for purchase of goods / services</a:t>
            </a:r>
          </a:p>
          <a:p>
            <a:pPr marL="179999" lvl="0" indent="-249849">
              <a:buClr>
                <a:srgbClr val="0B0F3B"/>
              </a:buClr>
              <a:buSzPts val="1100"/>
              <a:buFont typeface="Montserrat"/>
              <a:buChar char="-"/>
            </a:pPr>
            <a:endParaRPr lang="en-US" sz="1100" dirty="0">
              <a:solidFill>
                <a:srgbClr val="0B0F3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lvl="0" indent="-249238">
              <a:buClr>
                <a:srgbClr val="0B0F3B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B0F3B"/>
                </a:solidFill>
                <a:latin typeface="Montserrat"/>
                <a:ea typeface="Montserrat"/>
                <a:cs typeface="Montserrat"/>
                <a:sym typeface="Montserrat"/>
              </a:rPr>
              <a:t>after holding period of 1 year tax-free according to </a:t>
            </a:r>
            <a:r>
              <a:rPr lang="en-US" sz="1100" dirty="0">
                <a:solidFill>
                  <a:srgbClr val="0B0F3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§ 23 Abs. 1 Nr. 2 </a:t>
            </a:r>
            <a:r>
              <a:rPr lang="en-US" sz="1100" dirty="0" err="1">
                <a:solidFill>
                  <a:srgbClr val="0B0F3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Satz</a:t>
            </a:r>
            <a:r>
              <a:rPr lang="en-US" sz="1100" dirty="0">
                <a:solidFill>
                  <a:srgbClr val="0B0F3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1 </a:t>
            </a:r>
            <a:r>
              <a:rPr lang="en-US" sz="1100" dirty="0" err="1">
                <a:solidFill>
                  <a:srgbClr val="0B0F3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EStG</a:t>
            </a:r>
            <a:r>
              <a:rPr lang="en-US" sz="1100" dirty="0">
                <a:solidFill>
                  <a:srgbClr val="0B0F3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(or 10 years according to § 23 Abs. 1 Nr. 2 </a:t>
            </a:r>
            <a:r>
              <a:rPr lang="en-US" sz="1100" dirty="0" err="1">
                <a:solidFill>
                  <a:srgbClr val="0B0F3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Satz</a:t>
            </a:r>
            <a:r>
              <a:rPr lang="en-US" sz="1100" dirty="0">
                <a:solidFill>
                  <a:srgbClr val="0B0F3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4 </a:t>
            </a:r>
            <a:r>
              <a:rPr lang="en-US" sz="1100" dirty="0" err="1">
                <a:solidFill>
                  <a:srgbClr val="0B0F3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EStG</a:t>
            </a:r>
            <a:r>
              <a:rPr lang="en-US" sz="1100" dirty="0">
                <a:solidFill>
                  <a:srgbClr val="0B0F3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B0F3B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249238" lvl="0" indent="-249238">
              <a:buClr>
                <a:srgbClr val="0B0F3B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B0F3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€600 </a:t>
            </a:r>
            <a:r>
              <a:rPr lang="en-US" sz="1100" dirty="0">
                <a:solidFill>
                  <a:srgbClr val="0B0F3B"/>
                </a:solidFill>
                <a:latin typeface="Montserrat"/>
                <a:ea typeface="Montserrat"/>
                <a:cs typeface="Montserrat"/>
                <a:sym typeface="Montserrat"/>
              </a:rPr>
              <a:t>exemption limit according to </a:t>
            </a:r>
            <a:r>
              <a:rPr lang="en-US" sz="1100" dirty="0">
                <a:solidFill>
                  <a:srgbClr val="0B0F3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§ 23 Abs. 3 </a:t>
            </a:r>
            <a:r>
              <a:rPr lang="en-US" sz="1100" dirty="0" err="1">
                <a:solidFill>
                  <a:srgbClr val="0B0F3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Satz</a:t>
            </a:r>
            <a:r>
              <a:rPr lang="en-US" sz="1100" dirty="0">
                <a:solidFill>
                  <a:srgbClr val="0B0F3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5 </a:t>
            </a:r>
            <a:r>
              <a:rPr lang="en-US" sz="1100" dirty="0" err="1">
                <a:solidFill>
                  <a:srgbClr val="0B0F3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EStG</a:t>
            </a:r>
            <a:endParaRPr lang="en-US" sz="1100" dirty="0">
              <a:solidFill>
                <a:srgbClr val="0B0F3B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B0F3B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7" name="Shape 1077"/>
          <p:cNvSpPr txBox="1"/>
          <p:nvPr/>
        </p:nvSpPr>
        <p:spPr>
          <a:xfrm>
            <a:off x="8140600" y="2447825"/>
            <a:ext cx="28701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Corporate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in most cases similar to private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lvl="0" indent="-249238"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income from business operations in according to </a:t>
            </a:r>
            <a:r>
              <a:rPr lang="en-US" sz="11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§ 15 </a:t>
            </a:r>
            <a:r>
              <a:rPr lang="en-US" sz="11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EStG</a:t>
            </a:r>
            <a:br>
              <a:rPr lang="en-US" sz="11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249238" lvl="0" indent="-249238"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trade tax according to</a:t>
            </a:r>
            <a:br>
              <a:rPr lang="en-US" sz="11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1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§ 11 Abs. 1 </a:t>
            </a:r>
            <a:r>
              <a:rPr lang="en-US" sz="11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Satz</a:t>
            </a:r>
            <a:r>
              <a:rPr lang="en-US" sz="11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3 Nr. 1 </a:t>
            </a:r>
            <a:r>
              <a:rPr lang="en-US" sz="11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GewStG</a:t>
            </a:r>
            <a:r>
              <a:rPr lang="en-US" sz="11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-US" sz="11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249238" lvl="0" indent="-249238"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business tax free amount of </a:t>
            </a:r>
            <a:r>
              <a:rPr lang="en-US" sz="1100" dirty="0">
                <a:solidFill>
                  <a:srgbClr val="0B0F3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€</a:t>
            </a:r>
            <a:r>
              <a:rPr lang="en-US" sz="11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24,500</a:t>
            </a:r>
            <a:b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lvl="0" indent="-249849"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generally no holding period</a:t>
            </a:r>
          </a:p>
        </p:txBody>
      </p:sp>
      <p:pic>
        <p:nvPicPr>
          <p:cNvPr id="1078" name="Shape 10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9919" y="1229288"/>
            <a:ext cx="1004250" cy="10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Shape 10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55650" y="1229300"/>
            <a:ext cx="1081450" cy="10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Shape 1084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5" name="Shape 1085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Shape 1086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Shape 1087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(haftungsbeschrängt) | Maria-Goeppert-Str. 3 | 23562 Lübeck |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088" name="Shape 10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9" name="Shape 1089"/>
          <p:cNvSpPr txBox="1"/>
          <p:nvPr/>
        </p:nvSpPr>
        <p:spPr>
          <a:xfrm>
            <a:off x="4401753" y="1228619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It is very important to speak with a specialized tax accountant about your specific situation.</a:t>
            </a:r>
          </a:p>
        </p:txBody>
      </p:sp>
      <p:sp>
        <p:nvSpPr>
          <p:cNvPr id="1090" name="Shape 1090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LAW &amp; TAXATION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Are all questions answered?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Shape 1095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6" name="Shape 1096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Shape 1097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Shape 1098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LAW &amp; TAXATION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Who has the knowledge and can help me?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9" name="Shape 1099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100" name="Shape 1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1" name="Shape 1101"/>
          <p:cNvSpPr txBox="1"/>
          <p:nvPr/>
        </p:nvSpPr>
        <p:spPr>
          <a:xfrm>
            <a:off x="4401750" y="488350"/>
            <a:ext cx="7654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Specialized tax accountants &amp; lawyers</a:t>
            </a:r>
          </a:p>
        </p:txBody>
      </p:sp>
      <p:sp>
        <p:nvSpPr>
          <p:cNvPr id="1102" name="Shape 1102"/>
          <p:cNvSpPr txBox="1"/>
          <p:nvPr/>
        </p:nvSpPr>
        <p:spPr>
          <a:xfrm>
            <a:off x="4534550" y="1509238"/>
            <a:ext cx="17406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Germany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3" name="Shape 1103"/>
          <p:cNvPicPr preferRelativeResize="0"/>
          <p:nvPr/>
        </p:nvPicPr>
        <p:blipFill rotWithShape="1">
          <a:blip r:embed="rId6">
            <a:alphaModFix/>
          </a:blip>
          <a:srcRect l="21823" t="26914" r="20259" b="26919"/>
          <a:stretch/>
        </p:blipFill>
        <p:spPr>
          <a:xfrm>
            <a:off x="4534550" y="1945650"/>
            <a:ext cx="2048326" cy="69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4" name="Shape 1104"/>
          <p:cNvPicPr preferRelativeResize="0"/>
          <p:nvPr/>
        </p:nvPicPr>
        <p:blipFill rotWithShape="1">
          <a:blip r:embed="rId7">
            <a:alphaModFix/>
          </a:blip>
          <a:srcRect l="20759" t="23525" r="15695" b="23525"/>
          <a:stretch/>
        </p:blipFill>
        <p:spPr>
          <a:xfrm>
            <a:off x="4573075" y="4933450"/>
            <a:ext cx="2735374" cy="9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Shape 11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963" y="1946350"/>
            <a:ext cx="2019978" cy="5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Shape 1106"/>
          <p:cNvPicPr preferRelativeResize="0"/>
          <p:nvPr/>
        </p:nvPicPr>
        <p:blipFill rotWithShape="1">
          <a:blip r:embed="rId9">
            <a:alphaModFix/>
          </a:blip>
          <a:srcRect l="6942"/>
          <a:stretch/>
        </p:blipFill>
        <p:spPr>
          <a:xfrm>
            <a:off x="4556921" y="2643057"/>
            <a:ext cx="2264479" cy="843568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Shape 1107"/>
          <p:cNvSpPr txBox="1"/>
          <p:nvPr/>
        </p:nvSpPr>
        <p:spPr>
          <a:xfrm>
            <a:off x="7279338" y="1509238"/>
            <a:ext cx="17406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Austria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8" name="Shape 1108"/>
          <p:cNvSpPr txBox="1"/>
          <p:nvPr/>
        </p:nvSpPr>
        <p:spPr>
          <a:xfrm>
            <a:off x="4458350" y="4487950"/>
            <a:ext cx="37542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Tax tools for Germany &amp; Austria</a:t>
            </a: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9" name="Shape 1109"/>
          <p:cNvSpPr txBox="1"/>
          <p:nvPr/>
        </p:nvSpPr>
        <p:spPr>
          <a:xfrm>
            <a:off x="9947938" y="1509238"/>
            <a:ext cx="17406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Switzerland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coming soon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Shape 11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060"/>
          </a:solidFill>
          <a:ln w="9525" cap="flat" cmpd="sng">
            <a:solidFill>
              <a:srgbClr val="01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5" name="Shape 1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125" y="4357975"/>
            <a:ext cx="7640673" cy="21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Shape 1116"/>
          <p:cNvSpPr txBox="1"/>
          <p:nvPr/>
        </p:nvSpPr>
        <p:spPr>
          <a:xfrm>
            <a:off x="1451500" y="2384050"/>
            <a:ext cx="3917100" cy="1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www.dash.org</a:t>
            </a:r>
            <a:r>
              <a:rPr lang="de-DE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de-DE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www.dashforcenews.com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www.dash-embassy.org</a:t>
            </a:r>
            <a:r>
              <a:rPr lang="de-DE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7" name="Shape 1117"/>
          <p:cNvSpPr/>
          <p:nvPr/>
        </p:nvSpPr>
        <p:spPr>
          <a:xfrm>
            <a:off x="1151588" y="2465909"/>
            <a:ext cx="250182" cy="250182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19595" y="9980"/>
                </a:moveTo>
                <a:cubicBezTo>
                  <a:pt x="19587" y="9894"/>
                  <a:pt x="19575" y="9811"/>
                  <a:pt x="19565" y="9726"/>
                </a:cubicBezTo>
                <a:cubicBezTo>
                  <a:pt x="19542" y="9539"/>
                  <a:pt x="19514" y="9355"/>
                  <a:pt x="19480" y="9172"/>
                </a:cubicBezTo>
                <a:cubicBezTo>
                  <a:pt x="19463" y="9078"/>
                  <a:pt x="19444" y="8986"/>
                  <a:pt x="19424" y="8893"/>
                </a:cubicBezTo>
                <a:cubicBezTo>
                  <a:pt x="19384" y="8712"/>
                  <a:pt x="19337" y="8533"/>
                  <a:pt x="19286" y="8356"/>
                </a:cubicBezTo>
                <a:cubicBezTo>
                  <a:pt x="19263" y="8276"/>
                  <a:pt x="19244" y="8195"/>
                  <a:pt x="19218" y="8116"/>
                </a:cubicBezTo>
                <a:cubicBezTo>
                  <a:pt x="19143" y="7879"/>
                  <a:pt x="19057" y="7646"/>
                  <a:pt x="18963" y="7418"/>
                </a:cubicBezTo>
                <a:cubicBezTo>
                  <a:pt x="18923" y="7321"/>
                  <a:pt x="18876" y="7229"/>
                  <a:pt x="18833" y="7134"/>
                </a:cubicBezTo>
                <a:cubicBezTo>
                  <a:pt x="18771" y="6999"/>
                  <a:pt x="18708" y="6865"/>
                  <a:pt x="18640" y="6734"/>
                </a:cubicBezTo>
                <a:cubicBezTo>
                  <a:pt x="18580" y="6618"/>
                  <a:pt x="18516" y="6504"/>
                  <a:pt x="18450" y="6391"/>
                </a:cubicBezTo>
                <a:cubicBezTo>
                  <a:pt x="18392" y="6291"/>
                  <a:pt x="18331" y="6192"/>
                  <a:pt x="18269" y="6094"/>
                </a:cubicBezTo>
                <a:cubicBezTo>
                  <a:pt x="18192" y="5971"/>
                  <a:pt x="18114" y="5849"/>
                  <a:pt x="18031" y="5731"/>
                </a:cubicBezTo>
                <a:cubicBezTo>
                  <a:pt x="17986" y="5667"/>
                  <a:pt x="17936" y="5605"/>
                  <a:pt x="17889" y="5541"/>
                </a:cubicBezTo>
                <a:cubicBezTo>
                  <a:pt x="17544" y="5080"/>
                  <a:pt x="17159" y="4651"/>
                  <a:pt x="16732" y="4265"/>
                </a:cubicBezTo>
                <a:cubicBezTo>
                  <a:pt x="16705" y="4241"/>
                  <a:pt x="16679" y="4216"/>
                  <a:pt x="16652" y="4192"/>
                </a:cubicBezTo>
                <a:cubicBezTo>
                  <a:pt x="16499" y="4058"/>
                  <a:pt x="16343" y="3927"/>
                  <a:pt x="16181" y="3803"/>
                </a:cubicBezTo>
                <a:cubicBezTo>
                  <a:pt x="16173" y="3796"/>
                  <a:pt x="16165" y="3790"/>
                  <a:pt x="16156" y="3784"/>
                </a:cubicBezTo>
                <a:cubicBezTo>
                  <a:pt x="15459" y="3252"/>
                  <a:pt x="14680" y="2821"/>
                  <a:pt x="13842" y="2513"/>
                </a:cubicBezTo>
                <a:cubicBezTo>
                  <a:pt x="13592" y="2912"/>
                  <a:pt x="13337" y="3420"/>
                  <a:pt x="13040" y="3590"/>
                </a:cubicBezTo>
                <a:cubicBezTo>
                  <a:pt x="12610" y="3835"/>
                  <a:pt x="12641" y="4817"/>
                  <a:pt x="13469" y="4725"/>
                </a:cubicBezTo>
                <a:cubicBezTo>
                  <a:pt x="13469" y="4725"/>
                  <a:pt x="13224" y="4970"/>
                  <a:pt x="13469" y="5860"/>
                </a:cubicBezTo>
                <a:cubicBezTo>
                  <a:pt x="13715" y="6750"/>
                  <a:pt x="14126" y="6943"/>
                  <a:pt x="15341" y="6443"/>
                </a:cubicBezTo>
                <a:cubicBezTo>
                  <a:pt x="15862" y="6228"/>
                  <a:pt x="16258" y="6340"/>
                  <a:pt x="16200" y="6873"/>
                </a:cubicBezTo>
                <a:cubicBezTo>
                  <a:pt x="16077" y="8008"/>
                  <a:pt x="15202" y="7960"/>
                  <a:pt x="15862" y="9788"/>
                </a:cubicBezTo>
                <a:cubicBezTo>
                  <a:pt x="16261" y="10892"/>
                  <a:pt x="17243" y="11322"/>
                  <a:pt x="17611" y="12181"/>
                </a:cubicBezTo>
                <a:cubicBezTo>
                  <a:pt x="17814" y="12653"/>
                  <a:pt x="18591" y="13088"/>
                  <a:pt x="19250" y="13384"/>
                </a:cubicBezTo>
                <a:cubicBezTo>
                  <a:pt x="19321" y="13153"/>
                  <a:pt x="19380" y="12917"/>
                  <a:pt x="19432" y="12677"/>
                </a:cubicBezTo>
                <a:cubicBezTo>
                  <a:pt x="19452" y="12587"/>
                  <a:pt x="19467" y="12494"/>
                  <a:pt x="19484" y="12402"/>
                </a:cubicBezTo>
                <a:cubicBezTo>
                  <a:pt x="19517" y="12224"/>
                  <a:pt x="19545" y="12044"/>
                  <a:pt x="19566" y="11862"/>
                </a:cubicBezTo>
                <a:cubicBezTo>
                  <a:pt x="19576" y="11776"/>
                  <a:pt x="19588" y="11691"/>
                  <a:pt x="19596" y="11604"/>
                </a:cubicBezTo>
                <a:cubicBezTo>
                  <a:pt x="19620" y="11340"/>
                  <a:pt x="19636" y="11072"/>
                  <a:pt x="19636" y="10800"/>
                </a:cubicBezTo>
                <a:cubicBezTo>
                  <a:pt x="19636" y="10523"/>
                  <a:pt x="19620" y="10250"/>
                  <a:pt x="19595" y="998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8407" y="9726"/>
                </a:moveTo>
                <a:cubicBezTo>
                  <a:pt x="8468" y="9020"/>
                  <a:pt x="9603" y="8284"/>
                  <a:pt x="10370" y="7947"/>
                </a:cubicBezTo>
                <a:cubicBezTo>
                  <a:pt x="11137" y="7609"/>
                  <a:pt x="11843" y="7486"/>
                  <a:pt x="11751" y="6903"/>
                </a:cubicBezTo>
                <a:cubicBezTo>
                  <a:pt x="11659" y="6320"/>
                  <a:pt x="11444" y="5891"/>
                  <a:pt x="10248" y="5891"/>
                </a:cubicBezTo>
                <a:cubicBezTo>
                  <a:pt x="9051" y="5891"/>
                  <a:pt x="9573" y="7486"/>
                  <a:pt x="8591" y="6535"/>
                </a:cubicBezTo>
                <a:cubicBezTo>
                  <a:pt x="7609" y="5584"/>
                  <a:pt x="8805" y="5830"/>
                  <a:pt x="9296" y="5615"/>
                </a:cubicBezTo>
                <a:cubicBezTo>
                  <a:pt x="9787" y="5400"/>
                  <a:pt x="10278" y="4510"/>
                  <a:pt x="9419" y="4449"/>
                </a:cubicBezTo>
                <a:cubicBezTo>
                  <a:pt x="8560" y="4388"/>
                  <a:pt x="8744" y="4817"/>
                  <a:pt x="8069" y="4572"/>
                </a:cubicBezTo>
                <a:cubicBezTo>
                  <a:pt x="7394" y="4326"/>
                  <a:pt x="7087" y="5431"/>
                  <a:pt x="6658" y="5277"/>
                </a:cubicBezTo>
                <a:cubicBezTo>
                  <a:pt x="6373" y="5176"/>
                  <a:pt x="5613" y="4605"/>
                  <a:pt x="5110" y="4044"/>
                </a:cubicBezTo>
                <a:cubicBezTo>
                  <a:pt x="4094" y="4900"/>
                  <a:pt x="3277" y="5982"/>
                  <a:pt x="2729" y="7212"/>
                </a:cubicBezTo>
                <a:cubicBezTo>
                  <a:pt x="2875" y="8862"/>
                  <a:pt x="3774" y="9726"/>
                  <a:pt x="3774" y="9726"/>
                </a:cubicBezTo>
                <a:cubicBezTo>
                  <a:pt x="3774" y="9726"/>
                  <a:pt x="4234" y="10800"/>
                  <a:pt x="6995" y="12119"/>
                </a:cubicBezTo>
                <a:cubicBezTo>
                  <a:pt x="6995" y="12119"/>
                  <a:pt x="7517" y="12150"/>
                  <a:pt x="6903" y="11536"/>
                </a:cubicBezTo>
                <a:cubicBezTo>
                  <a:pt x="6290" y="10923"/>
                  <a:pt x="5615" y="10156"/>
                  <a:pt x="6382" y="9757"/>
                </a:cubicBezTo>
                <a:cubicBezTo>
                  <a:pt x="7149" y="9358"/>
                  <a:pt x="7364" y="9389"/>
                  <a:pt x="7548" y="10125"/>
                </a:cubicBezTo>
                <a:cubicBezTo>
                  <a:pt x="7732" y="10861"/>
                  <a:pt x="8345" y="10432"/>
                  <a:pt x="8407" y="9726"/>
                </a:cubicBezTo>
                <a:moveTo>
                  <a:pt x="16246" y="12871"/>
                </a:moveTo>
                <a:cubicBezTo>
                  <a:pt x="15893" y="13086"/>
                  <a:pt x="15908" y="13561"/>
                  <a:pt x="16200" y="13822"/>
                </a:cubicBezTo>
                <a:cubicBezTo>
                  <a:pt x="16491" y="14083"/>
                  <a:pt x="17074" y="14420"/>
                  <a:pt x="17258" y="13822"/>
                </a:cubicBezTo>
                <a:cubicBezTo>
                  <a:pt x="17442" y="13224"/>
                  <a:pt x="16599" y="12656"/>
                  <a:pt x="16246" y="12871"/>
                </a:cubicBezTo>
                <a:moveTo>
                  <a:pt x="12027" y="12948"/>
                </a:moveTo>
                <a:cubicBezTo>
                  <a:pt x="10984" y="12058"/>
                  <a:pt x="11107" y="11659"/>
                  <a:pt x="9787" y="11659"/>
                </a:cubicBezTo>
                <a:cubicBezTo>
                  <a:pt x="8468" y="11659"/>
                  <a:pt x="7640" y="11966"/>
                  <a:pt x="7977" y="13807"/>
                </a:cubicBezTo>
                <a:cubicBezTo>
                  <a:pt x="8315" y="15648"/>
                  <a:pt x="9296" y="14819"/>
                  <a:pt x="9205" y="16231"/>
                </a:cubicBezTo>
                <a:cubicBezTo>
                  <a:pt x="9112" y="17642"/>
                  <a:pt x="9450" y="17949"/>
                  <a:pt x="9665" y="18286"/>
                </a:cubicBezTo>
                <a:cubicBezTo>
                  <a:pt x="9880" y="18624"/>
                  <a:pt x="10524" y="19606"/>
                  <a:pt x="10769" y="18225"/>
                </a:cubicBezTo>
                <a:cubicBezTo>
                  <a:pt x="11015" y="16844"/>
                  <a:pt x="11475" y="16077"/>
                  <a:pt x="11996" y="15402"/>
                </a:cubicBezTo>
                <a:cubicBezTo>
                  <a:pt x="12518" y="14727"/>
                  <a:pt x="13070" y="13837"/>
                  <a:pt x="12027" y="1294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28550" tIns="28550" rIns="28550" bIns="28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18" name="Shape 11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0700" y="1148075"/>
            <a:ext cx="3475476" cy="1019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Shape 1119"/>
          <p:cNvSpPr/>
          <p:nvPr/>
        </p:nvSpPr>
        <p:spPr>
          <a:xfrm>
            <a:off x="1151588" y="2797784"/>
            <a:ext cx="250182" cy="250182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19595" y="9980"/>
                </a:moveTo>
                <a:cubicBezTo>
                  <a:pt x="19587" y="9894"/>
                  <a:pt x="19575" y="9811"/>
                  <a:pt x="19565" y="9726"/>
                </a:cubicBezTo>
                <a:cubicBezTo>
                  <a:pt x="19542" y="9539"/>
                  <a:pt x="19514" y="9355"/>
                  <a:pt x="19480" y="9172"/>
                </a:cubicBezTo>
                <a:cubicBezTo>
                  <a:pt x="19463" y="9078"/>
                  <a:pt x="19444" y="8986"/>
                  <a:pt x="19424" y="8893"/>
                </a:cubicBezTo>
                <a:cubicBezTo>
                  <a:pt x="19384" y="8712"/>
                  <a:pt x="19337" y="8533"/>
                  <a:pt x="19286" y="8356"/>
                </a:cubicBezTo>
                <a:cubicBezTo>
                  <a:pt x="19263" y="8276"/>
                  <a:pt x="19244" y="8195"/>
                  <a:pt x="19218" y="8116"/>
                </a:cubicBezTo>
                <a:cubicBezTo>
                  <a:pt x="19143" y="7879"/>
                  <a:pt x="19057" y="7646"/>
                  <a:pt x="18963" y="7418"/>
                </a:cubicBezTo>
                <a:cubicBezTo>
                  <a:pt x="18923" y="7321"/>
                  <a:pt x="18876" y="7229"/>
                  <a:pt x="18833" y="7134"/>
                </a:cubicBezTo>
                <a:cubicBezTo>
                  <a:pt x="18771" y="6999"/>
                  <a:pt x="18708" y="6865"/>
                  <a:pt x="18640" y="6734"/>
                </a:cubicBezTo>
                <a:cubicBezTo>
                  <a:pt x="18580" y="6618"/>
                  <a:pt x="18516" y="6504"/>
                  <a:pt x="18450" y="6391"/>
                </a:cubicBezTo>
                <a:cubicBezTo>
                  <a:pt x="18392" y="6291"/>
                  <a:pt x="18331" y="6192"/>
                  <a:pt x="18269" y="6094"/>
                </a:cubicBezTo>
                <a:cubicBezTo>
                  <a:pt x="18192" y="5971"/>
                  <a:pt x="18114" y="5849"/>
                  <a:pt x="18031" y="5731"/>
                </a:cubicBezTo>
                <a:cubicBezTo>
                  <a:pt x="17986" y="5667"/>
                  <a:pt x="17936" y="5605"/>
                  <a:pt x="17889" y="5541"/>
                </a:cubicBezTo>
                <a:cubicBezTo>
                  <a:pt x="17544" y="5080"/>
                  <a:pt x="17159" y="4651"/>
                  <a:pt x="16732" y="4265"/>
                </a:cubicBezTo>
                <a:cubicBezTo>
                  <a:pt x="16705" y="4241"/>
                  <a:pt x="16679" y="4216"/>
                  <a:pt x="16652" y="4192"/>
                </a:cubicBezTo>
                <a:cubicBezTo>
                  <a:pt x="16499" y="4058"/>
                  <a:pt x="16343" y="3927"/>
                  <a:pt x="16181" y="3803"/>
                </a:cubicBezTo>
                <a:cubicBezTo>
                  <a:pt x="16173" y="3796"/>
                  <a:pt x="16165" y="3790"/>
                  <a:pt x="16156" y="3784"/>
                </a:cubicBezTo>
                <a:cubicBezTo>
                  <a:pt x="15459" y="3252"/>
                  <a:pt x="14680" y="2821"/>
                  <a:pt x="13842" y="2513"/>
                </a:cubicBezTo>
                <a:cubicBezTo>
                  <a:pt x="13592" y="2912"/>
                  <a:pt x="13337" y="3420"/>
                  <a:pt x="13040" y="3590"/>
                </a:cubicBezTo>
                <a:cubicBezTo>
                  <a:pt x="12610" y="3835"/>
                  <a:pt x="12641" y="4817"/>
                  <a:pt x="13469" y="4725"/>
                </a:cubicBezTo>
                <a:cubicBezTo>
                  <a:pt x="13469" y="4725"/>
                  <a:pt x="13224" y="4970"/>
                  <a:pt x="13469" y="5860"/>
                </a:cubicBezTo>
                <a:cubicBezTo>
                  <a:pt x="13715" y="6750"/>
                  <a:pt x="14126" y="6943"/>
                  <a:pt x="15341" y="6443"/>
                </a:cubicBezTo>
                <a:cubicBezTo>
                  <a:pt x="15862" y="6228"/>
                  <a:pt x="16258" y="6340"/>
                  <a:pt x="16200" y="6873"/>
                </a:cubicBezTo>
                <a:cubicBezTo>
                  <a:pt x="16077" y="8008"/>
                  <a:pt x="15202" y="7960"/>
                  <a:pt x="15862" y="9788"/>
                </a:cubicBezTo>
                <a:cubicBezTo>
                  <a:pt x="16261" y="10892"/>
                  <a:pt x="17243" y="11322"/>
                  <a:pt x="17611" y="12181"/>
                </a:cubicBezTo>
                <a:cubicBezTo>
                  <a:pt x="17814" y="12653"/>
                  <a:pt x="18591" y="13088"/>
                  <a:pt x="19250" y="13384"/>
                </a:cubicBezTo>
                <a:cubicBezTo>
                  <a:pt x="19321" y="13153"/>
                  <a:pt x="19380" y="12917"/>
                  <a:pt x="19432" y="12677"/>
                </a:cubicBezTo>
                <a:cubicBezTo>
                  <a:pt x="19452" y="12587"/>
                  <a:pt x="19467" y="12494"/>
                  <a:pt x="19484" y="12402"/>
                </a:cubicBezTo>
                <a:cubicBezTo>
                  <a:pt x="19517" y="12224"/>
                  <a:pt x="19545" y="12044"/>
                  <a:pt x="19566" y="11862"/>
                </a:cubicBezTo>
                <a:cubicBezTo>
                  <a:pt x="19576" y="11776"/>
                  <a:pt x="19588" y="11691"/>
                  <a:pt x="19596" y="11604"/>
                </a:cubicBezTo>
                <a:cubicBezTo>
                  <a:pt x="19620" y="11340"/>
                  <a:pt x="19636" y="11072"/>
                  <a:pt x="19636" y="10800"/>
                </a:cubicBezTo>
                <a:cubicBezTo>
                  <a:pt x="19636" y="10523"/>
                  <a:pt x="19620" y="10250"/>
                  <a:pt x="19595" y="998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8407" y="9726"/>
                </a:moveTo>
                <a:cubicBezTo>
                  <a:pt x="8468" y="9020"/>
                  <a:pt x="9603" y="8284"/>
                  <a:pt x="10370" y="7947"/>
                </a:cubicBezTo>
                <a:cubicBezTo>
                  <a:pt x="11137" y="7609"/>
                  <a:pt x="11843" y="7486"/>
                  <a:pt x="11751" y="6903"/>
                </a:cubicBezTo>
                <a:cubicBezTo>
                  <a:pt x="11659" y="6320"/>
                  <a:pt x="11444" y="5891"/>
                  <a:pt x="10248" y="5891"/>
                </a:cubicBezTo>
                <a:cubicBezTo>
                  <a:pt x="9051" y="5891"/>
                  <a:pt x="9573" y="7486"/>
                  <a:pt x="8591" y="6535"/>
                </a:cubicBezTo>
                <a:cubicBezTo>
                  <a:pt x="7609" y="5584"/>
                  <a:pt x="8805" y="5830"/>
                  <a:pt x="9296" y="5615"/>
                </a:cubicBezTo>
                <a:cubicBezTo>
                  <a:pt x="9787" y="5400"/>
                  <a:pt x="10278" y="4510"/>
                  <a:pt x="9419" y="4449"/>
                </a:cubicBezTo>
                <a:cubicBezTo>
                  <a:pt x="8560" y="4388"/>
                  <a:pt x="8744" y="4817"/>
                  <a:pt x="8069" y="4572"/>
                </a:cubicBezTo>
                <a:cubicBezTo>
                  <a:pt x="7394" y="4326"/>
                  <a:pt x="7087" y="5431"/>
                  <a:pt x="6658" y="5277"/>
                </a:cubicBezTo>
                <a:cubicBezTo>
                  <a:pt x="6373" y="5176"/>
                  <a:pt x="5613" y="4605"/>
                  <a:pt x="5110" y="4044"/>
                </a:cubicBezTo>
                <a:cubicBezTo>
                  <a:pt x="4094" y="4900"/>
                  <a:pt x="3277" y="5982"/>
                  <a:pt x="2729" y="7212"/>
                </a:cubicBezTo>
                <a:cubicBezTo>
                  <a:pt x="2875" y="8862"/>
                  <a:pt x="3774" y="9726"/>
                  <a:pt x="3774" y="9726"/>
                </a:cubicBezTo>
                <a:cubicBezTo>
                  <a:pt x="3774" y="9726"/>
                  <a:pt x="4234" y="10800"/>
                  <a:pt x="6995" y="12119"/>
                </a:cubicBezTo>
                <a:cubicBezTo>
                  <a:pt x="6995" y="12119"/>
                  <a:pt x="7517" y="12150"/>
                  <a:pt x="6903" y="11536"/>
                </a:cubicBezTo>
                <a:cubicBezTo>
                  <a:pt x="6290" y="10923"/>
                  <a:pt x="5615" y="10156"/>
                  <a:pt x="6382" y="9757"/>
                </a:cubicBezTo>
                <a:cubicBezTo>
                  <a:pt x="7149" y="9358"/>
                  <a:pt x="7364" y="9389"/>
                  <a:pt x="7548" y="10125"/>
                </a:cubicBezTo>
                <a:cubicBezTo>
                  <a:pt x="7732" y="10861"/>
                  <a:pt x="8345" y="10432"/>
                  <a:pt x="8407" y="9726"/>
                </a:cubicBezTo>
                <a:moveTo>
                  <a:pt x="16246" y="12871"/>
                </a:moveTo>
                <a:cubicBezTo>
                  <a:pt x="15893" y="13086"/>
                  <a:pt x="15908" y="13561"/>
                  <a:pt x="16200" y="13822"/>
                </a:cubicBezTo>
                <a:cubicBezTo>
                  <a:pt x="16491" y="14083"/>
                  <a:pt x="17074" y="14420"/>
                  <a:pt x="17258" y="13822"/>
                </a:cubicBezTo>
                <a:cubicBezTo>
                  <a:pt x="17442" y="13224"/>
                  <a:pt x="16599" y="12656"/>
                  <a:pt x="16246" y="12871"/>
                </a:cubicBezTo>
                <a:moveTo>
                  <a:pt x="12027" y="12948"/>
                </a:moveTo>
                <a:cubicBezTo>
                  <a:pt x="10984" y="12058"/>
                  <a:pt x="11107" y="11659"/>
                  <a:pt x="9787" y="11659"/>
                </a:cubicBezTo>
                <a:cubicBezTo>
                  <a:pt x="8468" y="11659"/>
                  <a:pt x="7640" y="11966"/>
                  <a:pt x="7977" y="13807"/>
                </a:cubicBezTo>
                <a:cubicBezTo>
                  <a:pt x="8315" y="15648"/>
                  <a:pt x="9296" y="14819"/>
                  <a:pt x="9205" y="16231"/>
                </a:cubicBezTo>
                <a:cubicBezTo>
                  <a:pt x="9112" y="17642"/>
                  <a:pt x="9450" y="17949"/>
                  <a:pt x="9665" y="18286"/>
                </a:cubicBezTo>
                <a:cubicBezTo>
                  <a:pt x="9880" y="18624"/>
                  <a:pt x="10524" y="19606"/>
                  <a:pt x="10769" y="18225"/>
                </a:cubicBezTo>
                <a:cubicBezTo>
                  <a:pt x="11015" y="16844"/>
                  <a:pt x="11475" y="16077"/>
                  <a:pt x="11996" y="15402"/>
                </a:cubicBezTo>
                <a:cubicBezTo>
                  <a:pt x="12518" y="14727"/>
                  <a:pt x="13070" y="13837"/>
                  <a:pt x="12027" y="1294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28550" tIns="28550" rIns="28550" bIns="28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0" name="Shape 1120"/>
          <p:cNvSpPr/>
          <p:nvPr/>
        </p:nvSpPr>
        <p:spPr>
          <a:xfrm>
            <a:off x="1151588" y="3130559"/>
            <a:ext cx="250182" cy="250182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19595" y="9980"/>
                </a:moveTo>
                <a:cubicBezTo>
                  <a:pt x="19587" y="9894"/>
                  <a:pt x="19575" y="9811"/>
                  <a:pt x="19565" y="9726"/>
                </a:cubicBezTo>
                <a:cubicBezTo>
                  <a:pt x="19542" y="9539"/>
                  <a:pt x="19514" y="9355"/>
                  <a:pt x="19480" y="9172"/>
                </a:cubicBezTo>
                <a:cubicBezTo>
                  <a:pt x="19463" y="9078"/>
                  <a:pt x="19444" y="8986"/>
                  <a:pt x="19424" y="8893"/>
                </a:cubicBezTo>
                <a:cubicBezTo>
                  <a:pt x="19384" y="8712"/>
                  <a:pt x="19337" y="8533"/>
                  <a:pt x="19286" y="8356"/>
                </a:cubicBezTo>
                <a:cubicBezTo>
                  <a:pt x="19263" y="8276"/>
                  <a:pt x="19244" y="8195"/>
                  <a:pt x="19218" y="8116"/>
                </a:cubicBezTo>
                <a:cubicBezTo>
                  <a:pt x="19143" y="7879"/>
                  <a:pt x="19057" y="7646"/>
                  <a:pt x="18963" y="7418"/>
                </a:cubicBezTo>
                <a:cubicBezTo>
                  <a:pt x="18923" y="7321"/>
                  <a:pt x="18876" y="7229"/>
                  <a:pt x="18833" y="7134"/>
                </a:cubicBezTo>
                <a:cubicBezTo>
                  <a:pt x="18771" y="6999"/>
                  <a:pt x="18708" y="6865"/>
                  <a:pt x="18640" y="6734"/>
                </a:cubicBezTo>
                <a:cubicBezTo>
                  <a:pt x="18580" y="6618"/>
                  <a:pt x="18516" y="6504"/>
                  <a:pt x="18450" y="6391"/>
                </a:cubicBezTo>
                <a:cubicBezTo>
                  <a:pt x="18392" y="6291"/>
                  <a:pt x="18331" y="6192"/>
                  <a:pt x="18269" y="6094"/>
                </a:cubicBezTo>
                <a:cubicBezTo>
                  <a:pt x="18192" y="5971"/>
                  <a:pt x="18114" y="5849"/>
                  <a:pt x="18031" y="5731"/>
                </a:cubicBezTo>
                <a:cubicBezTo>
                  <a:pt x="17986" y="5667"/>
                  <a:pt x="17936" y="5605"/>
                  <a:pt x="17889" y="5541"/>
                </a:cubicBezTo>
                <a:cubicBezTo>
                  <a:pt x="17544" y="5080"/>
                  <a:pt x="17159" y="4651"/>
                  <a:pt x="16732" y="4265"/>
                </a:cubicBezTo>
                <a:cubicBezTo>
                  <a:pt x="16705" y="4241"/>
                  <a:pt x="16679" y="4216"/>
                  <a:pt x="16652" y="4192"/>
                </a:cubicBezTo>
                <a:cubicBezTo>
                  <a:pt x="16499" y="4058"/>
                  <a:pt x="16343" y="3927"/>
                  <a:pt x="16181" y="3803"/>
                </a:cubicBezTo>
                <a:cubicBezTo>
                  <a:pt x="16173" y="3796"/>
                  <a:pt x="16165" y="3790"/>
                  <a:pt x="16156" y="3784"/>
                </a:cubicBezTo>
                <a:cubicBezTo>
                  <a:pt x="15459" y="3252"/>
                  <a:pt x="14680" y="2821"/>
                  <a:pt x="13842" y="2513"/>
                </a:cubicBezTo>
                <a:cubicBezTo>
                  <a:pt x="13592" y="2912"/>
                  <a:pt x="13337" y="3420"/>
                  <a:pt x="13040" y="3590"/>
                </a:cubicBezTo>
                <a:cubicBezTo>
                  <a:pt x="12610" y="3835"/>
                  <a:pt x="12641" y="4817"/>
                  <a:pt x="13469" y="4725"/>
                </a:cubicBezTo>
                <a:cubicBezTo>
                  <a:pt x="13469" y="4725"/>
                  <a:pt x="13224" y="4970"/>
                  <a:pt x="13469" y="5860"/>
                </a:cubicBezTo>
                <a:cubicBezTo>
                  <a:pt x="13715" y="6750"/>
                  <a:pt x="14126" y="6943"/>
                  <a:pt x="15341" y="6443"/>
                </a:cubicBezTo>
                <a:cubicBezTo>
                  <a:pt x="15862" y="6228"/>
                  <a:pt x="16258" y="6340"/>
                  <a:pt x="16200" y="6873"/>
                </a:cubicBezTo>
                <a:cubicBezTo>
                  <a:pt x="16077" y="8008"/>
                  <a:pt x="15202" y="7960"/>
                  <a:pt x="15862" y="9788"/>
                </a:cubicBezTo>
                <a:cubicBezTo>
                  <a:pt x="16261" y="10892"/>
                  <a:pt x="17243" y="11322"/>
                  <a:pt x="17611" y="12181"/>
                </a:cubicBezTo>
                <a:cubicBezTo>
                  <a:pt x="17814" y="12653"/>
                  <a:pt x="18591" y="13088"/>
                  <a:pt x="19250" y="13384"/>
                </a:cubicBezTo>
                <a:cubicBezTo>
                  <a:pt x="19321" y="13153"/>
                  <a:pt x="19380" y="12917"/>
                  <a:pt x="19432" y="12677"/>
                </a:cubicBezTo>
                <a:cubicBezTo>
                  <a:pt x="19452" y="12587"/>
                  <a:pt x="19467" y="12494"/>
                  <a:pt x="19484" y="12402"/>
                </a:cubicBezTo>
                <a:cubicBezTo>
                  <a:pt x="19517" y="12224"/>
                  <a:pt x="19545" y="12044"/>
                  <a:pt x="19566" y="11862"/>
                </a:cubicBezTo>
                <a:cubicBezTo>
                  <a:pt x="19576" y="11776"/>
                  <a:pt x="19588" y="11691"/>
                  <a:pt x="19596" y="11604"/>
                </a:cubicBezTo>
                <a:cubicBezTo>
                  <a:pt x="19620" y="11340"/>
                  <a:pt x="19636" y="11072"/>
                  <a:pt x="19636" y="10800"/>
                </a:cubicBezTo>
                <a:cubicBezTo>
                  <a:pt x="19636" y="10523"/>
                  <a:pt x="19620" y="10250"/>
                  <a:pt x="19595" y="998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8407" y="9726"/>
                </a:moveTo>
                <a:cubicBezTo>
                  <a:pt x="8468" y="9020"/>
                  <a:pt x="9603" y="8284"/>
                  <a:pt x="10370" y="7947"/>
                </a:cubicBezTo>
                <a:cubicBezTo>
                  <a:pt x="11137" y="7609"/>
                  <a:pt x="11843" y="7486"/>
                  <a:pt x="11751" y="6903"/>
                </a:cubicBezTo>
                <a:cubicBezTo>
                  <a:pt x="11659" y="6320"/>
                  <a:pt x="11444" y="5891"/>
                  <a:pt x="10248" y="5891"/>
                </a:cubicBezTo>
                <a:cubicBezTo>
                  <a:pt x="9051" y="5891"/>
                  <a:pt x="9573" y="7486"/>
                  <a:pt x="8591" y="6535"/>
                </a:cubicBezTo>
                <a:cubicBezTo>
                  <a:pt x="7609" y="5584"/>
                  <a:pt x="8805" y="5830"/>
                  <a:pt x="9296" y="5615"/>
                </a:cubicBezTo>
                <a:cubicBezTo>
                  <a:pt x="9787" y="5400"/>
                  <a:pt x="10278" y="4510"/>
                  <a:pt x="9419" y="4449"/>
                </a:cubicBezTo>
                <a:cubicBezTo>
                  <a:pt x="8560" y="4388"/>
                  <a:pt x="8744" y="4817"/>
                  <a:pt x="8069" y="4572"/>
                </a:cubicBezTo>
                <a:cubicBezTo>
                  <a:pt x="7394" y="4326"/>
                  <a:pt x="7087" y="5431"/>
                  <a:pt x="6658" y="5277"/>
                </a:cubicBezTo>
                <a:cubicBezTo>
                  <a:pt x="6373" y="5176"/>
                  <a:pt x="5613" y="4605"/>
                  <a:pt x="5110" y="4044"/>
                </a:cubicBezTo>
                <a:cubicBezTo>
                  <a:pt x="4094" y="4900"/>
                  <a:pt x="3277" y="5982"/>
                  <a:pt x="2729" y="7212"/>
                </a:cubicBezTo>
                <a:cubicBezTo>
                  <a:pt x="2875" y="8862"/>
                  <a:pt x="3774" y="9726"/>
                  <a:pt x="3774" y="9726"/>
                </a:cubicBezTo>
                <a:cubicBezTo>
                  <a:pt x="3774" y="9726"/>
                  <a:pt x="4234" y="10800"/>
                  <a:pt x="6995" y="12119"/>
                </a:cubicBezTo>
                <a:cubicBezTo>
                  <a:pt x="6995" y="12119"/>
                  <a:pt x="7517" y="12150"/>
                  <a:pt x="6903" y="11536"/>
                </a:cubicBezTo>
                <a:cubicBezTo>
                  <a:pt x="6290" y="10923"/>
                  <a:pt x="5615" y="10156"/>
                  <a:pt x="6382" y="9757"/>
                </a:cubicBezTo>
                <a:cubicBezTo>
                  <a:pt x="7149" y="9358"/>
                  <a:pt x="7364" y="9389"/>
                  <a:pt x="7548" y="10125"/>
                </a:cubicBezTo>
                <a:cubicBezTo>
                  <a:pt x="7732" y="10861"/>
                  <a:pt x="8345" y="10432"/>
                  <a:pt x="8407" y="9726"/>
                </a:cubicBezTo>
                <a:moveTo>
                  <a:pt x="16246" y="12871"/>
                </a:moveTo>
                <a:cubicBezTo>
                  <a:pt x="15893" y="13086"/>
                  <a:pt x="15908" y="13561"/>
                  <a:pt x="16200" y="13822"/>
                </a:cubicBezTo>
                <a:cubicBezTo>
                  <a:pt x="16491" y="14083"/>
                  <a:pt x="17074" y="14420"/>
                  <a:pt x="17258" y="13822"/>
                </a:cubicBezTo>
                <a:cubicBezTo>
                  <a:pt x="17442" y="13224"/>
                  <a:pt x="16599" y="12656"/>
                  <a:pt x="16246" y="12871"/>
                </a:cubicBezTo>
                <a:moveTo>
                  <a:pt x="12027" y="12948"/>
                </a:moveTo>
                <a:cubicBezTo>
                  <a:pt x="10984" y="12058"/>
                  <a:pt x="11107" y="11659"/>
                  <a:pt x="9787" y="11659"/>
                </a:cubicBezTo>
                <a:cubicBezTo>
                  <a:pt x="8468" y="11659"/>
                  <a:pt x="7640" y="11966"/>
                  <a:pt x="7977" y="13807"/>
                </a:cubicBezTo>
                <a:cubicBezTo>
                  <a:pt x="8315" y="15648"/>
                  <a:pt x="9296" y="14819"/>
                  <a:pt x="9205" y="16231"/>
                </a:cubicBezTo>
                <a:cubicBezTo>
                  <a:pt x="9112" y="17642"/>
                  <a:pt x="9450" y="17949"/>
                  <a:pt x="9665" y="18286"/>
                </a:cubicBezTo>
                <a:cubicBezTo>
                  <a:pt x="9880" y="18624"/>
                  <a:pt x="10524" y="19606"/>
                  <a:pt x="10769" y="18225"/>
                </a:cubicBezTo>
                <a:cubicBezTo>
                  <a:pt x="11015" y="16844"/>
                  <a:pt x="11475" y="16077"/>
                  <a:pt x="11996" y="15402"/>
                </a:cubicBezTo>
                <a:cubicBezTo>
                  <a:pt x="12518" y="14727"/>
                  <a:pt x="13070" y="13837"/>
                  <a:pt x="12027" y="1294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28550" tIns="28550" rIns="28550" bIns="28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MONEY &amp; MONETARY POLICY</a:t>
            </a:r>
            <a:b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Why do we need money?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4458350" y="320982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Some produce food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4401749" y="488350"/>
            <a:ext cx="7283025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Our economy is based on the division of labor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7036300" y="320982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Some produce furniture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9614250" y="320982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Others provide services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8326575" y="4615975"/>
            <a:ext cx="33582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Money is a medium of exchange for goods and services.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4450" y="2016875"/>
            <a:ext cx="1035750" cy="103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37038" y="2016875"/>
            <a:ext cx="1035750" cy="103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19650" y="1940675"/>
            <a:ext cx="943975" cy="94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4401750" y="4598700"/>
            <a:ext cx="3487500" cy="12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B0F3B"/>
                </a:solidFill>
                <a:latin typeface="Montserrat"/>
                <a:ea typeface="Montserrat"/>
                <a:cs typeface="Montserrat"/>
                <a:sym typeface="Montserrat"/>
              </a:rPr>
              <a:t>Not everyone needs all goods and services at all times.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MONEY &amp; MONETARY POLICY</a:t>
            </a: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are the fundamental characteristics of money?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4458350" y="320982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It is a medium of exchange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4401752" y="488343"/>
            <a:ext cx="7165407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Money has three fundamental characteristics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7036300" y="320982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It used for calculations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9614250" y="320982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It works as a store of value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401753" y="4844568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With money we can trade today and tomorrow.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2500" y="2085350"/>
            <a:ext cx="898775" cy="89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47450" y="2062475"/>
            <a:ext cx="942725" cy="9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19650" y="2016863"/>
            <a:ext cx="1035750" cy="10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MONEY &amp; MONETARY POLICY</a:t>
            </a: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kinds of money exist or have existed?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4458350" y="320982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Commodity money / </a:t>
            </a:r>
            <a:r>
              <a:rPr lang="en-US" dirty="0" err="1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pecunia</a:t>
            </a: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pecus</a:t>
            </a: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 (lat.) = cattle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salt</a:t>
            </a: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fur</a:t>
            </a: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sea shell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4401753" y="4883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From commodity money to coinage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7036300" y="320982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Commodity money / metal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bronze</a:t>
            </a: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silver</a:t>
            </a: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gold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9614250" y="320982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Coinage (metal)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homogeneous</a:t>
            </a: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standardized</a:t>
            </a: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7th century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4401753" y="5225568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Durability, scarcity and divisibility asserted themselves over time.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22600" y="2060400"/>
            <a:ext cx="942725" cy="9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12250" y="2003925"/>
            <a:ext cx="942725" cy="9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20175" y="1838575"/>
            <a:ext cx="1146050" cy="11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0" y="-17075"/>
            <a:ext cx="3951000" cy="6894000"/>
          </a:xfrm>
          <a:prstGeom prst="rect">
            <a:avLst/>
          </a:prstGeom>
          <a:solidFill>
            <a:srgbClr val="01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l="59581"/>
          <a:stretch/>
        </p:blipFill>
        <p:spPr>
          <a:xfrm>
            <a:off x="-1" y="5066375"/>
            <a:ext cx="2395602" cy="1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4401753" y="5645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376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342683" y="1228527"/>
            <a:ext cx="3155400" cy="5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MONEY &amp; MONETARY POLICY</a:t>
            </a: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buClr>
                <a:schemeClr val="dk1"/>
              </a:buClr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kinds of money exist or have existed?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8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3951112" y="6338388"/>
            <a:ext cx="8241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Dash Embassy D-A-CH UG (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haftungsbeschrängt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| Maria-</a:t>
            </a:r>
            <a:r>
              <a:rPr lang="en-US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Goeppert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-Str. 3 | 23562 Lübeck |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www.dash-embassy.org</a:t>
            </a:r>
            <a:r>
              <a:rPr lang="en-US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75" y="364700"/>
            <a:ext cx="2070625" cy="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4401753" y="488343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4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From commodity money to coinage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4401753" y="5225568"/>
            <a:ext cx="6517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DE4"/>
                </a:solidFill>
                <a:latin typeface="Montserrat"/>
                <a:ea typeface="Montserrat"/>
                <a:cs typeface="Montserrat"/>
                <a:sym typeface="Montserrat"/>
              </a:rPr>
              <a:t>Exchanging became easier and more comfortable.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6300" y="2003925"/>
            <a:ext cx="942725" cy="9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14250" y="2003925"/>
            <a:ext cx="942725" cy="9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75525" y="2003925"/>
            <a:ext cx="942725" cy="94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4458350" y="3209824"/>
            <a:ext cx="2070600" cy="117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Bill of exchange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92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bill of exchange/ deposit</a:t>
            </a: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tied to one person 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7036300" y="320982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Bank note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backed by gold</a:t>
            </a: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issued by banks</a:t>
            </a: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17th – 19th century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9614250" y="3209825"/>
            <a:ext cx="2070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Book money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1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immaterial in books</a:t>
            </a: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in accounts</a:t>
            </a:r>
          </a:p>
          <a:p>
            <a:pPr marL="179999" marR="0" lvl="0" indent="-249849" algn="l" rtl="0">
              <a:spcBef>
                <a:spcPts val="0"/>
              </a:spcBef>
              <a:spcAft>
                <a:spcPts val="0"/>
              </a:spcAft>
              <a:buClr>
                <a:srgbClr val="012060"/>
              </a:buClr>
              <a:buSzPts val="1100"/>
              <a:buFont typeface="Montserrat"/>
              <a:buChar char="-"/>
            </a:pPr>
            <a:r>
              <a:rPr lang="en-US" sz="1100" dirty="0">
                <a:solidFill>
                  <a:srgbClr val="012060"/>
                </a:solidFill>
                <a:latin typeface="Montserrat"/>
                <a:ea typeface="Montserrat"/>
                <a:cs typeface="Montserrat"/>
                <a:sym typeface="Montserrat"/>
              </a:rPr>
              <a:t>on computers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dash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C75BC"/>
      </a:accent1>
      <a:accent2>
        <a:srgbClr val="40A6CB"/>
      </a:accent2>
      <a:accent3>
        <a:srgbClr val="F9F5E7"/>
      </a:accent3>
      <a:accent4>
        <a:srgbClr val="8FE239"/>
      </a:accent4>
      <a:accent5>
        <a:srgbClr val="6CBE00"/>
      </a:accent5>
      <a:accent6>
        <a:srgbClr val="AEABAB"/>
      </a:accent6>
      <a:hlink>
        <a:srgbClr val="0563C1"/>
      </a:hlink>
      <a:folHlink>
        <a:srgbClr val="40A6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3390</Words>
  <Application>Microsoft Office PowerPoint</Application>
  <PresentationFormat>Widescreen</PresentationFormat>
  <Paragraphs>1030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Gill Sans</vt:lpstr>
      <vt:lpstr>Roboto</vt:lpstr>
      <vt:lpstr>Montserrat</vt:lpstr>
      <vt:lpstr>Calibri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 White</dc:creator>
  <cp:lastModifiedBy>Leon White</cp:lastModifiedBy>
  <cp:revision>59</cp:revision>
  <dcterms:modified xsi:type="dcterms:W3CDTF">2018-07-20T09:24:19Z</dcterms:modified>
</cp:coreProperties>
</file>