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363" r:id="rId2"/>
    <p:sldId id="364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5465" userDrawn="1">
          <p15:clr>
            <a:srgbClr val="A4A3A4"/>
          </p15:clr>
        </p15:guide>
        <p15:guide id="4" orient="horz" pos="3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919C"/>
    <a:srgbClr val="65CDD8"/>
    <a:srgbClr val="C6D9F1"/>
    <a:srgbClr val="2DA4B1"/>
    <a:srgbClr val="B00C8D"/>
    <a:srgbClr val="FFFFFF"/>
    <a:srgbClr val="000000"/>
    <a:srgbClr val="C3CEFF"/>
    <a:srgbClr val="17375E"/>
    <a:srgbClr val="8891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5428" autoAdjust="0"/>
  </p:normalViewPr>
  <p:slideViewPr>
    <p:cSldViewPr snapToObjects="1">
      <p:cViewPr varScale="1">
        <p:scale>
          <a:sx n="77" d="100"/>
          <a:sy n="77" d="100"/>
        </p:scale>
        <p:origin x="1281" y="51"/>
      </p:cViewPr>
      <p:guideLst>
        <p:guide orient="horz" pos="3929"/>
        <p:guide pos="288"/>
        <p:guide pos="5465"/>
        <p:guide orient="horz" pos="346"/>
      </p:guideLst>
    </p:cSldViewPr>
  </p:slideViewPr>
  <p:outlineViewPr>
    <p:cViewPr>
      <p:scale>
        <a:sx n="33" d="100"/>
        <a:sy n="33" d="100"/>
      </p:scale>
      <p:origin x="0" y="-59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38362-54EB-4DBD-AA9E-1886462DB17E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D8DC4-9E27-4B1F-8E1C-A481C7F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4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EF96A-5B35-E54B-BD29-3C797ABA36FE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263F-6F87-1842-9B47-C78A1C6E9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8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ver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6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ver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85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EF96A-5B35-E54B-BD29-3C797ABA36FE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263F-6F87-1842-9B47-C78A1C6E9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1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EF96A-5B35-E54B-BD29-3C797ABA36FE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263F-6F87-1842-9B47-C78A1C6E9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3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EF96A-5B35-E54B-BD29-3C797ABA36FE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263F-6F87-1842-9B47-C78A1C6E9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0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lang="en-US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EF96A-5B35-E54B-BD29-3C797ABA36FE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263F-6F87-1842-9B47-C78A1C6E9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3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lang="en-US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EF96A-5B35-E54B-BD29-3C797ABA36FE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263F-6F87-1842-9B47-C78A1C6E9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8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4038600" cy="47133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776"/>
            <a:ext cx="4038600" cy="47133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EF96A-5B35-E54B-BD29-3C797ABA36FE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263F-6F87-1842-9B47-C78A1C6E9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8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38397"/>
            <a:ext cx="4040188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8159"/>
            <a:ext cx="4040188" cy="40480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38397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8159"/>
            <a:ext cx="4041775" cy="40480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EF96A-5B35-E54B-BD29-3C797ABA36FE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263F-6F87-1842-9B47-C78A1C6E9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1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EF96A-5B35-E54B-BD29-3C797ABA36FE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263F-6F87-1842-9B47-C78A1C6E9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8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EF96A-5B35-E54B-BD29-3C797ABA36FE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263F-6F87-1842-9B47-C78A1C6E9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1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2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80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4764"/>
            <a:ext cx="8229600" cy="470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EF96A-5B35-E54B-BD29-3C797ABA36FE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F263F-6F87-1842-9B47-C78A1C6E9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1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52" r:id="rId6"/>
    <p:sldLayoutId id="2147483653" r:id="rId7"/>
    <p:sldLayoutId id="2147483654" r:id="rId8"/>
    <p:sldLayoutId id="2147483655" r:id="rId9"/>
    <p:sldLayoutId id="2147483662" r:id="rId10"/>
    <p:sldLayoutId id="2147483663" r:id="rId11"/>
    <p:sldLayoutId id="214748365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3200" b="1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</a:t>
            </a:r>
            <a:endParaRPr lang="pl-PL" dirty="0"/>
          </a:p>
        </p:txBody>
      </p:sp>
      <p:grpSp>
        <p:nvGrpSpPr>
          <p:cNvPr id="6" name="Grupa 5"/>
          <p:cNvGrpSpPr/>
          <p:nvPr/>
        </p:nvGrpSpPr>
        <p:grpSpPr>
          <a:xfrm>
            <a:off x="0" y="2132856"/>
            <a:ext cx="9144000" cy="3551069"/>
            <a:chOff x="-434355" y="2132856"/>
            <a:chExt cx="10012706" cy="3888432"/>
          </a:xfrm>
        </p:grpSpPr>
        <p:sp>
          <p:nvSpPr>
            <p:cNvPr id="2" name="Prostokąt 1"/>
            <p:cNvSpPr/>
            <p:nvPr/>
          </p:nvSpPr>
          <p:spPr>
            <a:xfrm>
              <a:off x="-434355" y="3933056"/>
              <a:ext cx="10012706" cy="20882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upa 4"/>
            <p:cNvGrpSpPr/>
            <p:nvPr/>
          </p:nvGrpSpPr>
          <p:grpSpPr>
            <a:xfrm>
              <a:off x="1241876" y="2132856"/>
              <a:ext cx="6751629" cy="911979"/>
              <a:chOff x="1403648" y="2132856"/>
              <a:chExt cx="6751633" cy="911979"/>
            </a:xfrm>
          </p:grpSpPr>
          <p:grpSp>
            <p:nvGrpSpPr>
              <p:cNvPr id="16" name="Grupa 15"/>
              <p:cNvGrpSpPr/>
              <p:nvPr/>
            </p:nvGrpSpPr>
            <p:grpSpPr>
              <a:xfrm>
                <a:off x="2912606" y="2132856"/>
                <a:ext cx="1193994" cy="907946"/>
                <a:chOff x="2592388" y="2868613"/>
                <a:chExt cx="1484313" cy="1128712"/>
              </a:xfrm>
            </p:grpSpPr>
            <p:sp>
              <p:nvSpPr>
                <p:cNvPr id="7" name="Freeform 6"/>
                <p:cNvSpPr>
                  <a:spLocks noEditPoints="1"/>
                </p:cNvSpPr>
                <p:nvPr/>
              </p:nvSpPr>
              <p:spPr bwMode="auto">
                <a:xfrm>
                  <a:off x="2592388" y="2868613"/>
                  <a:ext cx="1484313" cy="1128712"/>
                </a:xfrm>
                <a:custGeom>
                  <a:avLst/>
                  <a:gdLst>
                    <a:gd name="T0" fmla="*/ 396 w 396"/>
                    <a:gd name="T1" fmla="*/ 136 h 301"/>
                    <a:gd name="T2" fmla="*/ 396 w 396"/>
                    <a:gd name="T3" fmla="*/ 136 h 301"/>
                    <a:gd name="T4" fmla="*/ 396 w 396"/>
                    <a:gd name="T5" fmla="*/ 185 h 301"/>
                    <a:gd name="T6" fmla="*/ 396 w 396"/>
                    <a:gd name="T7" fmla="*/ 185 h 301"/>
                    <a:gd name="T8" fmla="*/ 396 w 396"/>
                    <a:gd name="T9" fmla="*/ 187 h 301"/>
                    <a:gd name="T10" fmla="*/ 198 w 396"/>
                    <a:gd name="T11" fmla="*/ 301 h 301"/>
                    <a:gd name="T12" fmla="*/ 0 w 396"/>
                    <a:gd name="T13" fmla="*/ 187 h 301"/>
                    <a:gd name="T14" fmla="*/ 0 w 396"/>
                    <a:gd name="T15" fmla="*/ 185 h 301"/>
                    <a:gd name="T16" fmla="*/ 0 w 396"/>
                    <a:gd name="T17" fmla="*/ 185 h 301"/>
                    <a:gd name="T18" fmla="*/ 0 w 396"/>
                    <a:gd name="T19" fmla="*/ 136 h 301"/>
                    <a:gd name="T20" fmla="*/ 0 w 396"/>
                    <a:gd name="T21" fmla="*/ 136 h 301"/>
                    <a:gd name="T22" fmla="*/ 198 w 396"/>
                    <a:gd name="T23" fmla="*/ 248 h 301"/>
                    <a:gd name="T24" fmla="*/ 396 w 396"/>
                    <a:gd name="T25" fmla="*/ 136 h 301"/>
                    <a:gd name="T26" fmla="*/ 198 w 396"/>
                    <a:gd name="T27" fmla="*/ 0 h 301"/>
                    <a:gd name="T28" fmla="*/ 0 w 396"/>
                    <a:gd name="T29" fmla="*/ 115 h 301"/>
                    <a:gd name="T30" fmla="*/ 198 w 396"/>
                    <a:gd name="T31" fmla="*/ 229 h 301"/>
                    <a:gd name="T32" fmla="*/ 396 w 396"/>
                    <a:gd name="T33" fmla="*/ 115 h 301"/>
                    <a:gd name="T34" fmla="*/ 198 w 396"/>
                    <a:gd name="T35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96" h="301">
                      <a:moveTo>
                        <a:pt x="396" y="136"/>
                      </a:moveTo>
                      <a:cubicBezTo>
                        <a:pt x="396" y="136"/>
                        <a:pt x="396" y="136"/>
                        <a:pt x="396" y="136"/>
                      </a:cubicBezTo>
                      <a:cubicBezTo>
                        <a:pt x="396" y="185"/>
                        <a:pt x="396" y="185"/>
                        <a:pt x="396" y="185"/>
                      </a:cubicBezTo>
                      <a:cubicBezTo>
                        <a:pt x="396" y="185"/>
                        <a:pt x="396" y="185"/>
                        <a:pt x="396" y="185"/>
                      </a:cubicBezTo>
                      <a:cubicBezTo>
                        <a:pt x="396" y="186"/>
                        <a:pt x="396" y="186"/>
                        <a:pt x="396" y="187"/>
                      </a:cubicBezTo>
                      <a:cubicBezTo>
                        <a:pt x="396" y="250"/>
                        <a:pt x="307" y="301"/>
                        <a:pt x="198" y="301"/>
                      </a:cubicBezTo>
                      <a:cubicBezTo>
                        <a:pt x="89" y="301"/>
                        <a:pt x="0" y="250"/>
                        <a:pt x="0" y="187"/>
                      </a:cubicBezTo>
                      <a:cubicBezTo>
                        <a:pt x="0" y="186"/>
                        <a:pt x="0" y="186"/>
                        <a:pt x="0" y="185"/>
                      </a:cubicBezTo>
                      <a:cubicBezTo>
                        <a:pt x="0" y="185"/>
                        <a:pt x="0" y="185"/>
                        <a:pt x="0" y="185"/>
                      </a:cubicBezTo>
                      <a:cubicBezTo>
                        <a:pt x="0" y="136"/>
                        <a:pt x="0" y="136"/>
                        <a:pt x="0" y="136"/>
                      </a:cubicBezTo>
                      <a:cubicBezTo>
                        <a:pt x="0" y="136"/>
                        <a:pt x="0" y="136"/>
                        <a:pt x="0" y="136"/>
                      </a:cubicBezTo>
                      <a:cubicBezTo>
                        <a:pt x="2" y="198"/>
                        <a:pt x="90" y="248"/>
                        <a:pt x="198" y="248"/>
                      </a:cubicBezTo>
                      <a:cubicBezTo>
                        <a:pt x="306" y="248"/>
                        <a:pt x="394" y="198"/>
                        <a:pt x="396" y="136"/>
                      </a:cubicBezTo>
                      <a:close/>
                      <a:moveTo>
                        <a:pt x="198" y="0"/>
                      </a:moveTo>
                      <a:cubicBezTo>
                        <a:pt x="89" y="0"/>
                        <a:pt x="0" y="52"/>
                        <a:pt x="0" y="115"/>
                      </a:cubicBezTo>
                      <a:cubicBezTo>
                        <a:pt x="0" y="178"/>
                        <a:pt x="89" y="229"/>
                        <a:pt x="198" y="229"/>
                      </a:cubicBezTo>
                      <a:cubicBezTo>
                        <a:pt x="307" y="229"/>
                        <a:pt x="396" y="178"/>
                        <a:pt x="396" y="115"/>
                      </a:cubicBezTo>
                      <a:cubicBezTo>
                        <a:pt x="396" y="52"/>
                        <a:pt x="307" y="0"/>
                        <a:pt x="198" y="0"/>
                      </a:cubicBezTo>
                      <a:close/>
                    </a:path>
                  </a:pathLst>
                </a:custGeom>
                <a:solidFill>
                  <a:srgbClr val="1E75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  <p:sp>
              <p:nvSpPr>
                <p:cNvPr id="9" name="Freeform 8"/>
                <p:cNvSpPr>
                  <a:spLocks noEditPoints="1"/>
                </p:cNvSpPr>
                <p:nvPr/>
              </p:nvSpPr>
              <p:spPr bwMode="auto">
                <a:xfrm>
                  <a:off x="2809876" y="3113088"/>
                  <a:ext cx="1076325" cy="366712"/>
                </a:xfrm>
                <a:custGeom>
                  <a:avLst/>
                  <a:gdLst>
                    <a:gd name="T0" fmla="*/ 62 w 287"/>
                    <a:gd name="T1" fmla="*/ 0 h 98"/>
                    <a:gd name="T2" fmla="*/ 256 w 287"/>
                    <a:gd name="T3" fmla="*/ 0 h 98"/>
                    <a:gd name="T4" fmla="*/ 282 w 287"/>
                    <a:gd name="T5" fmla="*/ 23 h 98"/>
                    <a:gd name="T6" fmla="*/ 267 w 287"/>
                    <a:gd name="T7" fmla="*/ 50 h 98"/>
                    <a:gd name="T8" fmla="*/ 251 w 287"/>
                    <a:gd name="T9" fmla="*/ 76 h 98"/>
                    <a:gd name="T10" fmla="*/ 201 w 287"/>
                    <a:gd name="T11" fmla="*/ 96 h 98"/>
                    <a:gd name="T12" fmla="*/ 104 w 287"/>
                    <a:gd name="T13" fmla="*/ 96 h 98"/>
                    <a:gd name="T14" fmla="*/ 8 w 287"/>
                    <a:gd name="T15" fmla="*/ 96 h 98"/>
                    <a:gd name="T16" fmla="*/ 21 w 287"/>
                    <a:gd name="T17" fmla="*/ 72 h 98"/>
                    <a:gd name="T18" fmla="*/ 193 w 287"/>
                    <a:gd name="T19" fmla="*/ 72 h 98"/>
                    <a:gd name="T20" fmla="*/ 219 w 287"/>
                    <a:gd name="T21" fmla="*/ 24 h 98"/>
                    <a:gd name="T22" fmla="*/ 48 w 287"/>
                    <a:gd name="T23" fmla="*/ 24 h 98"/>
                    <a:gd name="T24" fmla="*/ 62 w 287"/>
                    <a:gd name="T25" fmla="*/ 0 h 98"/>
                    <a:gd name="T26" fmla="*/ 0 w 287"/>
                    <a:gd name="T27" fmla="*/ 59 h 98"/>
                    <a:gd name="T28" fmla="*/ 103 w 287"/>
                    <a:gd name="T29" fmla="*/ 59 h 98"/>
                    <a:gd name="T30" fmla="*/ 117 w 287"/>
                    <a:gd name="T31" fmla="*/ 37 h 98"/>
                    <a:gd name="T32" fmla="*/ 15 w 287"/>
                    <a:gd name="T33" fmla="*/ 37 h 98"/>
                    <a:gd name="T34" fmla="*/ 0 w 287"/>
                    <a:gd name="T35" fmla="*/ 59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87" h="98">
                      <a:moveTo>
                        <a:pt x="62" y="0"/>
                      </a:moveTo>
                      <a:cubicBezTo>
                        <a:pt x="126" y="0"/>
                        <a:pt x="191" y="0"/>
                        <a:pt x="256" y="0"/>
                      </a:cubicBezTo>
                      <a:cubicBezTo>
                        <a:pt x="274" y="2"/>
                        <a:pt x="287" y="11"/>
                        <a:pt x="282" y="23"/>
                      </a:cubicBezTo>
                      <a:cubicBezTo>
                        <a:pt x="279" y="31"/>
                        <a:pt x="272" y="40"/>
                        <a:pt x="267" y="50"/>
                      </a:cubicBezTo>
                      <a:cubicBezTo>
                        <a:pt x="261" y="59"/>
                        <a:pt x="257" y="70"/>
                        <a:pt x="251" y="76"/>
                      </a:cubicBezTo>
                      <a:cubicBezTo>
                        <a:pt x="244" y="85"/>
                        <a:pt x="224" y="95"/>
                        <a:pt x="201" y="96"/>
                      </a:cubicBezTo>
                      <a:cubicBezTo>
                        <a:pt x="171" y="98"/>
                        <a:pt x="137" y="96"/>
                        <a:pt x="104" y="96"/>
                      </a:cubicBezTo>
                      <a:cubicBezTo>
                        <a:pt x="71" y="96"/>
                        <a:pt x="38" y="97"/>
                        <a:pt x="8" y="96"/>
                      </a:cubicBezTo>
                      <a:cubicBezTo>
                        <a:pt x="12" y="88"/>
                        <a:pt x="16" y="80"/>
                        <a:pt x="21" y="72"/>
                      </a:cubicBezTo>
                      <a:cubicBezTo>
                        <a:pt x="79" y="72"/>
                        <a:pt x="136" y="72"/>
                        <a:pt x="193" y="72"/>
                      </a:cubicBezTo>
                      <a:cubicBezTo>
                        <a:pt x="201" y="56"/>
                        <a:pt x="213" y="40"/>
                        <a:pt x="219" y="24"/>
                      </a:cubicBezTo>
                      <a:cubicBezTo>
                        <a:pt x="164" y="25"/>
                        <a:pt x="104" y="25"/>
                        <a:pt x="48" y="24"/>
                      </a:cubicBezTo>
                      <a:cubicBezTo>
                        <a:pt x="53" y="16"/>
                        <a:pt x="57" y="8"/>
                        <a:pt x="62" y="0"/>
                      </a:cubicBezTo>
                      <a:close/>
                      <a:moveTo>
                        <a:pt x="0" y="59"/>
                      </a:moveTo>
                      <a:cubicBezTo>
                        <a:pt x="35" y="59"/>
                        <a:pt x="69" y="59"/>
                        <a:pt x="103" y="59"/>
                      </a:cubicBezTo>
                      <a:cubicBezTo>
                        <a:pt x="108" y="52"/>
                        <a:pt x="112" y="44"/>
                        <a:pt x="117" y="37"/>
                      </a:cubicBezTo>
                      <a:cubicBezTo>
                        <a:pt x="83" y="37"/>
                        <a:pt x="49" y="37"/>
                        <a:pt x="15" y="37"/>
                      </a:cubicBezTo>
                      <a:cubicBezTo>
                        <a:pt x="9" y="44"/>
                        <a:pt x="5" y="52"/>
                        <a:pt x="0" y="5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</p:grpSp>
          <p:grpSp>
            <p:nvGrpSpPr>
              <p:cNvPr id="15" name="Grupa 14"/>
              <p:cNvGrpSpPr/>
              <p:nvPr/>
            </p:nvGrpSpPr>
            <p:grpSpPr>
              <a:xfrm>
                <a:off x="4694841" y="2132856"/>
                <a:ext cx="1193994" cy="907946"/>
                <a:chOff x="5067301" y="2868613"/>
                <a:chExt cx="1484313" cy="1128712"/>
              </a:xfrm>
            </p:grpSpPr>
            <p:sp>
              <p:nvSpPr>
                <p:cNvPr id="8" name="Freeform 7"/>
                <p:cNvSpPr>
                  <a:spLocks noEditPoints="1"/>
                </p:cNvSpPr>
                <p:nvPr/>
              </p:nvSpPr>
              <p:spPr bwMode="auto">
                <a:xfrm>
                  <a:off x="5067301" y="2868613"/>
                  <a:ext cx="1484313" cy="1128712"/>
                </a:xfrm>
                <a:custGeom>
                  <a:avLst/>
                  <a:gdLst>
                    <a:gd name="T0" fmla="*/ 396 w 396"/>
                    <a:gd name="T1" fmla="*/ 136 h 301"/>
                    <a:gd name="T2" fmla="*/ 396 w 396"/>
                    <a:gd name="T3" fmla="*/ 136 h 301"/>
                    <a:gd name="T4" fmla="*/ 396 w 396"/>
                    <a:gd name="T5" fmla="*/ 185 h 301"/>
                    <a:gd name="T6" fmla="*/ 396 w 396"/>
                    <a:gd name="T7" fmla="*/ 185 h 301"/>
                    <a:gd name="T8" fmla="*/ 396 w 396"/>
                    <a:gd name="T9" fmla="*/ 187 h 301"/>
                    <a:gd name="T10" fmla="*/ 198 w 396"/>
                    <a:gd name="T11" fmla="*/ 301 h 301"/>
                    <a:gd name="T12" fmla="*/ 0 w 396"/>
                    <a:gd name="T13" fmla="*/ 187 h 301"/>
                    <a:gd name="T14" fmla="*/ 0 w 396"/>
                    <a:gd name="T15" fmla="*/ 185 h 301"/>
                    <a:gd name="T16" fmla="*/ 0 w 396"/>
                    <a:gd name="T17" fmla="*/ 185 h 301"/>
                    <a:gd name="T18" fmla="*/ 0 w 396"/>
                    <a:gd name="T19" fmla="*/ 136 h 301"/>
                    <a:gd name="T20" fmla="*/ 0 w 396"/>
                    <a:gd name="T21" fmla="*/ 136 h 301"/>
                    <a:gd name="T22" fmla="*/ 198 w 396"/>
                    <a:gd name="T23" fmla="*/ 248 h 301"/>
                    <a:gd name="T24" fmla="*/ 396 w 396"/>
                    <a:gd name="T25" fmla="*/ 136 h 301"/>
                    <a:gd name="T26" fmla="*/ 198 w 396"/>
                    <a:gd name="T27" fmla="*/ 0 h 301"/>
                    <a:gd name="T28" fmla="*/ 0 w 396"/>
                    <a:gd name="T29" fmla="*/ 115 h 301"/>
                    <a:gd name="T30" fmla="*/ 198 w 396"/>
                    <a:gd name="T31" fmla="*/ 229 h 301"/>
                    <a:gd name="T32" fmla="*/ 396 w 396"/>
                    <a:gd name="T33" fmla="*/ 115 h 301"/>
                    <a:gd name="T34" fmla="*/ 198 w 396"/>
                    <a:gd name="T35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96" h="301">
                      <a:moveTo>
                        <a:pt x="396" y="136"/>
                      </a:moveTo>
                      <a:cubicBezTo>
                        <a:pt x="396" y="136"/>
                        <a:pt x="396" y="136"/>
                        <a:pt x="396" y="136"/>
                      </a:cubicBezTo>
                      <a:cubicBezTo>
                        <a:pt x="396" y="185"/>
                        <a:pt x="396" y="185"/>
                        <a:pt x="396" y="185"/>
                      </a:cubicBezTo>
                      <a:cubicBezTo>
                        <a:pt x="396" y="185"/>
                        <a:pt x="396" y="185"/>
                        <a:pt x="396" y="185"/>
                      </a:cubicBezTo>
                      <a:cubicBezTo>
                        <a:pt x="396" y="186"/>
                        <a:pt x="396" y="186"/>
                        <a:pt x="396" y="187"/>
                      </a:cubicBezTo>
                      <a:cubicBezTo>
                        <a:pt x="396" y="250"/>
                        <a:pt x="307" y="301"/>
                        <a:pt x="198" y="301"/>
                      </a:cubicBezTo>
                      <a:cubicBezTo>
                        <a:pt x="88" y="301"/>
                        <a:pt x="0" y="250"/>
                        <a:pt x="0" y="187"/>
                      </a:cubicBezTo>
                      <a:cubicBezTo>
                        <a:pt x="0" y="186"/>
                        <a:pt x="0" y="186"/>
                        <a:pt x="0" y="185"/>
                      </a:cubicBezTo>
                      <a:cubicBezTo>
                        <a:pt x="0" y="185"/>
                        <a:pt x="0" y="185"/>
                        <a:pt x="0" y="185"/>
                      </a:cubicBezTo>
                      <a:cubicBezTo>
                        <a:pt x="0" y="136"/>
                        <a:pt x="0" y="136"/>
                        <a:pt x="0" y="136"/>
                      </a:cubicBezTo>
                      <a:cubicBezTo>
                        <a:pt x="0" y="136"/>
                        <a:pt x="0" y="136"/>
                        <a:pt x="0" y="136"/>
                      </a:cubicBezTo>
                      <a:cubicBezTo>
                        <a:pt x="2" y="198"/>
                        <a:pt x="90" y="248"/>
                        <a:pt x="198" y="248"/>
                      </a:cubicBezTo>
                      <a:cubicBezTo>
                        <a:pt x="306" y="248"/>
                        <a:pt x="394" y="198"/>
                        <a:pt x="396" y="136"/>
                      </a:cubicBezTo>
                      <a:close/>
                      <a:moveTo>
                        <a:pt x="198" y="0"/>
                      </a:moveTo>
                      <a:cubicBezTo>
                        <a:pt x="88" y="0"/>
                        <a:pt x="0" y="52"/>
                        <a:pt x="0" y="115"/>
                      </a:cubicBezTo>
                      <a:cubicBezTo>
                        <a:pt x="0" y="178"/>
                        <a:pt x="88" y="229"/>
                        <a:pt x="198" y="229"/>
                      </a:cubicBezTo>
                      <a:cubicBezTo>
                        <a:pt x="307" y="229"/>
                        <a:pt x="396" y="178"/>
                        <a:pt x="396" y="115"/>
                      </a:cubicBezTo>
                      <a:cubicBezTo>
                        <a:pt x="396" y="52"/>
                        <a:pt x="307" y="0"/>
                        <a:pt x="1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  <p:sp>
              <p:nvSpPr>
                <p:cNvPr id="10" name="Freeform 9"/>
                <p:cNvSpPr>
                  <a:spLocks noEditPoints="1"/>
                </p:cNvSpPr>
                <p:nvPr/>
              </p:nvSpPr>
              <p:spPr bwMode="auto">
                <a:xfrm>
                  <a:off x="5419726" y="3019425"/>
                  <a:ext cx="722313" cy="547687"/>
                </a:xfrm>
                <a:custGeom>
                  <a:avLst/>
                  <a:gdLst>
                    <a:gd name="T0" fmla="*/ 189 w 193"/>
                    <a:gd name="T1" fmla="*/ 58 h 146"/>
                    <a:gd name="T2" fmla="*/ 145 w 193"/>
                    <a:gd name="T3" fmla="*/ 29 h 146"/>
                    <a:gd name="T4" fmla="*/ 154 w 193"/>
                    <a:gd name="T5" fmla="*/ 9 h 146"/>
                    <a:gd name="T6" fmla="*/ 132 w 193"/>
                    <a:gd name="T7" fmla="*/ 5 h 146"/>
                    <a:gd name="T8" fmla="*/ 124 w 193"/>
                    <a:gd name="T9" fmla="*/ 26 h 146"/>
                    <a:gd name="T10" fmla="*/ 106 w 193"/>
                    <a:gd name="T11" fmla="*/ 23 h 146"/>
                    <a:gd name="T12" fmla="*/ 115 w 193"/>
                    <a:gd name="T13" fmla="*/ 3 h 146"/>
                    <a:gd name="T14" fmla="*/ 93 w 193"/>
                    <a:gd name="T15" fmla="*/ 0 h 146"/>
                    <a:gd name="T16" fmla="*/ 84 w 193"/>
                    <a:gd name="T17" fmla="*/ 21 h 146"/>
                    <a:gd name="T18" fmla="*/ 70 w 193"/>
                    <a:gd name="T19" fmla="*/ 19 h 146"/>
                    <a:gd name="T20" fmla="*/ 70 w 193"/>
                    <a:gd name="T21" fmla="*/ 19 h 146"/>
                    <a:gd name="T22" fmla="*/ 41 w 193"/>
                    <a:gd name="T23" fmla="*/ 14 h 146"/>
                    <a:gd name="T24" fmla="*/ 35 w 193"/>
                    <a:gd name="T25" fmla="*/ 28 h 146"/>
                    <a:gd name="T26" fmla="*/ 51 w 193"/>
                    <a:gd name="T27" fmla="*/ 30 h 146"/>
                    <a:gd name="T28" fmla="*/ 61 w 193"/>
                    <a:gd name="T29" fmla="*/ 37 h 146"/>
                    <a:gd name="T30" fmla="*/ 51 w 193"/>
                    <a:gd name="T31" fmla="*/ 61 h 146"/>
                    <a:gd name="T32" fmla="*/ 53 w 193"/>
                    <a:gd name="T33" fmla="*/ 61 h 146"/>
                    <a:gd name="T34" fmla="*/ 50 w 193"/>
                    <a:gd name="T35" fmla="*/ 61 h 146"/>
                    <a:gd name="T36" fmla="*/ 36 w 193"/>
                    <a:gd name="T37" fmla="*/ 94 h 146"/>
                    <a:gd name="T38" fmla="*/ 26 w 193"/>
                    <a:gd name="T39" fmla="*/ 97 h 146"/>
                    <a:gd name="T40" fmla="*/ 11 w 193"/>
                    <a:gd name="T41" fmla="*/ 95 h 146"/>
                    <a:gd name="T42" fmla="*/ 0 w 193"/>
                    <a:gd name="T43" fmla="*/ 109 h 146"/>
                    <a:gd name="T44" fmla="*/ 28 w 193"/>
                    <a:gd name="T45" fmla="*/ 113 h 146"/>
                    <a:gd name="T46" fmla="*/ 43 w 193"/>
                    <a:gd name="T47" fmla="*/ 116 h 146"/>
                    <a:gd name="T48" fmla="*/ 34 w 193"/>
                    <a:gd name="T49" fmla="*/ 137 h 146"/>
                    <a:gd name="T50" fmla="*/ 56 w 193"/>
                    <a:gd name="T51" fmla="*/ 140 h 146"/>
                    <a:gd name="T52" fmla="*/ 65 w 193"/>
                    <a:gd name="T53" fmla="*/ 119 h 146"/>
                    <a:gd name="T54" fmla="*/ 82 w 193"/>
                    <a:gd name="T55" fmla="*/ 122 h 146"/>
                    <a:gd name="T56" fmla="*/ 74 w 193"/>
                    <a:gd name="T57" fmla="*/ 142 h 146"/>
                    <a:gd name="T58" fmla="*/ 95 w 193"/>
                    <a:gd name="T59" fmla="*/ 146 h 146"/>
                    <a:gd name="T60" fmla="*/ 104 w 193"/>
                    <a:gd name="T61" fmla="*/ 125 h 146"/>
                    <a:gd name="T62" fmla="*/ 181 w 193"/>
                    <a:gd name="T63" fmla="*/ 108 h 146"/>
                    <a:gd name="T64" fmla="*/ 161 w 193"/>
                    <a:gd name="T65" fmla="*/ 77 h 146"/>
                    <a:gd name="T66" fmla="*/ 189 w 193"/>
                    <a:gd name="T67" fmla="*/ 58 h 146"/>
                    <a:gd name="T68" fmla="*/ 139 w 193"/>
                    <a:gd name="T69" fmla="*/ 99 h 146"/>
                    <a:gd name="T70" fmla="*/ 72 w 193"/>
                    <a:gd name="T71" fmla="*/ 104 h 146"/>
                    <a:gd name="T72" fmla="*/ 84 w 193"/>
                    <a:gd name="T73" fmla="*/ 76 h 146"/>
                    <a:gd name="T74" fmla="*/ 139 w 193"/>
                    <a:gd name="T75" fmla="*/ 99 h 146"/>
                    <a:gd name="T76" fmla="*/ 146 w 193"/>
                    <a:gd name="T77" fmla="*/ 58 h 146"/>
                    <a:gd name="T78" fmla="*/ 90 w 193"/>
                    <a:gd name="T79" fmla="*/ 63 h 146"/>
                    <a:gd name="T80" fmla="*/ 100 w 193"/>
                    <a:gd name="T81" fmla="*/ 38 h 146"/>
                    <a:gd name="T82" fmla="*/ 146 w 193"/>
                    <a:gd name="T83" fmla="*/ 58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93" h="146">
                      <a:moveTo>
                        <a:pt x="189" y="58"/>
                      </a:moveTo>
                      <a:cubicBezTo>
                        <a:pt x="193" y="43"/>
                        <a:pt x="173" y="35"/>
                        <a:pt x="145" y="29"/>
                      </a:cubicBezTo>
                      <a:cubicBezTo>
                        <a:pt x="154" y="9"/>
                        <a:pt x="154" y="9"/>
                        <a:pt x="154" y="9"/>
                      </a:cubicBezTo>
                      <a:cubicBezTo>
                        <a:pt x="132" y="5"/>
                        <a:pt x="132" y="5"/>
                        <a:pt x="132" y="5"/>
                      </a:cubicBezTo>
                      <a:cubicBezTo>
                        <a:pt x="124" y="26"/>
                        <a:pt x="124" y="26"/>
                        <a:pt x="124" y="26"/>
                      </a:cubicBezTo>
                      <a:cubicBezTo>
                        <a:pt x="118" y="25"/>
                        <a:pt x="112" y="24"/>
                        <a:pt x="106" y="23"/>
                      </a:cubicBezTo>
                      <a:cubicBezTo>
                        <a:pt x="115" y="3"/>
                        <a:pt x="115" y="3"/>
                        <a:pt x="115" y="3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4" y="21"/>
                        <a:pt x="84" y="21"/>
                        <a:pt x="84" y="21"/>
                      </a:cubicBezTo>
                      <a:cubicBezTo>
                        <a:pt x="80" y="20"/>
                        <a:pt x="75" y="19"/>
                        <a:pt x="70" y="19"/>
                      </a:cubicBezTo>
                      <a:cubicBezTo>
                        <a:pt x="70" y="19"/>
                        <a:pt x="70" y="19"/>
                        <a:pt x="70" y="19"/>
                      </a:cubicBezTo>
                      <a:cubicBezTo>
                        <a:pt x="41" y="14"/>
                        <a:pt x="41" y="14"/>
                        <a:pt x="41" y="14"/>
                      </a:cubicBezTo>
                      <a:cubicBezTo>
                        <a:pt x="35" y="28"/>
                        <a:pt x="35" y="28"/>
                        <a:pt x="35" y="28"/>
                      </a:cubicBezTo>
                      <a:cubicBezTo>
                        <a:pt x="35" y="28"/>
                        <a:pt x="51" y="30"/>
                        <a:pt x="51" y="30"/>
                      </a:cubicBezTo>
                      <a:cubicBezTo>
                        <a:pt x="59" y="31"/>
                        <a:pt x="61" y="35"/>
                        <a:pt x="61" y="37"/>
                      </a:cubicBezTo>
                      <a:cubicBezTo>
                        <a:pt x="51" y="61"/>
                        <a:pt x="51" y="61"/>
                        <a:pt x="51" y="61"/>
                      </a:cubicBezTo>
                      <a:cubicBezTo>
                        <a:pt x="51" y="61"/>
                        <a:pt x="52" y="61"/>
                        <a:pt x="53" y="61"/>
                      </a:cubicBezTo>
                      <a:cubicBezTo>
                        <a:pt x="52" y="61"/>
                        <a:pt x="51" y="61"/>
                        <a:pt x="50" y="61"/>
                      </a:cubicBezTo>
                      <a:cubicBezTo>
                        <a:pt x="36" y="94"/>
                        <a:pt x="36" y="94"/>
                        <a:pt x="36" y="94"/>
                      </a:cubicBezTo>
                      <a:cubicBezTo>
                        <a:pt x="35" y="96"/>
                        <a:pt x="32" y="98"/>
                        <a:pt x="26" y="97"/>
                      </a:cubicBezTo>
                      <a:cubicBezTo>
                        <a:pt x="27" y="97"/>
                        <a:pt x="11" y="95"/>
                        <a:pt x="11" y="95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28" y="113"/>
                        <a:pt x="28" y="113"/>
                        <a:pt x="28" y="113"/>
                      </a:cubicBezTo>
                      <a:cubicBezTo>
                        <a:pt x="33" y="114"/>
                        <a:pt x="38" y="115"/>
                        <a:pt x="43" y="116"/>
                      </a:cubicBezTo>
                      <a:cubicBezTo>
                        <a:pt x="34" y="137"/>
                        <a:pt x="34" y="137"/>
                        <a:pt x="34" y="137"/>
                      </a:cubicBezTo>
                      <a:cubicBezTo>
                        <a:pt x="56" y="140"/>
                        <a:pt x="56" y="140"/>
                        <a:pt x="56" y="140"/>
                      </a:cubicBezTo>
                      <a:cubicBezTo>
                        <a:pt x="65" y="119"/>
                        <a:pt x="65" y="119"/>
                        <a:pt x="65" y="119"/>
                      </a:cubicBezTo>
                      <a:cubicBezTo>
                        <a:pt x="71" y="120"/>
                        <a:pt x="77" y="121"/>
                        <a:pt x="82" y="122"/>
                      </a:cubicBezTo>
                      <a:cubicBezTo>
                        <a:pt x="74" y="142"/>
                        <a:pt x="74" y="142"/>
                        <a:pt x="74" y="142"/>
                      </a:cubicBezTo>
                      <a:cubicBezTo>
                        <a:pt x="95" y="146"/>
                        <a:pt x="95" y="146"/>
                        <a:pt x="95" y="146"/>
                      </a:cubicBezTo>
                      <a:cubicBezTo>
                        <a:pt x="104" y="125"/>
                        <a:pt x="104" y="125"/>
                        <a:pt x="104" y="125"/>
                      </a:cubicBezTo>
                      <a:cubicBezTo>
                        <a:pt x="141" y="129"/>
                        <a:pt x="169" y="127"/>
                        <a:pt x="181" y="108"/>
                      </a:cubicBezTo>
                      <a:cubicBezTo>
                        <a:pt x="190" y="92"/>
                        <a:pt x="180" y="83"/>
                        <a:pt x="161" y="77"/>
                      </a:cubicBezTo>
                      <a:cubicBezTo>
                        <a:pt x="175" y="75"/>
                        <a:pt x="186" y="70"/>
                        <a:pt x="189" y="58"/>
                      </a:cubicBezTo>
                      <a:close/>
                      <a:moveTo>
                        <a:pt x="139" y="99"/>
                      </a:moveTo>
                      <a:cubicBezTo>
                        <a:pt x="132" y="115"/>
                        <a:pt x="87" y="106"/>
                        <a:pt x="72" y="104"/>
                      </a:cubicBezTo>
                      <a:cubicBezTo>
                        <a:pt x="84" y="76"/>
                        <a:pt x="84" y="76"/>
                        <a:pt x="84" y="76"/>
                      </a:cubicBezTo>
                      <a:cubicBezTo>
                        <a:pt x="99" y="78"/>
                        <a:pt x="146" y="82"/>
                        <a:pt x="139" y="99"/>
                      </a:cubicBezTo>
                      <a:close/>
                      <a:moveTo>
                        <a:pt x="146" y="58"/>
                      </a:moveTo>
                      <a:cubicBezTo>
                        <a:pt x="140" y="72"/>
                        <a:pt x="102" y="65"/>
                        <a:pt x="90" y="63"/>
                      </a:cubicBezTo>
                      <a:cubicBezTo>
                        <a:pt x="100" y="38"/>
                        <a:pt x="100" y="38"/>
                        <a:pt x="100" y="38"/>
                      </a:cubicBezTo>
                      <a:cubicBezTo>
                        <a:pt x="113" y="40"/>
                        <a:pt x="152" y="43"/>
                        <a:pt x="146" y="5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</p:grpSp>
          <p:sp>
            <p:nvSpPr>
              <p:cNvPr id="14" name="Freeform 14"/>
              <p:cNvSpPr>
                <a:spLocks noEditPoints="1"/>
              </p:cNvSpPr>
              <p:nvPr/>
            </p:nvSpPr>
            <p:spPr bwMode="auto">
              <a:xfrm>
                <a:off x="1403648" y="2338267"/>
                <a:ext cx="920717" cy="545279"/>
              </a:xfrm>
              <a:custGeom>
                <a:avLst/>
                <a:gdLst>
                  <a:gd name="T0" fmla="*/ 65 w 305"/>
                  <a:gd name="T1" fmla="*/ 0 h 181"/>
                  <a:gd name="T2" fmla="*/ 272 w 305"/>
                  <a:gd name="T3" fmla="*/ 0 h 181"/>
                  <a:gd name="T4" fmla="*/ 300 w 305"/>
                  <a:gd name="T5" fmla="*/ 43 h 181"/>
                  <a:gd name="T6" fmla="*/ 284 w 305"/>
                  <a:gd name="T7" fmla="*/ 92 h 181"/>
                  <a:gd name="T8" fmla="*/ 267 w 305"/>
                  <a:gd name="T9" fmla="*/ 141 h 181"/>
                  <a:gd name="T10" fmla="*/ 214 w 305"/>
                  <a:gd name="T11" fmla="*/ 178 h 181"/>
                  <a:gd name="T12" fmla="*/ 110 w 305"/>
                  <a:gd name="T13" fmla="*/ 178 h 181"/>
                  <a:gd name="T14" fmla="*/ 7 w 305"/>
                  <a:gd name="T15" fmla="*/ 177 h 181"/>
                  <a:gd name="T16" fmla="*/ 22 w 305"/>
                  <a:gd name="T17" fmla="*/ 134 h 181"/>
                  <a:gd name="T18" fmla="*/ 205 w 305"/>
                  <a:gd name="T19" fmla="*/ 134 h 181"/>
                  <a:gd name="T20" fmla="*/ 233 w 305"/>
                  <a:gd name="T21" fmla="*/ 45 h 181"/>
                  <a:gd name="T22" fmla="*/ 50 w 305"/>
                  <a:gd name="T23" fmla="*/ 45 h 181"/>
                  <a:gd name="T24" fmla="*/ 65 w 305"/>
                  <a:gd name="T25" fmla="*/ 0 h 181"/>
                  <a:gd name="T26" fmla="*/ 0 w 305"/>
                  <a:gd name="T27" fmla="*/ 110 h 181"/>
                  <a:gd name="T28" fmla="*/ 110 w 305"/>
                  <a:gd name="T29" fmla="*/ 110 h 181"/>
                  <a:gd name="T30" fmla="*/ 124 w 305"/>
                  <a:gd name="T31" fmla="*/ 68 h 181"/>
                  <a:gd name="T32" fmla="*/ 15 w 305"/>
                  <a:gd name="T33" fmla="*/ 68 h 181"/>
                  <a:gd name="T34" fmla="*/ 0 w 305"/>
                  <a:gd name="T35" fmla="*/ 11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5" h="181">
                    <a:moveTo>
                      <a:pt x="65" y="0"/>
                    </a:moveTo>
                    <a:cubicBezTo>
                      <a:pt x="134" y="0"/>
                      <a:pt x="203" y="0"/>
                      <a:pt x="272" y="0"/>
                    </a:cubicBezTo>
                    <a:cubicBezTo>
                      <a:pt x="291" y="3"/>
                      <a:pt x="305" y="19"/>
                      <a:pt x="300" y="43"/>
                    </a:cubicBezTo>
                    <a:cubicBezTo>
                      <a:pt x="296" y="57"/>
                      <a:pt x="290" y="74"/>
                      <a:pt x="284" y="92"/>
                    </a:cubicBezTo>
                    <a:cubicBezTo>
                      <a:pt x="278" y="110"/>
                      <a:pt x="273" y="129"/>
                      <a:pt x="267" y="141"/>
                    </a:cubicBezTo>
                    <a:cubicBezTo>
                      <a:pt x="259" y="157"/>
                      <a:pt x="239" y="176"/>
                      <a:pt x="214" y="178"/>
                    </a:cubicBezTo>
                    <a:cubicBezTo>
                      <a:pt x="182" y="181"/>
                      <a:pt x="145" y="178"/>
                      <a:pt x="110" y="178"/>
                    </a:cubicBezTo>
                    <a:cubicBezTo>
                      <a:pt x="75" y="178"/>
                      <a:pt x="40" y="179"/>
                      <a:pt x="7" y="177"/>
                    </a:cubicBezTo>
                    <a:cubicBezTo>
                      <a:pt x="12" y="162"/>
                      <a:pt x="17" y="148"/>
                      <a:pt x="22" y="134"/>
                    </a:cubicBezTo>
                    <a:cubicBezTo>
                      <a:pt x="83" y="134"/>
                      <a:pt x="144" y="134"/>
                      <a:pt x="205" y="134"/>
                    </a:cubicBezTo>
                    <a:cubicBezTo>
                      <a:pt x="214" y="103"/>
                      <a:pt x="226" y="74"/>
                      <a:pt x="233" y="45"/>
                    </a:cubicBezTo>
                    <a:cubicBezTo>
                      <a:pt x="174" y="46"/>
                      <a:pt x="110" y="46"/>
                      <a:pt x="50" y="45"/>
                    </a:cubicBezTo>
                    <a:cubicBezTo>
                      <a:pt x="56" y="30"/>
                      <a:pt x="60" y="15"/>
                      <a:pt x="65" y="0"/>
                    </a:cubicBezTo>
                    <a:close/>
                    <a:moveTo>
                      <a:pt x="0" y="110"/>
                    </a:moveTo>
                    <a:cubicBezTo>
                      <a:pt x="36" y="110"/>
                      <a:pt x="73" y="110"/>
                      <a:pt x="110" y="110"/>
                    </a:cubicBezTo>
                    <a:cubicBezTo>
                      <a:pt x="115" y="96"/>
                      <a:pt x="119" y="82"/>
                      <a:pt x="124" y="68"/>
                    </a:cubicBezTo>
                    <a:cubicBezTo>
                      <a:pt x="88" y="68"/>
                      <a:pt x="51" y="68"/>
                      <a:pt x="15" y="68"/>
                    </a:cubicBezTo>
                    <a:cubicBezTo>
                      <a:pt x="9" y="81"/>
                      <a:pt x="5" y="96"/>
                      <a:pt x="0" y="110"/>
                    </a:cubicBezTo>
                    <a:close/>
                  </a:path>
                </a:pathLst>
              </a:custGeom>
              <a:solidFill>
                <a:srgbClr val="1E75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21" name="Freeform 7"/>
              <p:cNvSpPr>
                <a:spLocks noEditPoints="1"/>
              </p:cNvSpPr>
              <p:nvPr/>
            </p:nvSpPr>
            <p:spPr bwMode="auto">
              <a:xfrm>
                <a:off x="6477076" y="2192087"/>
                <a:ext cx="332570" cy="848715"/>
              </a:xfrm>
              <a:custGeom>
                <a:avLst/>
                <a:gdLst>
                  <a:gd name="T0" fmla="*/ 26 w 118"/>
                  <a:gd name="T1" fmla="*/ 32 h 301"/>
                  <a:gd name="T2" fmla="*/ 58 w 118"/>
                  <a:gd name="T3" fmla="*/ 0 h 301"/>
                  <a:gd name="T4" fmla="*/ 90 w 118"/>
                  <a:gd name="T5" fmla="*/ 32 h 301"/>
                  <a:gd name="T6" fmla="*/ 58 w 118"/>
                  <a:gd name="T7" fmla="*/ 64 h 301"/>
                  <a:gd name="T8" fmla="*/ 26 w 118"/>
                  <a:gd name="T9" fmla="*/ 32 h 301"/>
                  <a:gd name="T10" fmla="*/ 118 w 118"/>
                  <a:gd name="T11" fmla="*/ 102 h 301"/>
                  <a:gd name="T12" fmla="*/ 118 w 118"/>
                  <a:gd name="T13" fmla="*/ 159 h 301"/>
                  <a:gd name="T14" fmla="*/ 95 w 118"/>
                  <a:gd name="T15" fmla="*/ 184 h 301"/>
                  <a:gd name="T16" fmla="*/ 92 w 118"/>
                  <a:gd name="T17" fmla="*/ 191 h 301"/>
                  <a:gd name="T18" fmla="*/ 92 w 118"/>
                  <a:gd name="T19" fmla="*/ 283 h 301"/>
                  <a:gd name="T20" fmla="*/ 73 w 118"/>
                  <a:gd name="T21" fmla="*/ 301 h 301"/>
                  <a:gd name="T22" fmla="*/ 44 w 118"/>
                  <a:gd name="T23" fmla="*/ 301 h 301"/>
                  <a:gd name="T24" fmla="*/ 26 w 118"/>
                  <a:gd name="T25" fmla="*/ 283 h 301"/>
                  <a:gd name="T26" fmla="*/ 26 w 118"/>
                  <a:gd name="T27" fmla="*/ 191 h 301"/>
                  <a:gd name="T28" fmla="*/ 22 w 118"/>
                  <a:gd name="T29" fmla="*/ 184 h 301"/>
                  <a:gd name="T30" fmla="*/ 0 w 118"/>
                  <a:gd name="T31" fmla="*/ 159 h 301"/>
                  <a:gd name="T32" fmla="*/ 0 w 118"/>
                  <a:gd name="T33" fmla="*/ 102 h 301"/>
                  <a:gd name="T34" fmla="*/ 22 w 118"/>
                  <a:gd name="T35" fmla="*/ 76 h 301"/>
                  <a:gd name="T36" fmla="*/ 36 w 118"/>
                  <a:gd name="T37" fmla="*/ 76 h 301"/>
                  <a:gd name="T38" fmla="*/ 58 w 118"/>
                  <a:gd name="T39" fmla="*/ 103 h 301"/>
                  <a:gd name="T40" fmla="*/ 79 w 118"/>
                  <a:gd name="T41" fmla="*/ 76 h 301"/>
                  <a:gd name="T42" fmla="*/ 95 w 118"/>
                  <a:gd name="T43" fmla="*/ 76 h 301"/>
                  <a:gd name="T44" fmla="*/ 118 w 118"/>
                  <a:gd name="T45" fmla="*/ 102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8" h="301">
                    <a:moveTo>
                      <a:pt x="26" y="32"/>
                    </a:moveTo>
                    <a:cubicBezTo>
                      <a:pt x="26" y="14"/>
                      <a:pt x="41" y="0"/>
                      <a:pt x="58" y="0"/>
                    </a:cubicBezTo>
                    <a:cubicBezTo>
                      <a:pt x="76" y="0"/>
                      <a:pt x="90" y="14"/>
                      <a:pt x="90" y="32"/>
                    </a:cubicBezTo>
                    <a:cubicBezTo>
                      <a:pt x="90" y="50"/>
                      <a:pt x="76" y="64"/>
                      <a:pt x="58" y="64"/>
                    </a:cubicBezTo>
                    <a:cubicBezTo>
                      <a:pt x="41" y="64"/>
                      <a:pt x="26" y="50"/>
                      <a:pt x="26" y="32"/>
                    </a:cubicBezTo>
                    <a:close/>
                    <a:moveTo>
                      <a:pt x="118" y="102"/>
                    </a:move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73"/>
                      <a:pt x="109" y="184"/>
                      <a:pt x="95" y="184"/>
                    </a:cubicBezTo>
                    <a:cubicBezTo>
                      <a:pt x="95" y="184"/>
                      <a:pt x="91" y="185"/>
                      <a:pt x="92" y="191"/>
                    </a:cubicBezTo>
                    <a:cubicBezTo>
                      <a:pt x="92" y="283"/>
                      <a:pt x="92" y="283"/>
                      <a:pt x="92" y="283"/>
                    </a:cubicBezTo>
                    <a:cubicBezTo>
                      <a:pt x="92" y="293"/>
                      <a:pt x="84" y="301"/>
                      <a:pt x="73" y="301"/>
                    </a:cubicBezTo>
                    <a:cubicBezTo>
                      <a:pt x="63" y="301"/>
                      <a:pt x="54" y="301"/>
                      <a:pt x="44" y="301"/>
                    </a:cubicBezTo>
                    <a:cubicBezTo>
                      <a:pt x="34" y="301"/>
                      <a:pt x="26" y="293"/>
                      <a:pt x="26" y="283"/>
                    </a:cubicBezTo>
                    <a:cubicBezTo>
                      <a:pt x="26" y="191"/>
                      <a:pt x="26" y="191"/>
                      <a:pt x="26" y="191"/>
                    </a:cubicBezTo>
                    <a:cubicBezTo>
                      <a:pt x="25" y="184"/>
                      <a:pt x="22" y="184"/>
                      <a:pt x="22" y="184"/>
                    </a:cubicBezTo>
                    <a:cubicBezTo>
                      <a:pt x="8" y="184"/>
                      <a:pt x="0" y="173"/>
                      <a:pt x="0" y="159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88"/>
                      <a:pt x="8" y="76"/>
                      <a:pt x="22" y="76"/>
                    </a:cubicBezTo>
                    <a:cubicBezTo>
                      <a:pt x="36" y="76"/>
                      <a:pt x="36" y="76"/>
                      <a:pt x="36" y="76"/>
                    </a:cubicBezTo>
                    <a:cubicBezTo>
                      <a:pt x="58" y="103"/>
                      <a:pt x="58" y="103"/>
                      <a:pt x="58" y="103"/>
                    </a:cubicBezTo>
                    <a:cubicBezTo>
                      <a:pt x="79" y="76"/>
                      <a:pt x="79" y="76"/>
                      <a:pt x="79" y="76"/>
                    </a:cubicBezTo>
                    <a:cubicBezTo>
                      <a:pt x="95" y="76"/>
                      <a:pt x="95" y="76"/>
                      <a:pt x="95" y="76"/>
                    </a:cubicBezTo>
                    <a:cubicBezTo>
                      <a:pt x="109" y="76"/>
                      <a:pt x="118" y="88"/>
                      <a:pt x="118" y="10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23" name="Group 25"/>
              <p:cNvGrpSpPr/>
              <p:nvPr/>
            </p:nvGrpSpPr>
            <p:grpSpPr>
              <a:xfrm>
                <a:off x="7397886" y="2205767"/>
                <a:ext cx="757395" cy="839068"/>
                <a:chOff x="3065399" y="1152312"/>
                <a:chExt cx="951987" cy="1054646"/>
              </a:xfrm>
            </p:grpSpPr>
            <p:sp>
              <p:nvSpPr>
                <p:cNvPr id="24" name="Freeform 15"/>
                <p:cNvSpPr>
                  <a:spLocks/>
                </p:cNvSpPr>
                <p:nvPr/>
              </p:nvSpPr>
              <p:spPr bwMode="auto">
                <a:xfrm>
                  <a:off x="3065399" y="1152312"/>
                  <a:ext cx="951987" cy="1054646"/>
                </a:xfrm>
                <a:custGeom>
                  <a:avLst/>
                  <a:gdLst>
                    <a:gd name="T0" fmla="*/ 1 w 216"/>
                    <a:gd name="T1" fmla="*/ 228 h 239"/>
                    <a:gd name="T2" fmla="*/ 8 w 216"/>
                    <a:gd name="T3" fmla="*/ 171 h 239"/>
                    <a:gd name="T4" fmla="*/ 34 w 216"/>
                    <a:gd name="T5" fmla="*/ 146 h 239"/>
                    <a:gd name="T6" fmla="*/ 58 w 216"/>
                    <a:gd name="T7" fmla="*/ 136 h 239"/>
                    <a:gd name="T8" fmla="*/ 83 w 216"/>
                    <a:gd name="T9" fmla="*/ 119 h 239"/>
                    <a:gd name="T10" fmla="*/ 76 w 216"/>
                    <a:gd name="T11" fmla="*/ 93 h 239"/>
                    <a:gd name="T12" fmla="*/ 69 w 216"/>
                    <a:gd name="T13" fmla="*/ 81 h 239"/>
                    <a:gd name="T14" fmla="*/ 67 w 216"/>
                    <a:gd name="T15" fmla="*/ 51 h 239"/>
                    <a:gd name="T16" fmla="*/ 68 w 216"/>
                    <a:gd name="T17" fmla="*/ 30 h 239"/>
                    <a:gd name="T18" fmla="*/ 79 w 216"/>
                    <a:gd name="T19" fmla="*/ 12 h 239"/>
                    <a:gd name="T20" fmla="*/ 72 w 216"/>
                    <a:gd name="T21" fmla="*/ 5 h 239"/>
                    <a:gd name="T22" fmla="*/ 84 w 216"/>
                    <a:gd name="T23" fmla="*/ 6 h 239"/>
                    <a:gd name="T24" fmla="*/ 85 w 216"/>
                    <a:gd name="T25" fmla="*/ 0 h 239"/>
                    <a:gd name="T26" fmla="*/ 90 w 216"/>
                    <a:gd name="T27" fmla="*/ 5 h 239"/>
                    <a:gd name="T28" fmla="*/ 103 w 216"/>
                    <a:gd name="T29" fmla="*/ 1 h 239"/>
                    <a:gd name="T30" fmla="*/ 116 w 216"/>
                    <a:gd name="T31" fmla="*/ 1 h 239"/>
                    <a:gd name="T32" fmla="*/ 133 w 216"/>
                    <a:gd name="T33" fmla="*/ 6 h 239"/>
                    <a:gd name="T34" fmla="*/ 151 w 216"/>
                    <a:gd name="T35" fmla="*/ 26 h 239"/>
                    <a:gd name="T36" fmla="*/ 153 w 216"/>
                    <a:gd name="T37" fmla="*/ 39 h 239"/>
                    <a:gd name="T38" fmla="*/ 152 w 216"/>
                    <a:gd name="T39" fmla="*/ 51 h 239"/>
                    <a:gd name="T40" fmla="*/ 154 w 216"/>
                    <a:gd name="T41" fmla="*/ 66 h 239"/>
                    <a:gd name="T42" fmla="*/ 143 w 216"/>
                    <a:gd name="T43" fmla="*/ 93 h 239"/>
                    <a:gd name="T44" fmla="*/ 139 w 216"/>
                    <a:gd name="T45" fmla="*/ 111 h 239"/>
                    <a:gd name="T46" fmla="*/ 142 w 216"/>
                    <a:gd name="T47" fmla="*/ 127 h 239"/>
                    <a:gd name="T48" fmla="*/ 165 w 216"/>
                    <a:gd name="T49" fmla="*/ 140 h 239"/>
                    <a:gd name="T50" fmla="*/ 196 w 216"/>
                    <a:gd name="T51" fmla="*/ 155 h 239"/>
                    <a:gd name="T52" fmla="*/ 211 w 216"/>
                    <a:gd name="T53" fmla="*/ 178 h 239"/>
                    <a:gd name="T54" fmla="*/ 216 w 216"/>
                    <a:gd name="T55" fmla="*/ 227 h 239"/>
                    <a:gd name="T56" fmla="*/ 1 w 216"/>
                    <a:gd name="T57" fmla="*/ 228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16" h="239">
                      <a:moveTo>
                        <a:pt x="1" y="228"/>
                      </a:moveTo>
                      <a:cubicBezTo>
                        <a:pt x="0" y="221"/>
                        <a:pt x="3" y="182"/>
                        <a:pt x="8" y="171"/>
                      </a:cubicBezTo>
                      <a:cubicBezTo>
                        <a:pt x="13" y="161"/>
                        <a:pt x="26" y="149"/>
                        <a:pt x="34" y="146"/>
                      </a:cubicBezTo>
                      <a:cubicBezTo>
                        <a:pt x="44" y="142"/>
                        <a:pt x="54" y="138"/>
                        <a:pt x="58" y="136"/>
                      </a:cubicBezTo>
                      <a:cubicBezTo>
                        <a:pt x="62" y="134"/>
                        <a:pt x="82" y="128"/>
                        <a:pt x="83" y="119"/>
                      </a:cubicBezTo>
                      <a:cubicBezTo>
                        <a:pt x="85" y="112"/>
                        <a:pt x="80" y="97"/>
                        <a:pt x="76" y="93"/>
                      </a:cubicBezTo>
                      <a:cubicBezTo>
                        <a:pt x="72" y="90"/>
                        <a:pt x="70" y="83"/>
                        <a:pt x="69" y="81"/>
                      </a:cubicBezTo>
                      <a:cubicBezTo>
                        <a:pt x="68" y="79"/>
                        <a:pt x="62" y="59"/>
                        <a:pt x="67" y="51"/>
                      </a:cubicBezTo>
                      <a:cubicBezTo>
                        <a:pt x="67" y="51"/>
                        <a:pt x="66" y="35"/>
                        <a:pt x="68" y="30"/>
                      </a:cubicBezTo>
                      <a:cubicBezTo>
                        <a:pt x="71" y="24"/>
                        <a:pt x="79" y="14"/>
                        <a:pt x="79" y="12"/>
                      </a:cubicBezTo>
                      <a:cubicBezTo>
                        <a:pt x="79" y="10"/>
                        <a:pt x="76" y="5"/>
                        <a:pt x="72" y="5"/>
                      </a:cubicBezTo>
                      <a:cubicBezTo>
                        <a:pt x="72" y="5"/>
                        <a:pt x="79" y="3"/>
                        <a:pt x="84" y="6"/>
                      </a:cubicBezTo>
                      <a:cubicBezTo>
                        <a:pt x="84" y="6"/>
                        <a:pt x="83" y="2"/>
                        <a:pt x="85" y="0"/>
                      </a:cubicBezTo>
                      <a:cubicBezTo>
                        <a:pt x="85" y="0"/>
                        <a:pt x="87" y="5"/>
                        <a:pt x="90" y="5"/>
                      </a:cubicBezTo>
                      <a:cubicBezTo>
                        <a:pt x="93" y="4"/>
                        <a:pt x="98" y="1"/>
                        <a:pt x="103" y="1"/>
                      </a:cubicBezTo>
                      <a:cubicBezTo>
                        <a:pt x="107" y="1"/>
                        <a:pt x="112" y="0"/>
                        <a:pt x="116" y="1"/>
                      </a:cubicBezTo>
                      <a:cubicBezTo>
                        <a:pt x="120" y="1"/>
                        <a:pt x="130" y="4"/>
                        <a:pt x="133" y="6"/>
                      </a:cubicBezTo>
                      <a:cubicBezTo>
                        <a:pt x="135" y="8"/>
                        <a:pt x="147" y="14"/>
                        <a:pt x="151" y="26"/>
                      </a:cubicBezTo>
                      <a:cubicBezTo>
                        <a:pt x="153" y="33"/>
                        <a:pt x="153" y="39"/>
                        <a:pt x="153" y="39"/>
                      </a:cubicBezTo>
                      <a:cubicBezTo>
                        <a:pt x="152" y="51"/>
                        <a:pt x="152" y="51"/>
                        <a:pt x="152" y="51"/>
                      </a:cubicBezTo>
                      <a:cubicBezTo>
                        <a:pt x="152" y="51"/>
                        <a:pt x="155" y="58"/>
                        <a:pt x="154" y="66"/>
                      </a:cubicBezTo>
                      <a:cubicBezTo>
                        <a:pt x="154" y="76"/>
                        <a:pt x="147" y="88"/>
                        <a:pt x="143" y="93"/>
                      </a:cubicBezTo>
                      <a:cubicBezTo>
                        <a:pt x="140" y="102"/>
                        <a:pt x="139" y="103"/>
                        <a:pt x="139" y="111"/>
                      </a:cubicBezTo>
                      <a:cubicBezTo>
                        <a:pt x="138" y="119"/>
                        <a:pt x="140" y="125"/>
                        <a:pt x="142" y="127"/>
                      </a:cubicBezTo>
                      <a:cubicBezTo>
                        <a:pt x="146" y="131"/>
                        <a:pt x="161" y="138"/>
                        <a:pt x="165" y="140"/>
                      </a:cubicBezTo>
                      <a:cubicBezTo>
                        <a:pt x="167" y="141"/>
                        <a:pt x="191" y="151"/>
                        <a:pt x="196" y="155"/>
                      </a:cubicBezTo>
                      <a:cubicBezTo>
                        <a:pt x="202" y="159"/>
                        <a:pt x="209" y="169"/>
                        <a:pt x="211" y="178"/>
                      </a:cubicBezTo>
                      <a:cubicBezTo>
                        <a:pt x="214" y="195"/>
                        <a:pt x="216" y="221"/>
                        <a:pt x="216" y="227"/>
                      </a:cubicBezTo>
                      <a:cubicBezTo>
                        <a:pt x="216" y="239"/>
                        <a:pt x="2" y="239"/>
                        <a:pt x="1" y="2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b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25" name="Grupa 15"/>
                <p:cNvGrpSpPr/>
                <p:nvPr/>
              </p:nvGrpSpPr>
              <p:grpSpPr>
                <a:xfrm>
                  <a:off x="3318622" y="1801026"/>
                  <a:ext cx="449329" cy="341682"/>
                  <a:chOff x="2592388" y="2868613"/>
                  <a:chExt cx="1484313" cy="1128712"/>
                </a:xfrm>
                <a:solidFill>
                  <a:schemeClr val="bg1"/>
                </a:solidFill>
              </p:grpSpPr>
              <p:sp>
                <p:nvSpPr>
                  <p:cNvPr id="26" name="Freeform 28"/>
                  <p:cNvSpPr>
                    <a:spLocks noEditPoints="1"/>
                  </p:cNvSpPr>
                  <p:nvPr/>
                </p:nvSpPr>
                <p:spPr bwMode="auto">
                  <a:xfrm>
                    <a:off x="2592388" y="2868613"/>
                    <a:ext cx="1484313" cy="1128712"/>
                  </a:xfrm>
                  <a:custGeom>
                    <a:avLst/>
                    <a:gdLst>
                      <a:gd name="T0" fmla="*/ 396 w 396"/>
                      <a:gd name="T1" fmla="*/ 136 h 301"/>
                      <a:gd name="T2" fmla="*/ 396 w 396"/>
                      <a:gd name="T3" fmla="*/ 136 h 301"/>
                      <a:gd name="T4" fmla="*/ 396 w 396"/>
                      <a:gd name="T5" fmla="*/ 185 h 301"/>
                      <a:gd name="T6" fmla="*/ 396 w 396"/>
                      <a:gd name="T7" fmla="*/ 185 h 301"/>
                      <a:gd name="T8" fmla="*/ 396 w 396"/>
                      <a:gd name="T9" fmla="*/ 187 h 301"/>
                      <a:gd name="T10" fmla="*/ 198 w 396"/>
                      <a:gd name="T11" fmla="*/ 301 h 301"/>
                      <a:gd name="T12" fmla="*/ 0 w 396"/>
                      <a:gd name="T13" fmla="*/ 187 h 301"/>
                      <a:gd name="T14" fmla="*/ 0 w 396"/>
                      <a:gd name="T15" fmla="*/ 185 h 301"/>
                      <a:gd name="T16" fmla="*/ 0 w 396"/>
                      <a:gd name="T17" fmla="*/ 185 h 301"/>
                      <a:gd name="T18" fmla="*/ 0 w 396"/>
                      <a:gd name="T19" fmla="*/ 136 h 301"/>
                      <a:gd name="T20" fmla="*/ 0 w 396"/>
                      <a:gd name="T21" fmla="*/ 136 h 301"/>
                      <a:gd name="T22" fmla="*/ 198 w 396"/>
                      <a:gd name="T23" fmla="*/ 248 h 301"/>
                      <a:gd name="T24" fmla="*/ 396 w 396"/>
                      <a:gd name="T25" fmla="*/ 136 h 301"/>
                      <a:gd name="T26" fmla="*/ 198 w 396"/>
                      <a:gd name="T27" fmla="*/ 0 h 301"/>
                      <a:gd name="T28" fmla="*/ 0 w 396"/>
                      <a:gd name="T29" fmla="*/ 115 h 301"/>
                      <a:gd name="T30" fmla="*/ 198 w 396"/>
                      <a:gd name="T31" fmla="*/ 229 h 301"/>
                      <a:gd name="T32" fmla="*/ 396 w 396"/>
                      <a:gd name="T33" fmla="*/ 115 h 301"/>
                      <a:gd name="T34" fmla="*/ 198 w 396"/>
                      <a:gd name="T35" fmla="*/ 0 h 3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96" h="301">
                        <a:moveTo>
                          <a:pt x="396" y="136"/>
                        </a:moveTo>
                        <a:cubicBezTo>
                          <a:pt x="396" y="136"/>
                          <a:pt x="396" y="136"/>
                          <a:pt x="396" y="136"/>
                        </a:cubicBezTo>
                        <a:cubicBezTo>
                          <a:pt x="396" y="185"/>
                          <a:pt x="396" y="185"/>
                          <a:pt x="396" y="185"/>
                        </a:cubicBezTo>
                        <a:cubicBezTo>
                          <a:pt x="396" y="185"/>
                          <a:pt x="396" y="185"/>
                          <a:pt x="396" y="185"/>
                        </a:cubicBezTo>
                        <a:cubicBezTo>
                          <a:pt x="396" y="186"/>
                          <a:pt x="396" y="186"/>
                          <a:pt x="396" y="187"/>
                        </a:cubicBezTo>
                        <a:cubicBezTo>
                          <a:pt x="396" y="250"/>
                          <a:pt x="307" y="301"/>
                          <a:pt x="198" y="301"/>
                        </a:cubicBezTo>
                        <a:cubicBezTo>
                          <a:pt x="89" y="301"/>
                          <a:pt x="0" y="250"/>
                          <a:pt x="0" y="187"/>
                        </a:cubicBezTo>
                        <a:cubicBezTo>
                          <a:pt x="0" y="186"/>
                          <a:pt x="0" y="186"/>
                          <a:pt x="0" y="185"/>
                        </a:cubicBezTo>
                        <a:cubicBezTo>
                          <a:pt x="0" y="185"/>
                          <a:pt x="0" y="185"/>
                          <a:pt x="0" y="185"/>
                        </a:cubicBezTo>
                        <a:cubicBezTo>
                          <a:pt x="0" y="136"/>
                          <a:pt x="0" y="136"/>
                          <a:pt x="0" y="136"/>
                        </a:cubicBezTo>
                        <a:cubicBezTo>
                          <a:pt x="0" y="136"/>
                          <a:pt x="0" y="136"/>
                          <a:pt x="0" y="136"/>
                        </a:cubicBezTo>
                        <a:cubicBezTo>
                          <a:pt x="2" y="198"/>
                          <a:pt x="90" y="248"/>
                          <a:pt x="198" y="248"/>
                        </a:cubicBezTo>
                        <a:cubicBezTo>
                          <a:pt x="306" y="248"/>
                          <a:pt x="394" y="198"/>
                          <a:pt x="396" y="136"/>
                        </a:cubicBezTo>
                        <a:close/>
                        <a:moveTo>
                          <a:pt x="198" y="0"/>
                        </a:moveTo>
                        <a:cubicBezTo>
                          <a:pt x="89" y="0"/>
                          <a:pt x="0" y="52"/>
                          <a:pt x="0" y="115"/>
                        </a:cubicBezTo>
                        <a:cubicBezTo>
                          <a:pt x="0" y="178"/>
                          <a:pt x="89" y="229"/>
                          <a:pt x="198" y="229"/>
                        </a:cubicBezTo>
                        <a:cubicBezTo>
                          <a:pt x="307" y="229"/>
                          <a:pt x="396" y="178"/>
                          <a:pt x="396" y="115"/>
                        </a:cubicBezTo>
                        <a:cubicBezTo>
                          <a:pt x="396" y="52"/>
                          <a:pt x="307" y="0"/>
                          <a:pt x="19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pl-PL"/>
                  </a:p>
                </p:txBody>
              </p:sp>
              <p:sp>
                <p:nvSpPr>
                  <p:cNvPr id="27" name="Freeform 29"/>
                  <p:cNvSpPr>
                    <a:spLocks noEditPoints="1"/>
                  </p:cNvSpPr>
                  <p:nvPr/>
                </p:nvSpPr>
                <p:spPr bwMode="auto">
                  <a:xfrm>
                    <a:off x="2809876" y="3113088"/>
                    <a:ext cx="1076325" cy="366712"/>
                  </a:xfrm>
                  <a:custGeom>
                    <a:avLst/>
                    <a:gdLst>
                      <a:gd name="T0" fmla="*/ 62 w 287"/>
                      <a:gd name="T1" fmla="*/ 0 h 98"/>
                      <a:gd name="T2" fmla="*/ 256 w 287"/>
                      <a:gd name="T3" fmla="*/ 0 h 98"/>
                      <a:gd name="T4" fmla="*/ 282 w 287"/>
                      <a:gd name="T5" fmla="*/ 23 h 98"/>
                      <a:gd name="T6" fmla="*/ 267 w 287"/>
                      <a:gd name="T7" fmla="*/ 50 h 98"/>
                      <a:gd name="T8" fmla="*/ 251 w 287"/>
                      <a:gd name="T9" fmla="*/ 76 h 98"/>
                      <a:gd name="T10" fmla="*/ 201 w 287"/>
                      <a:gd name="T11" fmla="*/ 96 h 98"/>
                      <a:gd name="T12" fmla="*/ 104 w 287"/>
                      <a:gd name="T13" fmla="*/ 96 h 98"/>
                      <a:gd name="T14" fmla="*/ 8 w 287"/>
                      <a:gd name="T15" fmla="*/ 96 h 98"/>
                      <a:gd name="T16" fmla="*/ 21 w 287"/>
                      <a:gd name="T17" fmla="*/ 72 h 98"/>
                      <a:gd name="T18" fmla="*/ 193 w 287"/>
                      <a:gd name="T19" fmla="*/ 72 h 98"/>
                      <a:gd name="T20" fmla="*/ 219 w 287"/>
                      <a:gd name="T21" fmla="*/ 24 h 98"/>
                      <a:gd name="T22" fmla="*/ 48 w 287"/>
                      <a:gd name="T23" fmla="*/ 24 h 98"/>
                      <a:gd name="T24" fmla="*/ 62 w 287"/>
                      <a:gd name="T25" fmla="*/ 0 h 98"/>
                      <a:gd name="T26" fmla="*/ 0 w 287"/>
                      <a:gd name="T27" fmla="*/ 59 h 98"/>
                      <a:gd name="T28" fmla="*/ 103 w 287"/>
                      <a:gd name="T29" fmla="*/ 59 h 98"/>
                      <a:gd name="T30" fmla="*/ 117 w 287"/>
                      <a:gd name="T31" fmla="*/ 37 h 98"/>
                      <a:gd name="T32" fmla="*/ 15 w 287"/>
                      <a:gd name="T33" fmla="*/ 37 h 98"/>
                      <a:gd name="T34" fmla="*/ 0 w 287"/>
                      <a:gd name="T35" fmla="*/ 59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287" h="98">
                        <a:moveTo>
                          <a:pt x="62" y="0"/>
                        </a:moveTo>
                        <a:cubicBezTo>
                          <a:pt x="126" y="0"/>
                          <a:pt x="191" y="0"/>
                          <a:pt x="256" y="0"/>
                        </a:cubicBezTo>
                        <a:cubicBezTo>
                          <a:pt x="274" y="2"/>
                          <a:pt x="287" y="11"/>
                          <a:pt x="282" y="23"/>
                        </a:cubicBezTo>
                        <a:cubicBezTo>
                          <a:pt x="279" y="31"/>
                          <a:pt x="272" y="40"/>
                          <a:pt x="267" y="50"/>
                        </a:cubicBezTo>
                        <a:cubicBezTo>
                          <a:pt x="261" y="59"/>
                          <a:pt x="257" y="70"/>
                          <a:pt x="251" y="76"/>
                        </a:cubicBezTo>
                        <a:cubicBezTo>
                          <a:pt x="244" y="85"/>
                          <a:pt x="224" y="95"/>
                          <a:pt x="201" y="96"/>
                        </a:cubicBezTo>
                        <a:cubicBezTo>
                          <a:pt x="171" y="98"/>
                          <a:pt x="137" y="96"/>
                          <a:pt x="104" y="96"/>
                        </a:cubicBezTo>
                        <a:cubicBezTo>
                          <a:pt x="71" y="96"/>
                          <a:pt x="38" y="97"/>
                          <a:pt x="8" y="96"/>
                        </a:cubicBezTo>
                        <a:cubicBezTo>
                          <a:pt x="12" y="88"/>
                          <a:pt x="16" y="80"/>
                          <a:pt x="21" y="72"/>
                        </a:cubicBezTo>
                        <a:cubicBezTo>
                          <a:pt x="79" y="72"/>
                          <a:pt x="136" y="72"/>
                          <a:pt x="193" y="72"/>
                        </a:cubicBezTo>
                        <a:cubicBezTo>
                          <a:pt x="201" y="56"/>
                          <a:pt x="213" y="40"/>
                          <a:pt x="219" y="24"/>
                        </a:cubicBezTo>
                        <a:cubicBezTo>
                          <a:pt x="164" y="25"/>
                          <a:pt x="104" y="25"/>
                          <a:pt x="48" y="24"/>
                        </a:cubicBezTo>
                        <a:cubicBezTo>
                          <a:pt x="53" y="16"/>
                          <a:pt x="57" y="8"/>
                          <a:pt x="62" y="0"/>
                        </a:cubicBezTo>
                        <a:close/>
                        <a:moveTo>
                          <a:pt x="0" y="59"/>
                        </a:moveTo>
                        <a:cubicBezTo>
                          <a:pt x="35" y="59"/>
                          <a:pt x="69" y="59"/>
                          <a:pt x="103" y="59"/>
                        </a:cubicBezTo>
                        <a:cubicBezTo>
                          <a:pt x="108" y="52"/>
                          <a:pt x="112" y="44"/>
                          <a:pt x="117" y="37"/>
                        </a:cubicBezTo>
                        <a:cubicBezTo>
                          <a:pt x="83" y="37"/>
                          <a:pt x="49" y="37"/>
                          <a:pt x="15" y="37"/>
                        </a:cubicBezTo>
                        <a:cubicBezTo>
                          <a:pt x="9" y="44"/>
                          <a:pt x="5" y="52"/>
                          <a:pt x="0" y="5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pl-PL"/>
                  </a:p>
                </p:txBody>
              </p:sp>
            </p:grpSp>
          </p:grpSp>
        </p:grpSp>
        <p:grpSp>
          <p:nvGrpSpPr>
            <p:cNvPr id="35" name="Grupa 34"/>
            <p:cNvGrpSpPr/>
            <p:nvPr/>
          </p:nvGrpSpPr>
          <p:grpSpPr>
            <a:xfrm>
              <a:off x="2750833" y="4527231"/>
              <a:ext cx="1193993" cy="907946"/>
              <a:chOff x="2592392" y="2868613"/>
              <a:chExt cx="1484313" cy="1128712"/>
            </a:xfrm>
          </p:grpSpPr>
          <p:sp>
            <p:nvSpPr>
              <p:cNvPr id="36" name="Freeform 6"/>
              <p:cNvSpPr>
                <a:spLocks noEditPoints="1"/>
              </p:cNvSpPr>
              <p:nvPr/>
            </p:nvSpPr>
            <p:spPr bwMode="auto">
              <a:xfrm>
                <a:off x="2592392" y="2868613"/>
                <a:ext cx="1484313" cy="1128712"/>
              </a:xfrm>
              <a:custGeom>
                <a:avLst/>
                <a:gdLst>
                  <a:gd name="T0" fmla="*/ 396 w 396"/>
                  <a:gd name="T1" fmla="*/ 136 h 301"/>
                  <a:gd name="T2" fmla="*/ 396 w 396"/>
                  <a:gd name="T3" fmla="*/ 136 h 301"/>
                  <a:gd name="T4" fmla="*/ 396 w 396"/>
                  <a:gd name="T5" fmla="*/ 185 h 301"/>
                  <a:gd name="T6" fmla="*/ 396 w 396"/>
                  <a:gd name="T7" fmla="*/ 185 h 301"/>
                  <a:gd name="T8" fmla="*/ 396 w 396"/>
                  <a:gd name="T9" fmla="*/ 187 h 301"/>
                  <a:gd name="T10" fmla="*/ 198 w 396"/>
                  <a:gd name="T11" fmla="*/ 301 h 301"/>
                  <a:gd name="T12" fmla="*/ 0 w 396"/>
                  <a:gd name="T13" fmla="*/ 187 h 301"/>
                  <a:gd name="T14" fmla="*/ 0 w 396"/>
                  <a:gd name="T15" fmla="*/ 185 h 301"/>
                  <a:gd name="T16" fmla="*/ 0 w 396"/>
                  <a:gd name="T17" fmla="*/ 185 h 301"/>
                  <a:gd name="T18" fmla="*/ 0 w 396"/>
                  <a:gd name="T19" fmla="*/ 136 h 301"/>
                  <a:gd name="T20" fmla="*/ 0 w 396"/>
                  <a:gd name="T21" fmla="*/ 136 h 301"/>
                  <a:gd name="T22" fmla="*/ 198 w 396"/>
                  <a:gd name="T23" fmla="*/ 248 h 301"/>
                  <a:gd name="T24" fmla="*/ 396 w 396"/>
                  <a:gd name="T25" fmla="*/ 136 h 301"/>
                  <a:gd name="T26" fmla="*/ 198 w 396"/>
                  <a:gd name="T27" fmla="*/ 0 h 301"/>
                  <a:gd name="T28" fmla="*/ 0 w 396"/>
                  <a:gd name="T29" fmla="*/ 115 h 301"/>
                  <a:gd name="T30" fmla="*/ 198 w 396"/>
                  <a:gd name="T31" fmla="*/ 229 h 301"/>
                  <a:gd name="T32" fmla="*/ 396 w 396"/>
                  <a:gd name="T33" fmla="*/ 115 h 301"/>
                  <a:gd name="T34" fmla="*/ 198 w 396"/>
                  <a:gd name="T35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96" h="301">
                    <a:moveTo>
                      <a:pt x="396" y="136"/>
                    </a:moveTo>
                    <a:cubicBezTo>
                      <a:pt x="396" y="136"/>
                      <a:pt x="396" y="136"/>
                      <a:pt x="396" y="136"/>
                    </a:cubicBezTo>
                    <a:cubicBezTo>
                      <a:pt x="396" y="185"/>
                      <a:pt x="396" y="185"/>
                      <a:pt x="396" y="185"/>
                    </a:cubicBezTo>
                    <a:cubicBezTo>
                      <a:pt x="396" y="185"/>
                      <a:pt x="396" y="185"/>
                      <a:pt x="396" y="185"/>
                    </a:cubicBezTo>
                    <a:cubicBezTo>
                      <a:pt x="396" y="186"/>
                      <a:pt x="396" y="186"/>
                      <a:pt x="396" y="187"/>
                    </a:cubicBezTo>
                    <a:cubicBezTo>
                      <a:pt x="396" y="250"/>
                      <a:pt x="307" y="301"/>
                      <a:pt x="198" y="301"/>
                    </a:cubicBezTo>
                    <a:cubicBezTo>
                      <a:pt x="89" y="301"/>
                      <a:pt x="0" y="250"/>
                      <a:pt x="0" y="187"/>
                    </a:cubicBezTo>
                    <a:cubicBezTo>
                      <a:pt x="0" y="186"/>
                      <a:pt x="0" y="186"/>
                      <a:pt x="0" y="185"/>
                    </a:cubicBezTo>
                    <a:cubicBezTo>
                      <a:pt x="0" y="185"/>
                      <a:pt x="0" y="185"/>
                      <a:pt x="0" y="185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" y="198"/>
                      <a:pt x="90" y="248"/>
                      <a:pt x="198" y="248"/>
                    </a:cubicBezTo>
                    <a:cubicBezTo>
                      <a:pt x="306" y="248"/>
                      <a:pt x="394" y="198"/>
                      <a:pt x="396" y="136"/>
                    </a:cubicBezTo>
                    <a:close/>
                    <a:moveTo>
                      <a:pt x="198" y="0"/>
                    </a:moveTo>
                    <a:cubicBezTo>
                      <a:pt x="89" y="0"/>
                      <a:pt x="0" y="52"/>
                      <a:pt x="0" y="115"/>
                    </a:cubicBezTo>
                    <a:cubicBezTo>
                      <a:pt x="0" y="178"/>
                      <a:pt x="89" y="229"/>
                      <a:pt x="198" y="229"/>
                    </a:cubicBezTo>
                    <a:cubicBezTo>
                      <a:pt x="307" y="229"/>
                      <a:pt x="396" y="178"/>
                      <a:pt x="396" y="115"/>
                    </a:cubicBezTo>
                    <a:cubicBezTo>
                      <a:pt x="396" y="52"/>
                      <a:pt x="307" y="0"/>
                      <a:pt x="19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37" name="Freeform 8"/>
              <p:cNvSpPr>
                <a:spLocks noEditPoints="1"/>
              </p:cNvSpPr>
              <p:nvPr/>
            </p:nvSpPr>
            <p:spPr bwMode="auto">
              <a:xfrm>
                <a:off x="2809878" y="3113090"/>
                <a:ext cx="1076325" cy="366712"/>
              </a:xfrm>
              <a:custGeom>
                <a:avLst/>
                <a:gdLst>
                  <a:gd name="T0" fmla="*/ 62 w 287"/>
                  <a:gd name="T1" fmla="*/ 0 h 98"/>
                  <a:gd name="T2" fmla="*/ 256 w 287"/>
                  <a:gd name="T3" fmla="*/ 0 h 98"/>
                  <a:gd name="T4" fmla="*/ 282 w 287"/>
                  <a:gd name="T5" fmla="*/ 23 h 98"/>
                  <a:gd name="T6" fmla="*/ 267 w 287"/>
                  <a:gd name="T7" fmla="*/ 50 h 98"/>
                  <a:gd name="T8" fmla="*/ 251 w 287"/>
                  <a:gd name="T9" fmla="*/ 76 h 98"/>
                  <a:gd name="T10" fmla="*/ 201 w 287"/>
                  <a:gd name="T11" fmla="*/ 96 h 98"/>
                  <a:gd name="T12" fmla="*/ 104 w 287"/>
                  <a:gd name="T13" fmla="*/ 96 h 98"/>
                  <a:gd name="T14" fmla="*/ 8 w 287"/>
                  <a:gd name="T15" fmla="*/ 96 h 98"/>
                  <a:gd name="T16" fmla="*/ 21 w 287"/>
                  <a:gd name="T17" fmla="*/ 72 h 98"/>
                  <a:gd name="T18" fmla="*/ 193 w 287"/>
                  <a:gd name="T19" fmla="*/ 72 h 98"/>
                  <a:gd name="T20" fmla="*/ 219 w 287"/>
                  <a:gd name="T21" fmla="*/ 24 h 98"/>
                  <a:gd name="T22" fmla="*/ 48 w 287"/>
                  <a:gd name="T23" fmla="*/ 24 h 98"/>
                  <a:gd name="T24" fmla="*/ 62 w 287"/>
                  <a:gd name="T25" fmla="*/ 0 h 98"/>
                  <a:gd name="T26" fmla="*/ 0 w 287"/>
                  <a:gd name="T27" fmla="*/ 59 h 98"/>
                  <a:gd name="T28" fmla="*/ 103 w 287"/>
                  <a:gd name="T29" fmla="*/ 59 h 98"/>
                  <a:gd name="T30" fmla="*/ 117 w 287"/>
                  <a:gd name="T31" fmla="*/ 37 h 98"/>
                  <a:gd name="T32" fmla="*/ 15 w 287"/>
                  <a:gd name="T33" fmla="*/ 37 h 98"/>
                  <a:gd name="T34" fmla="*/ 0 w 287"/>
                  <a:gd name="T35" fmla="*/ 5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7" h="98">
                    <a:moveTo>
                      <a:pt x="62" y="0"/>
                    </a:moveTo>
                    <a:cubicBezTo>
                      <a:pt x="126" y="0"/>
                      <a:pt x="191" y="0"/>
                      <a:pt x="256" y="0"/>
                    </a:cubicBezTo>
                    <a:cubicBezTo>
                      <a:pt x="274" y="2"/>
                      <a:pt x="287" y="11"/>
                      <a:pt x="282" y="23"/>
                    </a:cubicBezTo>
                    <a:cubicBezTo>
                      <a:pt x="279" y="31"/>
                      <a:pt x="272" y="40"/>
                      <a:pt x="267" y="50"/>
                    </a:cubicBezTo>
                    <a:cubicBezTo>
                      <a:pt x="261" y="59"/>
                      <a:pt x="257" y="70"/>
                      <a:pt x="251" y="76"/>
                    </a:cubicBezTo>
                    <a:cubicBezTo>
                      <a:pt x="244" y="85"/>
                      <a:pt x="224" y="95"/>
                      <a:pt x="201" y="96"/>
                    </a:cubicBezTo>
                    <a:cubicBezTo>
                      <a:pt x="171" y="98"/>
                      <a:pt x="137" y="96"/>
                      <a:pt x="104" y="96"/>
                    </a:cubicBezTo>
                    <a:cubicBezTo>
                      <a:pt x="71" y="96"/>
                      <a:pt x="38" y="97"/>
                      <a:pt x="8" y="96"/>
                    </a:cubicBezTo>
                    <a:cubicBezTo>
                      <a:pt x="12" y="88"/>
                      <a:pt x="16" y="80"/>
                      <a:pt x="21" y="72"/>
                    </a:cubicBezTo>
                    <a:cubicBezTo>
                      <a:pt x="79" y="72"/>
                      <a:pt x="136" y="72"/>
                      <a:pt x="193" y="72"/>
                    </a:cubicBezTo>
                    <a:cubicBezTo>
                      <a:pt x="201" y="56"/>
                      <a:pt x="213" y="40"/>
                      <a:pt x="219" y="24"/>
                    </a:cubicBezTo>
                    <a:cubicBezTo>
                      <a:pt x="164" y="25"/>
                      <a:pt x="104" y="25"/>
                      <a:pt x="48" y="24"/>
                    </a:cubicBezTo>
                    <a:cubicBezTo>
                      <a:pt x="53" y="16"/>
                      <a:pt x="57" y="8"/>
                      <a:pt x="62" y="0"/>
                    </a:cubicBezTo>
                    <a:close/>
                    <a:moveTo>
                      <a:pt x="0" y="59"/>
                    </a:moveTo>
                    <a:cubicBezTo>
                      <a:pt x="35" y="59"/>
                      <a:pt x="69" y="59"/>
                      <a:pt x="103" y="59"/>
                    </a:cubicBezTo>
                    <a:cubicBezTo>
                      <a:pt x="108" y="52"/>
                      <a:pt x="112" y="44"/>
                      <a:pt x="117" y="37"/>
                    </a:cubicBezTo>
                    <a:cubicBezTo>
                      <a:pt x="83" y="37"/>
                      <a:pt x="49" y="37"/>
                      <a:pt x="15" y="37"/>
                    </a:cubicBezTo>
                    <a:cubicBezTo>
                      <a:pt x="9" y="44"/>
                      <a:pt x="5" y="52"/>
                      <a:pt x="0" y="59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</p:grpSp>
        <p:grpSp>
          <p:nvGrpSpPr>
            <p:cNvPr id="38" name="Grupa 37"/>
            <p:cNvGrpSpPr/>
            <p:nvPr/>
          </p:nvGrpSpPr>
          <p:grpSpPr>
            <a:xfrm>
              <a:off x="4533067" y="4527230"/>
              <a:ext cx="1193993" cy="907946"/>
              <a:chOff x="5067301" y="2868613"/>
              <a:chExt cx="1484313" cy="1128712"/>
            </a:xfrm>
          </p:grpSpPr>
          <p:sp>
            <p:nvSpPr>
              <p:cNvPr id="39" name="Freeform 7"/>
              <p:cNvSpPr>
                <a:spLocks noEditPoints="1"/>
              </p:cNvSpPr>
              <p:nvPr/>
            </p:nvSpPr>
            <p:spPr bwMode="auto">
              <a:xfrm>
                <a:off x="5067301" y="2868613"/>
                <a:ext cx="1484313" cy="1128712"/>
              </a:xfrm>
              <a:custGeom>
                <a:avLst/>
                <a:gdLst>
                  <a:gd name="T0" fmla="*/ 396 w 396"/>
                  <a:gd name="T1" fmla="*/ 136 h 301"/>
                  <a:gd name="T2" fmla="*/ 396 w 396"/>
                  <a:gd name="T3" fmla="*/ 136 h 301"/>
                  <a:gd name="T4" fmla="*/ 396 w 396"/>
                  <a:gd name="T5" fmla="*/ 185 h 301"/>
                  <a:gd name="T6" fmla="*/ 396 w 396"/>
                  <a:gd name="T7" fmla="*/ 185 h 301"/>
                  <a:gd name="T8" fmla="*/ 396 w 396"/>
                  <a:gd name="T9" fmla="*/ 187 h 301"/>
                  <a:gd name="T10" fmla="*/ 198 w 396"/>
                  <a:gd name="T11" fmla="*/ 301 h 301"/>
                  <a:gd name="T12" fmla="*/ 0 w 396"/>
                  <a:gd name="T13" fmla="*/ 187 h 301"/>
                  <a:gd name="T14" fmla="*/ 0 w 396"/>
                  <a:gd name="T15" fmla="*/ 185 h 301"/>
                  <a:gd name="T16" fmla="*/ 0 w 396"/>
                  <a:gd name="T17" fmla="*/ 185 h 301"/>
                  <a:gd name="T18" fmla="*/ 0 w 396"/>
                  <a:gd name="T19" fmla="*/ 136 h 301"/>
                  <a:gd name="T20" fmla="*/ 0 w 396"/>
                  <a:gd name="T21" fmla="*/ 136 h 301"/>
                  <a:gd name="T22" fmla="*/ 198 w 396"/>
                  <a:gd name="T23" fmla="*/ 248 h 301"/>
                  <a:gd name="T24" fmla="*/ 396 w 396"/>
                  <a:gd name="T25" fmla="*/ 136 h 301"/>
                  <a:gd name="T26" fmla="*/ 198 w 396"/>
                  <a:gd name="T27" fmla="*/ 0 h 301"/>
                  <a:gd name="T28" fmla="*/ 0 w 396"/>
                  <a:gd name="T29" fmla="*/ 115 h 301"/>
                  <a:gd name="T30" fmla="*/ 198 w 396"/>
                  <a:gd name="T31" fmla="*/ 229 h 301"/>
                  <a:gd name="T32" fmla="*/ 396 w 396"/>
                  <a:gd name="T33" fmla="*/ 115 h 301"/>
                  <a:gd name="T34" fmla="*/ 198 w 396"/>
                  <a:gd name="T35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96" h="301">
                    <a:moveTo>
                      <a:pt x="396" y="136"/>
                    </a:moveTo>
                    <a:cubicBezTo>
                      <a:pt x="396" y="136"/>
                      <a:pt x="396" y="136"/>
                      <a:pt x="396" y="136"/>
                    </a:cubicBezTo>
                    <a:cubicBezTo>
                      <a:pt x="396" y="185"/>
                      <a:pt x="396" y="185"/>
                      <a:pt x="396" y="185"/>
                    </a:cubicBezTo>
                    <a:cubicBezTo>
                      <a:pt x="396" y="185"/>
                      <a:pt x="396" y="185"/>
                      <a:pt x="396" y="185"/>
                    </a:cubicBezTo>
                    <a:cubicBezTo>
                      <a:pt x="396" y="186"/>
                      <a:pt x="396" y="186"/>
                      <a:pt x="396" y="187"/>
                    </a:cubicBezTo>
                    <a:cubicBezTo>
                      <a:pt x="396" y="250"/>
                      <a:pt x="307" y="301"/>
                      <a:pt x="198" y="301"/>
                    </a:cubicBezTo>
                    <a:cubicBezTo>
                      <a:pt x="88" y="301"/>
                      <a:pt x="0" y="250"/>
                      <a:pt x="0" y="187"/>
                    </a:cubicBezTo>
                    <a:cubicBezTo>
                      <a:pt x="0" y="186"/>
                      <a:pt x="0" y="186"/>
                      <a:pt x="0" y="185"/>
                    </a:cubicBezTo>
                    <a:cubicBezTo>
                      <a:pt x="0" y="185"/>
                      <a:pt x="0" y="185"/>
                      <a:pt x="0" y="185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" y="198"/>
                      <a:pt x="90" y="248"/>
                      <a:pt x="198" y="248"/>
                    </a:cubicBezTo>
                    <a:cubicBezTo>
                      <a:pt x="306" y="248"/>
                      <a:pt x="394" y="198"/>
                      <a:pt x="396" y="136"/>
                    </a:cubicBezTo>
                    <a:close/>
                    <a:moveTo>
                      <a:pt x="198" y="0"/>
                    </a:moveTo>
                    <a:cubicBezTo>
                      <a:pt x="88" y="0"/>
                      <a:pt x="0" y="52"/>
                      <a:pt x="0" y="115"/>
                    </a:cubicBezTo>
                    <a:cubicBezTo>
                      <a:pt x="0" y="178"/>
                      <a:pt x="88" y="229"/>
                      <a:pt x="198" y="229"/>
                    </a:cubicBezTo>
                    <a:cubicBezTo>
                      <a:pt x="307" y="229"/>
                      <a:pt x="396" y="178"/>
                      <a:pt x="396" y="115"/>
                    </a:cubicBezTo>
                    <a:cubicBezTo>
                      <a:pt x="396" y="52"/>
                      <a:pt x="307" y="0"/>
                      <a:pt x="19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40" name="Freeform 9"/>
              <p:cNvSpPr>
                <a:spLocks noEditPoints="1"/>
              </p:cNvSpPr>
              <p:nvPr/>
            </p:nvSpPr>
            <p:spPr bwMode="auto">
              <a:xfrm>
                <a:off x="5419726" y="3019425"/>
                <a:ext cx="722313" cy="547687"/>
              </a:xfrm>
              <a:custGeom>
                <a:avLst/>
                <a:gdLst>
                  <a:gd name="T0" fmla="*/ 189 w 193"/>
                  <a:gd name="T1" fmla="*/ 58 h 146"/>
                  <a:gd name="T2" fmla="*/ 145 w 193"/>
                  <a:gd name="T3" fmla="*/ 29 h 146"/>
                  <a:gd name="T4" fmla="*/ 154 w 193"/>
                  <a:gd name="T5" fmla="*/ 9 h 146"/>
                  <a:gd name="T6" fmla="*/ 132 w 193"/>
                  <a:gd name="T7" fmla="*/ 5 h 146"/>
                  <a:gd name="T8" fmla="*/ 124 w 193"/>
                  <a:gd name="T9" fmla="*/ 26 h 146"/>
                  <a:gd name="T10" fmla="*/ 106 w 193"/>
                  <a:gd name="T11" fmla="*/ 23 h 146"/>
                  <a:gd name="T12" fmla="*/ 115 w 193"/>
                  <a:gd name="T13" fmla="*/ 3 h 146"/>
                  <a:gd name="T14" fmla="*/ 93 w 193"/>
                  <a:gd name="T15" fmla="*/ 0 h 146"/>
                  <a:gd name="T16" fmla="*/ 84 w 193"/>
                  <a:gd name="T17" fmla="*/ 21 h 146"/>
                  <a:gd name="T18" fmla="*/ 70 w 193"/>
                  <a:gd name="T19" fmla="*/ 19 h 146"/>
                  <a:gd name="T20" fmla="*/ 70 w 193"/>
                  <a:gd name="T21" fmla="*/ 19 h 146"/>
                  <a:gd name="T22" fmla="*/ 41 w 193"/>
                  <a:gd name="T23" fmla="*/ 14 h 146"/>
                  <a:gd name="T24" fmla="*/ 35 w 193"/>
                  <a:gd name="T25" fmla="*/ 28 h 146"/>
                  <a:gd name="T26" fmla="*/ 51 w 193"/>
                  <a:gd name="T27" fmla="*/ 30 h 146"/>
                  <a:gd name="T28" fmla="*/ 61 w 193"/>
                  <a:gd name="T29" fmla="*/ 37 h 146"/>
                  <a:gd name="T30" fmla="*/ 51 w 193"/>
                  <a:gd name="T31" fmla="*/ 61 h 146"/>
                  <a:gd name="T32" fmla="*/ 53 w 193"/>
                  <a:gd name="T33" fmla="*/ 61 h 146"/>
                  <a:gd name="T34" fmla="*/ 50 w 193"/>
                  <a:gd name="T35" fmla="*/ 61 h 146"/>
                  <a:gd name="T36" fmla="*/ 36 w 193"/>
                  <a:gd name="T37" fmla="*/ 94 h 146"/>
                  <a:gd name="T38" fmla="*/ 26 w 193"/>
                  <a:gd name="T39" fmla="*/ 97 h 146"/>
                  <a:gd name="T40" fmla="*/ 11 w 193"/>
                  <a:gd name="T41" fmla="*/ 95 h 146"/>
                  <a:gd name="T42" fmla="*/ 0 w 193"/>
                  <a:gd name="T43" fmla="*/ 109 h 146"/>
                  <a:gd name="T44" fmla="*/ 28 w 193"/>
                  <a:gd name="T45" fmla="*/ 113 h 146"/>
                  <a:gd name="T46" fmla="*/ 43 w 193"/>
                  <a:gd name="T47" fmla="*/ 116 h 146"/>
                  <a:gd name="T48" fmla="*/ 34 w 193"/>
                  <a:gd name="T49" fmla="*/ 137 h 146"/>
                  <a:gd name="T50" fmla="*/ 56 w 193"/>
                  <a:gd name="T51" fmla="*/ 140 h 146"/>
                  <a:gd name="T52" fmla="*/ 65 w 193"/>
                  <a:gd name="T53" fmla="*/ 119 h 146"/>
                  <a:gd name="T54" fmla="*/ 82 w 193"/>
                  <a:gd name="T55" fmla="*/ 122 h 146"/>
                  <a:gd name="T56" fmla="*/ 74 w 193"/>
                  <a:gd name="T57" fmla="*/ 142 h 146"/>
                  <a:gd name="T58" fmla="*/ 95 w 193"/>
                  <a:gd name="T59" fmla="*/ 146 h 146"/>
                  <a:gd name="T60" fmla="*/ 104 w 193"/>
                  <a:gd name="T61" fmla="*/ 125 h 146"/>
                  <a:gd name="T62" fmla="*/ 181 w 193"/>
                  <a:gd name="T63" fmla="*/ 108 h 146"/>
                  <a:gd name="T64" fmla="*/ 161 w 193"/>
                  <a:gd name="T65" fmla="*/ 77 h 146"/>
                  <a:gd name="T66" fmla="*/ 189 w 193"/>
                  <a:gd name="T67" fmla="*/ 58 h 146"/>
                  <a:gd name="T68" fmla="*/ 139 w 193"/>
                  <a:gd name="T69" fmla="*/ 99 h 146"/>
                  <a:gd name="T70" fmla="*/ 72 w 193"/>
                  <a:gd name="T71" fmla="*/ 104 h 146"/>
                  <a:gd name="T72" fmla="*/ 84 w 193"/>
                  <a:gd name="T73" fmla="*/ 76 h 146"/>
                  <a:gd name="T74" fmla="*/ 139 w 193"/>
                  <a:gd name="T75" fmla="*/ 99 h 146"/>
                  <a:gd name="T76" fmla="*/ 146 w 193"/>
                  <a:gd name="T77" fmla="*/ 58 h 146"/>
                  <a:gd name="T78" fmla="*/ 90 w 193"/>
                  <a:gd name="T79" fmla="*/ 63 h 146"/>
                  <a:gd name="T80" fmla="*/ 100 w 193"/>
                  <a:gd name="T81" fmla="*/ 38 h 146"/>
                  <a:gd name="T82" fmla="*/ 146 w 193"/>
                  <a:gd name="T83" fmla="*/ 58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93" h="146">
                    <a:moveTo>
                      <a:pt x="189" y="58"/>
                    </a:moveTo>
                    <a:cubicBezTo>
                      <a:pt x="193" y="43"/>
                      <a:pt x="173" y="35"/>
                      <a:pt x="145" y="29"/>
                    </a:cubicBezTo>
                    <a:cubicBezTo>
                      <a:pt x="154" y="9"/>
                      <a:pt x="154" y="9"/>
                      <a:pt x="154" y="9"/>
                    </a:cubicBezTo>
                    <a:cubicBezTo>
                      <a:pt x="132" y="5"/>
                      <a:pt x="132" y="5"/>
                      <a:pt x="132" y="5"/>
                    </a:cubicBezTo>
                    <a:cubicBezTo>
                      <a:pt x="124" y="26"/>
                      <a:pt x="124" y="26"/>
                      <a:pt x="124" y="26"/>
                    </a:cubicBezTo>
                    <a:cubicBezTo>
                      <a:pt x="118" y="25"/>
                      <a:pt x="112" y="24"/>
                      <a:pt x="106" y="23"/>
                    </a:cubicBezTo>
                    <a:cubicBezTo>
                      <a:pt x="115" y="3"/>
                      <a:pt x="115" y="3"/>
                      <a:pt x="115" y="3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84" y="21"/>
                      <a:pt x="84" y="21"/>
                      <a:pt x="84" y="21"/>
                    </a:cubicBezTo>
                    <a:cubicBezTo>
                      <a:pt x="80" y="20"/>
                      <a:pt x="75" y="19"/>
                      <a:pt x="70" y="19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28"/>
                      <a:pt x="51" y="30"/>
                      <a:pt x="51" y="30"/>
                    </a:cubicBezTo>
                    <a:cubicBezTo>
                      <a:pt x="59" y="31"/>
                      <a:pt x="61" y="35"/>
                      <a:pt x="61" y="37"/>
                    </a:cubicBezTo>
                    <a:cubicBezTo>
                      <a:pt x="51" y="61"/>
                      <a:pt x="51" y="61"/>
                      <a:pt x="51" y="61"/>
                    </a:cubicBezTo>
                    <a:cubicBezTo>
                      <a:pt x="51" y="61"/>
                      <a:pt x="52" y="61"/>
                      <a:pt x="53" y="61"/>
                    </a:cubicBezTo>
                    <a:cubicBezTo>
                      <a:pt x="52" y="61"/>
                      <a:pt x="51" y="61"/>
                      <a:pt x="50" y="61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5" y="96"/>
                      <a:pt x="32" y="98"/>
                      <a:pt x="26" y="97"/>
                    </a:cubicBezTo>
                    <a:cubicBezTo>
                      <a:pt x="27" y="97"/>
                      <a:pt x="11" y="95"/>
                      <a:pt x="11" y="95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28" y="113"/>
                      <a:pt x="28" y="113"/>
                      <a:pt x="28" y="113"/>
                    </a:cubicBezTo>
                    <a:cubicBezTo>
                      <a:pt x="33" y="114"/>
                      <a:pt x="38" y="115"/>
                      <a:pt x="43" y="116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56" y="140"/>
                      <a:pt x="56" y="140"/>
                      <a:pt x="56" y="140"/>
                    </a:cubicBezTo>
                    <a:cubicBezTo>
                      <a:pt x="65" y="119"/>
                      <a:pt x="65" y="119"/>
                      <a:pt x="65" y="119"/>
                    </a:cubicBezTo>
                    <a:cubicBezTo>
                      <a:pt x="71" y="120"/>
                      <a:pt x="77" y="121"/>
                      <a:pt x="82" y="122"/>
                    </a:cubicBezTo>
                    <a:cubicBezTo>
                      <a:pt x="74" y="142"/>
                      <a:pt x="74" y="142"/>
                      <a:pt x="74" y="142"/>
                    </a:cubicBezTo>
                    <a:cubicBezTo>
                      <a:pt x="95" y="146"/>
                      <a:pt x="95" y="146"/>
                      <a:pt x="95" y="146"/>
                    </a:cubicBezTo>
                    <a:cubicBezTo>
                      <a:pt x="104" y="125"/>
                      <a:pt x="104" y="125"/>
                      <a:pt x="104" y="125"/>
                    </a:cubicBezTo>
                    <a:cubicBezTo>
                      <a:pt x="141" y="129"/>
                      <a:pt x="169" y="127"/>
                      <a:pt x="181" y="108"/>
                    </a:cubicBezTo>
                    <a:cubicBezTo>
                      <a:pt x="190" y="92"/>
                      <a:pt x="180" y="83"/>
                      <a:pt x="161" y="77"/>
                    </a:cubicBezTo>
                    <a:cubicBezTo>
                      <a:pt x="175" y="75"/>
                      <a:pt x="186" y="70"/>
                      <a:pt x="189" y="58"/>
                    </a:cubicBezTo>
                    <a:close/>
                    <a:moveTo>
                      <a:pt x="139" y="99"/>
                    </a:moveTo>
                    <a:cubicBezTo>
                      <a:pt x="132" y="115"/>
                      <a:pt x="87" y="106"/>
                      <a:pt x="72" y="104"/>
                    </a:cubicBezTo>
                    <a:cubicBezTo>
                      <a:pt x="84" y="76"/>
                      <a:pt x="84" y="76"/>
                      <a:pt x="84" y="76"/>
                    </a:cubicBezTo>
                    <a:cubicBezTo>
                      <a:pt x="99" y="78"/>
                      <a:pt x="146" y="82"/>
                      <a:pt x="139" y="99"/>
                    </a:cubicBezTo>
                    <a:close/>
                    <a:moveTo>
                      <a:pt x="146" y="58"/>
                    </a:moveTo>
                    <a:cubicBezTo>
                      <a:pt x="140" y="72"/>
                      <a:pt x="102" y="65"/>
                      <a:pt x="90" y="63"/>
                    </a:cubicBezTo>
                    <a:cubicBezTo>
                      <a:pt x="100" y="38"/>
                      <a:pt x="100" y="38"/>
                      <a:pt x="100" y="38"/>
                    </a:cubicBezTo>
                    <a:cubicBezTo>
                      <a:pt x="113" y="40"/>
                      <a:pt x="152" y="43"/>
                      <a:pt x="146" y="58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</p:grpSp>
        <p:sp>
          <p:nvSpPr>
            <p:cNvPr id="41" name="Freeform 14"/>
            <p:cNvSpPr>
              <a:spLocks noEditPoints="1"/>
            </p:cNvSpPr>
            <p:nvPr/>
          </p:nvSpPr>
          <p:spPr bwMode="auto">
            <a:xfrm>
              <a:off x="1241876" y="4732641"/>
              <a:ext cx="920717" cy="545279"/>
            </a:xfrm>
            <a:custGeom>
              <a:avLst/>
              <a:gdLst>
                <a:gd name="T0" fmla="*/ 65 w 305"/>
                <a:gd name="T1" fmla="*/ 0 h 181"/>
                <a:gd name="T2" fmla="*/ 272 w 305"/>
                <a:gd name="T3" fmla="*/ 0 h 181"/>
                <a:gd name="T4" fmla="*/ 300 w 305"/>
                <a:gd name="T5" fmla="*/ 43 h 181"/>
                <a:gd name="T6" fmla="*/ 284 w 305"/>
                <a:gd name="T7" fmla="*/ 92 h 181"/>
                <a:gd name="T8" fmla="*/ 267 w 305"/>
                <a:gd name="T9" fmla="*/ 141 h 181"/>
                <a:gd name="T10" fmla="*/ 214 w 305"/>
                <a:gd name="T11" fmla="*/ 178 h 181"/>
                <a:gd name="T12" fmla="*/ 110 w 305"/>
                <a:gd name="T13" fmla="*/ 178 h 181"/>
                <a:gd name="T14" fmla="*/ 7 w 305"/>
                <a:gd name="T15" fmla="*/ 177 h 181"/>
                <a:gd name="T16" fmla="*/ 22 w 305"/>
                <a:gd name="T17" fmla="*/ 134 h 181"/>
                <a:gd name="T18" fmla="*/ 205 w 305"/>
                <a:gd name="T19" fmla="*/ 134 h 181"/>
                <a:gd name="T20" fmla="*/ 233 w 305"/>
                <a:gd name="T21" fmla="*/ 45 h 181"/>
                <a:gd name="T22" fmla="*/ 50 w 305"/>
                <a:gd name="T23" fmla="*/ 45 h 181"/>
                <a:gd name="T24" fmla="*/ 65 w 305"/>
                <a:gd name="T25" fmla="*/ 0 h 181"/>
                <a:gd name="T26" fmla="*/ 0 w 305"/>
                <a:gd name="T27" fmla="*/ 110 h 181"/>
                <a:gd name="T28" fmla="*/ 110 w 305"/>
                <a:gd name="T29" fmla="*/ 110 h 181"/>
                <a:gd name="T30" fmla="*/ 124 w 305"/>
                <a:gd name="T31" fmla="*/ 68 h 181"/>
                <a:gd name="T32" fmla="*/ 15 w 305"/>
                <a:gd name="T33" fmla="*/ 68 h 181"/>
                <a:gd name="T34" fmla="*/ 0 w 305"/>
                <a:gd name="T35" fmla="*/ 11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5" h="181">
                  <a:moveTo>
                    <a:pt x="65" y="0"/>
                  </a:moveTo>
                  <a:cubicBezTo>
                    <a:pt x="134" y="0"/>
                    <a:pt x="203" y="0"/>
                    <a:pt x="272" y="0"/>
                  </a:cubicBezTo>
                  <a:cubicBezTo>
                    <a:pt x="291" y="3"/>
                    <a:pt x="305" y="19"/>
                    <a:pt x="300" y="43"/>
                  </a:cubicBezTo>
                  <a:cubicBezTo>
                    <a:pt x="296" y="57"/>
                    <a:pt x="290" y="74"/>
                    <a:pt x="284" y="92"/>
                  </a:cubicBezTo>
                  <a:cubicBezTo>
                    <a:pt x="278" y="110"/>
                    <a:pt x="273" y="129"/>
                    <a:pt x="267" y="141"/>
                  </a:cubicBezTo>
                  <a:cubicBezTo>
                    <a:pt x="259" y="157"/>
                    <a:pt x="239" y="176"/>
                    <a:pt x="214" y="178"/>
                  </a:cubicBezTo>
                  <a:cubicBezTo>
                    <a:pt x="182" y="181"/>
                    <a:pt x="145" y="178"/>
                    <a:pt x="110" y="178"/>
                  </a:cubicBezTo>
                  <a:cubicBezTo>
                    <a:pt x="75" y="178"/>
                    <a:pt x="40" y="179"/>
                    <a:pt x="7" y="177"/>
                  </a:cubicBezTo>
                  <a:cubicBezTo>
                    <a:pt x="12" y="162"/>
                    <a:pt x="17" y="148"/>
                    <a:pt x="22" y="134"/>
                  </a:cubicBezTo>
                  <a:cubicBezTo>
                    <a:pt x="83" y="134"/>
                    <a:pt x="144" y="134"/>
                    <a:pt x="205" y="134"/>
                  </a:cubicBezTo>
                  <a:cubicBezTo>
                    <a:pt x="214" y="103"/>
                    <a:pt x="226" y="74"/>
                    <a:pt x="233" y="45"/>
                  </a:cubicBezTo>
                  <a:cubicBezTo>
                    <a:pt x="174" y="46"/>
                    <a:pt x="110" y="46"/>
                    <a:pt x="50" y="45"/>
                  </a:cubicBezTo>
                  <a:cubicBezTo>
                    <a:pt x="56" y="30"/>
                    <a:pt x="60" y="15"/>
                    <a:pt x="65" y="0"/>
                  </a:cubicBezTo>
                  <a:close/>
                  <a:moveTo>
                    <a:pt x="0" y="110"/>
                  </a:moveTo>
                  <a:cubicBezTo>
                    <a:pt x="36" y="110"/>
                    <a:pt x="73" y="110"/>
                    <a:pt x="110" y="110"/>
                  </a:cubicBezTo>
                  <a:cubicBezTo>
                    <a:pt x="115" y="96"/>
                    <a:pt x="119" y="82"/>
                    <a:pt x="124" y="68"/>
                  </a:cubicBezTo>
                  <a:cubicBezTo>
                    <a:pt x="88" y="68"/>
                    <a:pt x="51" y="68"/>
                    <a:pt x="15" y="68"/>
                  </a:cubicBezTo>
                  <a:cubicBezTo>
                    <a:pt x="9" y="81"/>
                    <a:pt x="5" y="96"/>
                    <a:pt x="0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42" name="Freeform 7"/>
            <p:cNvSpPr>
              <a:spLocks noEditPoints="1"/>
            </p:cNvSpPr>
            <p:nvPr/>
          </p:nvSpPr>
          <p:spPr bwMode="auto">
            <a:xfrm>
              <a:off x="6315301" y="4586461"/>
              <a:ext cx="332570" cy="848715"/>
            </a:xfrm>
            <a:custGeom>
              <a:avLst/>
              <a:gdLst>
                <a:gd name="T0" fmla="*/ 26 w 118"/>
                <a:gd name="T1" fmla="*/ 32 h 301"/>
                <a:gd name="T2" fmla="*/ 58 w 118"/>
                <a:gd name="T3" fmla="*/ 0 h 301"/>
                <a:gd name="T4" fmla="*/ 90 w 118"/>
                <a:gd name="T5" fmla="*/ 32 h 301"/>
                <a:gd name="T6" fmla="*/ 58 w 118"/>
                <a:gd name="T7" fmla="*/ 64 h 301"/>
                <a:gd name="T8" fmla="*/ 26 w 118"/>
                <a:gd name="T9" fmla="*/ 32 h 301"/>
                <a:gd name="T10" fmla="*/ 118 w 118"/>
                <a:gd name="T11" fmla="*/ 102 h 301"/>
                <a:gd name="T12" fmla="*/ 118 w 118"/>
                <a:gd name="T13" fmla="*/ 159 h 301"/>
                <a:gd name="T14" fmla="*/ 95 w 118"/>
                <a:gd name="T15" fmla="*/ 184 h 301"/>
                <a:gd name="T16" fmla="*/ 92 w 118"/>
                <a:gd name="T17" fmla="*/ 191 h 301"/>
                <a:gd name="T18" fmla="*/ 92 w 118"/>
                <a:gd name="T19" fmla="*/ 283 h 301"/>
                <a:gd name="T20" fmla="*/ 73 w 118"/>
                <a:gd name="T21" fmla="*/ 301 h 301"/>
                <a:gd name="T22" fmla="*/ 44 w 118"/>
                <a:gd name="T23" fmla="*/ 301 h 301"/>
                <a:gd name="T24" fmla="*/ 26 w 118"/>
                <a:gd name="T25" fmla="*/ 283 h 301"/>
                <a:gd name="T26" fmla="*/ 26 w 118"/>
                <a:gd name="T27" fmla="*/ 191 h 301"/>
                <a:gd name="T28" fmla="*/ 22 w 118"/>
                <a:gd name="T29" fmla="*/ 184 h 301"/>
                <a:gd name="T30" fmla="*/ 0 w 118"/>
                <a:gd name="T31" fmla="*/ 159 h 301"/>
                <a:gd name="T32" fmla="*/ 0 w 118"/>
                <a:gd name="T33" fmla="*/ 102 h 301"/>
                <a:gd name="T34" fmla="*/ 22 w 118"/>
                <a:gd name="T35" fmla="*/ 76 h 301"/>
                <a:gd name="T36" fmla="*/ 36 w 118"/>
                <a:gd name="T37" fmla="*/ 76 h 301"/>
                <a:gd name="T38" fmla="*/ 58 w 118"/>
                <a:gd name="T39" fmla="*/ 103 h 301"/>
                <a:gd name="T40" fmla="*/ 79 w 118"/>
                <a:gd name="T41" fmla="*/ 76 h 301"/>
                <a:gd name="T42" fmla="*/ 95 w 118"/>
                <a:gd name="T43" fmla="*/ 76 h 301"/>
                <a:gd name="T44" fmla="*/ 118 w 118"/>
                <a:gd name="T45" fmla="*/ 102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301">
                  <a:moveTo>
                    <a:pt x="26" y="32"/>
                  </a:moveTo>
                  <a:cubicBezTo>
                    <a:pt x="26" y="14"/>
                    <a:pt x="41" y="0"/>
                    <a:pt x="58" y="0"/>
                  </a:cubicBezTo>
                  <a:cubicBezTo>
                    <a:pt x="76" y="0"/>
                    <a:pt x="90" y="14"/>
                    <a:pt x="90" y="32"/>
                  </a:cubicBezTo>
                  <a:cubicBezTo>
                    <a:pt x="90" y="50"/>
                    <a:pt x="76" y="64"/>
                    <a:pt x="58" y="64"/>
                  </a:cubicBezTo>
                  <a:cubicBezTo>
                    <a:pt x="41" y="64"/>
                    <a:pt x="26" y="50"/>
                    <a:pt x="26" y="32"/>
                  </a:cubicBezTo>
                  <a:close/>
                  <a:moveTo>
                    <a:pt x="118" y="102"/>
                  </a:moveTo>
                  <a:cubicBezTo>
                    <a:pt x="118" y="159"/>
                    <a:pt x="118" y="159"/>
                    <a:pt x="118" y="159"/>
                  </a:cubicBezTo>
                  <a:cubicBezTo>
                    <a:pt x="118" y="173"/>
                    <a:pt x="109" y="184"/>
                    <a:pt x="95" y="184"/>
                  </a:cubicBezTo>
                  <a:cubicBezTo>
                    <a:pt x="95" y="184"/>
                    <a:pt x="91" y="185"/>
                    <a:pt x="92" y="191"/>
                  </a:cubicBezTo>
                  <a:cubicBezTo>
                    <a:pt x="92" y="283"/>
                    <a:pt x="92" y="283"/>
                    <a:pt x="92" y="283"/>
                  </a:cubicBezTo>
                  <a:cubicBezTo>
                    <a:pt x="92" y="293"/>
                    <a:pt x="84" y="301"/>
                    <a:pt x="73" y="301"/>
                  </a:cubicBezTo>
                  <a:cubicBezTo>
                    <a:pt x="63" y="301"/>
                    <a:pt x="54" y="301"/>
                    <a:pt x="44" y="301"/>
                  </a:cubicBezTo>
                  <a:cubicBezTo>
                    <a:pt x="34" y="301"/>
                    <a:pt x="26" y="293"/>
                    <a:pt x="26" y="283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5" y="184"/>
                    <a:pt x="22" y="184"/>
                    <a:pt x="22" y="184"/>
                  </a:cubicBezTo>
                  <a:cubicBezTo>
                    <a:pt x="8" y="184"/>
                    <a:pt x="0" y="173"/>
                    <a:pt x="0" y="159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88"/>
                    <a:pt x="8" y="76"/>
                    <a:pt x="22" y="76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95" y="76"/>
                    <a:pt x="95" y="76"/>
                    <a:pt x="95" y="76"/>
                  </a:cubicBezTo>
                  <a:cubicBezTo>
                    <a:pt x="109" y="76"/>
                    <a:pt x="118" y="88"/>
                    <a:pt x="118" y="1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43" name="Group 25"/>
            <p:cNvGrpSpPr/>
            <p:nvPr/>
          </p:nvGrpSpPr>
          <p:grpSpPr>
            <a:xfrm>
              <a:off x="7236114" y="4600143"/>
              <a:ext cx="757395" cy="839068"/>
              <a:chOff x="3065399" y="1152312"/>
              <a:chExt cx="951987" cy="1054646"/>
            </a:xfrm>
          </p:grpSpPr>
          <p:sp>
            <p:nvSpPr>
              <p:cNvPr id="44" name="Freeform 15"/>
              <p:cNvSpPr>
                <a:spLocks/>
              </p:cNvSpPr>
              <p:nvPr/>
            </p:nvSpPr>
            <p:spPr bwMode="auto">
              <a:xfrm>
                <a:off x="3065399" y="1152312"/>
                <a:ext cx="951987" cy="1054646"/>
              </a:xfrm>
              <a:custGeom>
                <a:avLst/>
                <a:gdLst>
                  <a:gd name="T0" fmla="*/ 1 w 216"/>
                  <a:gd name="T1" fmla="*/ 228 h 239"/>
                  <a:gd name="T2" fmla="*/ 8 w 216"/>
                  <a:gd name="T3" fmla="*/ 171 h 239"/>
                  <a:gd name="T4" fmla="*/ 34 w 216"/>
                  <a:gd name="T5" fmla="*/ 146 h 239"/>
                  <a:gd name="T6" fmla="*/ 58 w 216"/>
                  <a:gd name="T7" fmla="*/ 136 h 239"/>
                  <a:gd name="T8" fmla="*/ 83 w 216"/>
                  <a:gd name="T9" fmla="*/ 119 h 239"/>
                  <a:gd name="T10" fmla="*/ 76 w 216"/>
                  <a:gd name="T11" fmla="*/ 93 h 239"/>
                  <a:gd name="T12" fmla="*/ 69 w 216"/>
                  <a:gd name="T13" fmla="*/ 81 h 239"/>
                  <a:gd name="T14" fmla="*/ 67 w 216"/>
                  <a:gd name="T15" fmla="*/ 51 h 239"/>
                  <a:gd name="T16" fmla="*/ 68 w 216"/>
                  <a:gd name="T17" fmla="*/ 30 h 239"/>
                  <a:gd name="T18" fmla="*/ 79 w 216"/>
                  <a:gd name="T19" fmla="*/ 12 h 239"/>
                  <a:gd name="T20" fmla="*/ 72 w 216"/>
                  <a:gd name="T21" fmla="*/ 5 h 239"/>
                  <a:gd name="T22" fmla="*/ 84 w 216"/>
                  <a:gd name="T23" fmla="*/ 6 h 239"/>
                  <a:gd name="T24" fmla="*/ 85 w 216"/>
                  <a:gd name="T25" fmla="*/ 0 h 239"/>
                  <a:gd name="T26" fmla="*/ 90 w 216"/>
                  <a:gd name="T27" fmla="*/ 5 h 239"/>
                  <a:gd name="T28" fmla="*/ 103 w 216"/>
                  <a:gd name="T29" fmla="*/ 1 h 239"/>
                  <a:gd name="T30" fmla="*/ 116 w 216"/>
                  <a:gd name="T31" fmla="*/ 1 h 239"/>
                  <a:gd name="T32" fmla="*/ 133 w 216"/>
                  <a:gd name="T33" fmla="*/ 6 h 239"/>
                  <a:gd name="T34" fmla="*/ 151 w 216"/>
                  <a:gd name="T35" fmla="*/ 26 h 239"/>
                  <a:gd name="T36" fmla="*/ 153 w 216"/>
                  <a:gd name="T37" fmla="*/ 39 h 239"/>
                  <a:gd name="T38" fmla="*/ 152 w 216"/>
                  <a:gd name="T39" fmla="*/ 51 h 239"/>
                  <a:gd name="T40" fmla="*/ 154 w 216"/>
                  <a:gd name="T41" fmla="*/ 66 h 239"/>
                  <a:gd name="T42" fmla="*/ 143 w 216"/>
                  <a:gd name="T43" fmla="*/ 93 h 239"/>
                  <a:gd name="T44" fmla="*/ 139 w 216"/>
                  <a:gd name="T45" fmla="*/ 111 h 239"/>
                  <a:gd name="T46" fmla="*/ 142 w 216"/>
                  <a:gd name="T47" fmla="*/ 127 h 239"/>
                  <a:gd name="T48" fmla="*/ 165 w 216"/>
                  <a:gd name="T49" fmla="*/ 140 h 239"/>
                  <a:gd name="T50" fmla="*/ 196 w 216"/>
                  <a:gd name="T51" fmla="*/ 155 h 239"/>
                  <a:gd name="T52" fmla="*/ 211 w 216"/>
                  <a:gd name="T53" fmla="*/ 178 h 239"/>
                  <a:gd name="T54" fmla="*/ 216 w 216"/>
                  <a:gd name="T55" fmla="*/ 227 h 239"/>
                  <a:gd name="T56" fmla="*/ 1 w 216"/>
                  <a:gd name="T57" fmla="*/ 228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6" h="239">
                    <a:moveTo>
                      <a:pt x="1" y="228"/>
                    </a:moveTo>
                    <a:cubicBezTo>
                      <a:pt x="0" y="221"/>
                      <a:pt x="3" y="182"/>
                      <a:pt x="8" y="171"/>
                    </a:cubicBezTo>
                    <a:cubicBezTo>
                      <a:pt x="13" y="161"/>
                      <a:pt x="26" y="149"/>
                      <a:pt x="34" y="146"/>
                    </a:cubicBezTo>
                    <a:cubicBezTo>
                      <a:pt x="44" y="142"/>
                      <a:pt x="54" y="138"/>
                      <a:pt x="58" y="136"/>
                    </a:cubicBezTo>
                    <a:cubicBezTo>
                      <a:pt x="62" y="134"/>
                      <a:pt x="82" y="128"/>
                      <a:pt x="83" y="119"/>
                    </a:cubicBezTo>
                    <a:cubicBezTo>
                      <a:pt x="85" y="112"/>
                      <a:pt x="80" y="97"/>
                      <a:pt x="76" y="93"/>
                    </a:cubicBezTo>
                    <a:cubicBezTo>
                      <a:pt x="72" y="90"/>
                      <a:pt x="70" y="83"/>
                      <a:pt x="69" y="81"/>
                    </a:cubicBezTo>
                    <a:cubicBezTo>
                      <a:pt x="68" y="79"/>
                      <a:pt x="62" y="59"/>
                      <a:pt x="67" y="51"/>
                    </a:cubicBezTo>
                    <a:cubicBezTo>
                      <a:pt x="67" y="51"/>
                      <a:pt x="66" y="35"/>
                      <a:pt x="68" y="30"/>
                    </a:cubicBezTo>
                    <a:cubicBezTo>
                      <a:pt x="71" y="24"/>
                      <a:pt x="79" y="14"/>
                      <a:pt x="79" y="12"/>
                    </a:cubicBezTo>
                    <a:cubicBezTo>
                      <a:pt x="79" y="10"/>
                      <a:pt x="76" y="5"/>
                      <a:pt x="72" y="5"/>
                    </a:cubicBezTo>
                    <a:cubicBezTo>
                      <a:pt x="72" y="5"/>
                      <a:pt x="79" y="3"/>
                      <a:pt x="84" y="6"/>
                    </a:cubicBezTo>
                    <a:cubicBezTo>
                      <a:pt x="84" y="6"/>
                      <a:pt x="83" y="2"/>
                      <a:pt x="85" y="0"/>
                    </a:cubicBezTo>
                    <a:cubicBezTo>
                      <a:pt x="85" y="0"/>
                      <a:pt x="87" y="5"/>
                      <a:pt x="90" y="5"/>
                    </a:cubicBezTo>
                    <a:cubicBezTo>
                      <a:pt x="93" y="4"/>
                      <a:pt x="98" y="1"/>
                      <a:pt x="103" y="1"/>
                    </a:cubicBezTo>
                    <a:cubicBezTo>
                      <a:pt x="107" y="1"/>
                      <a:pt x="112" y="0"/>
                      <a:pt x="116" y="1"/>
                    </a:cubicBezTo>
                    <a:cubicBezTo>
                      <a:pt x="120" y="1"/>
                      <a:pt x="130" y="4"/>
                      <a:pt x="133" y="6"/>
                    </a:cubicBezTo>
                    <a:cubicBezTo>
                      <a:pt x="135" y="8"/>
                      <a:pt x="147" y="14"/>
                      <a:pt x="151" y="26"/>
                    </a:cubicBezTo>
                    <a:cubicBezTo>
                      <a:pt x="153" y="33"/>
                      <a:pt x="153" y="39"/>
                      <a:pt x="153" y="39"/>
                    </a:cubicBezTo>
                    <a:cubicBezTo>
                      <a:pt x="152" y="51"/>
                      <a:pt x="152" y="51"/>
                      <a:pt x="152" y="51"/>
                    </a:cubicBezTo>
                    <a:cubicBezTo>
                      <a:pt x="152" y="51"/>
                      <a:pt x="155" y="58"/>
                      <a:pt x="154" y="66"/>
                    </a:cubicBezTo>
                    <a:cubicBezTo>
                      <a:pt x="154" y="76"/>
                      <a:pt x="147" y="88"/>
                      <a:pt x="143" y="93"/>
                    </a:cubicBezTo>
                    <a:cubicBezTo>
                      <a:pt x="140" y="102"/>
                      <a:pt x="139" y="103"/>
                      <a:pt x="139" y="111"/>
                    </a:cubicBezTo>
                    <a:cubicBezTo>
                      <a:pt x="138" y="119"/>
                      <a:pt x="140" y="125"/>
                      <a:pt x="142" y="127"/>
                    </a:cubicBezTo>
                    <a:cubicBezTo>
                      <a:pt x="146" y="131"/>
                      <a:pt x="161" y="138"/>
                      <a:pt x="165" y="140"/>
                    </a:cubicBezTo>
                    <a:cubicBezTo>
                      <a:pt x="167" y="141"/>
                      <a:pt x="191" y="151"/>
                      <a:pt x="196" y="155"/>
                    </a:cubicBezTo>
                    <a:cubicBezTo>
                      <a:pt x="202" y="159"/>
                      <a:pt x="209" y="169"/>
                      <a:pt x="211" y="178"/>
                    </a:cubicBezTo>
                    <a:cubicBezTo>
                      <a:pt x="214" y="195"/>
                      <a:pt x="216" y="221"/>
                      <a:pt x="216" y="227"/>
                    </a:cubicBezTo>
                    <a:cubicBezTo>
                      <a:pt x="216" y="239"/>
                      <a:pt x="2" y="239"/>
                      <a:pt x="1" y="2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5" name="Grupa 15"/>
              <p:cNvGrpSpPr/>
              <p:nvPr/>
            </p:nvGrpSpPr>
            <p:grpSpPr>
              <a:xfrm>
                <a:off x="3318622" y="1801026"/>
                <a:ext cx="449329" cy="341682"/>
                <a:chOff x="2592388" y="2868613"/>
                <a:chExt cx="1484313" cy="1128712"/>
              </a:xfrm>
              <a:solidFill>
                <a:schemeClr val="bg1"/>
              </a:solidFill>
            </p:grpSpPr>
            <p:sp>
              <p:nvSpPr>
                <p:cNvPr id="46" name="Freeform 28"/>
                <p:cNvSpPr>
                  <a:spLocks noEditPoints="1"/>
                </p:cNvSpPr>
                <p:nvPr/>
              </p:nvSpPr>
              <p:spPr bwMode="auto">
                <a:xfrm>
                  <a:off x="2592388" y="2868613"/>
                  <a:ext cx="1484313" cy="1128712"/>
                </a:xfrm>
                <a:custGeom>
                  <a:avLst/>
                  <a:gdLst>
                    <a:gd name="T0" fmla="*/ 396 w 396"/>
                    <a:gd name="T1" fmla="*/ 136 h 301"/>
                    <a:gd name="T2" fmla="*/ 396 w 396"/>
                    <a:gd name="T3" fmla="*/ 136 h 301"/>
                    <a:gd name="T4" fmla="*/ 396 w 396"/>
                    <a:gd name="T5" fmla="*/ 185 h 301"/>
                    <a:gd name="T6" fmla="*/ 396 w 396"/>
                    <a:gd name="T7" fmla="*/ 185 h 301"/>
                    <a:gd name="T8" fmla="*/ 396 w 396"/>
                    <a:gd name="T9" fmla="*/ 187 h 301"/>
                    <a:gd name="T10" fmla="*/ 198 w 396"/>
                    <a:gd name="T11" fmla="*/ 301 h 301"/>
                    <a:gd name="T12" fmla="*/ 0 w 396"/>
                    <a:gd name="T13" fmla="*/ 187 h 301"/>
                    <a:gd name="T14" fmla="*/ 0 w 396"/>
                    <a:gd name="T15" fmla="*/ 185 h 301"/>
                    <a:gd name="T16" fmla="*/ 0 w 396"/>
                    <a:gd name="T17" fmla="*/ 185 h 301"/>
                    <a:gd name="T18" fmla="*/ 0 w 396"/>
                    <a:gd name="T19" fmla="*/ 136 h 301"/>
                    <a:gd name="T20" fmla="*/ 0 w 396"/>
                    <a:gd name="T21" fmla="*/ 136 h 301"/>
                    <a:gd name="T22" fmla="*/ 198 w 396"/>
                    <a:gd name="T23" fmla="*/ 248 h 301"/>
                    <a:gd name="T24" fmla="*/ 396 w 396"/>
                    <a:gd name="T25" fmla="*/ 136 h 301"/>
                    <a:gd name="T26" fmla="*/ 198 w 396"/>
                    <a:gd name="T27" fmla="*/ 0 h 301"/>
                    <a:gd name="T28" fmla="*/ 0 w 396"/>
                    <a:gd name="T29" fmla="*/ 115 h 301"/>
                    <a:gd name="T30" fmla="*/ 198 w 396"/>
                    <a:gd name="T31" fmla="*/ 229 h 301"/>
                    <a:gd name="T32" fmla="*/ 396 w 396"/>
                    <a:gd name="T33" fmla="*/ 115 h 301"/>
                    <a:gd name="T34" fmla="*/ 198 w 396"/>
                    <a:gd name="T35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96" h="301">
                      <a:moveTo>
                        <a:pt x="396" y="136"/>
                      </a:moveTo>
                      <a:cubicBezTo>
                        <a:pt x="396" y="136"/>
                        <a:pt x="396" y="136"/>
                        <a:pt x="396" y="136"/>
                      </a:cubicBezTo>
                      <a:cubicBezTo>
                        <a:pt x="396" y="185"/>
                        <a:pt x="396" y="185"/>
                        <a:pt x="396" y="185"/>
                      </a:cubicBezTo>
                      <a:cubicBezTo>
                        <a:pt x="396" y="185"/>
                        <a:pt x="396" y="185"/>
                        <a:pt x="396" y="185"/>
                      </a:cubicBezTo>
                      <a:cubicBezTo>
                        <a:pt x="396" y="186"/>
                        <a:pt x="396" y="186"/>
                        <a:pt x="396" y="187"/>
                      </a:cubicBezTo>
                      <a:cubicBezTo>
                        <a:pt x="396" y="250"/>
                        <a:pt x="307" y="301"/>
                        <a:pt x="198" y="301"/>
                      </a:cubicBezTo>
                      <a:cubicBezTo>
                        <a:pt x="89" y="301"/>
                        <a:pt x="0" y="250"/>
                        <a:pt x="0" y="187"/>
                      </a:cubicBezTo>
                      <a:cubicBezTo>
                        <a:pt x="0" y="186"/>
                        <a:pt x="0" y="186"/>
                        <a:pt x="0" y="185"/>
                      </a:cubicBezTo>
                      <a:cubicBezTo>
                        <a:pt x="0" y="185"/>
                        <a:pt x="0" y="185"/>
                        <a:pt x="0" y="185"/>
                      </a:cubicBezTo>
                      <a:cubicBezTo>
                        <a:pt x="0" y="136"/>
                        <a:pt x="0" y="136"/>
                        <a:pt x="0" y="136"/>
                      </a:cubicBezTo>
                      <a:cubicBezTo>
                        <a:pt x="0" y="136"/>
                        <a:pt x="0" y="136"/>
                        <a:pt x="0" y="136"/>
                      </a:cubicBezTo>
                      <a:cubicBezTo>
                        <a:pt x="2" y="198"/>
                        <a:pt x="90" y="248"/>
                        <a:pt x="198" y="248"/>
                      </a:cubicBezTo>
                      <a:cubicBezTo>
                        <a:pt x="306" y="248"/>
                        <a:pt x="394" y="198"/>
                        <a:pt x="396" y="136"/>
                      </a:cubicBezTo>
                      <a:close/>
                      <a:moveTo>
                        <a:pt x="198" y="0"/>
                      </a:moveTo>
                      <a:cubicBezTo>
                        <a:pt x="89" y="0"/>
                        <a:pt x="0" y="52"/>
                        <a:pt x="0" y="115"/>
                      </a:cubicBezTo>
                      <a:cubicBezTo>
                        <a:pt x="0" y="178"/>
                        <a:pt x="89" y="229"/>
                        <a:pt x="198" y="229"/>
                      </a:cubicBezTo>
                      <a:cubicBezTo>
                        <a:pt x="307" y="229"/>
                        <a:pt x="396" y="178"/>
                        <a:pt x="396" y="115"/>
                      </a:cubicBezTo>
                      <a:cubicBezTo>
                        <a:pt x="396" y="52"/>
                        <a:pt x="307" y="0"/>
                        <a:pt x="198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  <p:sp>
              <p:nvSpPr>
                <p:cNvPr id="47" name="Freeform 29"/>
                <p:cNvSpPr>
                  <a:spLocks noEditPoints="1"/>
                </p:cNvSpPr>
                <p:nvPr/>
              </p:nvSpPr>
              <p:spPr bwMode="auto">
                <a:xfrm>
                  <a:off x="2809876" y="3113088"/>
                  <a:ext cx="1076325" cy="366712"/>
                </a:xfrm>
                <a:custGeom>
                  <a:avLst/>
                  <a:gdLst>
                    <a:gd name="T0" fmla="*/ 62 w 287"/>
                    <a:gd name="T1" fmla="*/ 0 h 98"/>
                    <a:gd name="T2" fmla="*/ 256 w 287"/>
                    <a:gd name="T3" fmla="*/ 0 h 98"/>
                    <a:gd name="T4" fmla="*/ 282 w 287"/>
                    <a:gd name="T5" fmla="*/ 23 h 98"/>
                    <a:gd name="T6" fmla="*/ 267 w 287"/>
                    <a:gd name="T7" fmla="*/ 50 h 98"/>
                    <a:gd name="T8" fmla="*/ 251 w 287"/>
                    <a:gd name="T9" fmla="*/ 76 h 98"/>
                    <a:gd name="T10" fmla="*/ 201 w 287"/>
                    <a:gd name="T11" fmla="*/ 96 h 98"/>
                    <a:gd name="T12" fmla="*/ 104 w 287"/>
                    <a:gd name="T13" fmla="*/ 96 h 98"/>
                    <a:gd name="T14" fmla="*/ 8 w 287"/>
                    <a:gd name="T15" fmla="*/ 96 h 98"/>
                    <a:gd name="T16" fmla="*/ 21 w 287"/>
                    <a:gd name="T17" fmla="*/ 72 h 98"/>
                    <a:gd name="T18" fmla="*/ 193 w 287"/>
                    <a:gd name="T19" fmla="*/ 72 h 98"/>
                    <a:gd name="T20" fmla="*/ 219 w 287"/>
                    <a:gd name="T21" fmla="*/ 24 h 98"/>
                    <a:gd name="T22" fmla="*/ 48 w 287"/>
                    <a:gd name="T23" fmla="*/ 24 h 98"/>
                    <a:gd name="T24" fmla="*/ 62 w 287"/>
                    <a:gd name="T25" fmla="*/ 0 h 98"/>
                    <a:gd name="T26" fmla="*/ 0 w 287"/>
                    <a:gd name="T27" fmla="*/ 59 h 98"/>
                    <a:gd name="T28" fmla="*/ 103 w 287"/>
                    <a:gd name="T29" fmla="*/ 59 h 98"/>
                    <a:gd name="T30" fmla="*/ 117 w 287"/>
                    <a:gd name="T31" fmla="*/ 37 h 98"/>
                    <a:gd name="T32" fmla="*/ 15 w 287"/>
                    <a:gd name="T33" fmla="*/ 37 h 98"/>
                    <a:gd name="T34" fmla="*/ 0 w 287"/>
                    <a:gd name="T35" fmla="*/ 59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87" h="98">
                      <a:moveTo>
                        <a:pt x="62" y="0"/>
                      </a:moveTo>
                      <a:cubicBezTo>
                        <a:pt x="126" y="0"/>
                        <a:pt x="191" y="0"/>
                        <a:pt x="256" y="0"/>
                      </a:cubicBezTo>
                      <a:cubicBezTo>
                        <a:pt x="274" y="2"/>
                        <a:pt x="287" y="11"/>
                        <a:pt x="282" y="23"/>
                      </a:cubicBezTo>
                      <a:cubicBezTo>
                        <a:pt x="279" y="31"/>
                        <a:pt x="272" y="40"/>
                        <a:pt x="267" y="50"/>
                      </a:cubicBezTo>
                      <a:cubicBezTo>
                        <a:pt x="261" y="59"/>
                        <a:pt x="257" y="70"/>
                        <a:pt x="251" y="76"/>
                      </a:cubicBezTo>
                      <a:cubicBezTo>
                        <a:pt x="244" y="85"/>
                        <a:pt x="224" y="95"/>
                        <a:pt x="201" y="96"/>
                      </a:cubicBezTo>
                      <a:cubicBezTo>
                        <a:pt x="171" y="98"/>
                        <a:pt x="137" y="96"/>
                        <a:pt x="104" y="96"/>
                      </a:cubicBezTo>
                      <a:cubicBezTo>
                        <a:pt x="71" y="96"/>
                        <a:pt x="38" y="97"/>
                        <a:pt x="8" y="96"/>
                      </a:cubicBezTo>
                      <a:cubicBezTo>
                        <a:pt x="12" y="88"/>
                        <a:pt x="16" y="80"/>
                        <a:pt x="21" y="72"/>
                      </a:cubicBezTo>
                      <a:cubicBezTo>
                        <a:pt x="79" y="72"/>
                        <a:pt x="136" y="72"/>
                        <a:pt x="193" y="72"/>
                      </a:cubicBezTo>
                      <a:cubicBezTo>
                        <a:pt x="201" y="56"/>
                        <a:pt x="213" y="40"/>
                        <a:pt x="219" y="24"/>
                      </a:cubicBezTo>
                      <a:cubicBezTo>
                        <a:pt x="164" y="25"/>
                        <a:pt x="104" y="25"/>
                        <a:pt x="48" y="24"/>
                      </a:cubicBezTo>
                      <a:cubicBezTo>
                        <a:pt x="53" y="16"/>
                        <a:pt x="57" y="8"/>
                        <a:pt x="62" y="0"/>
                      </a:cubicBezTo>
                      <a:close/>
                      <a:moveTo>
                        <a:pt x="0" y="59"/>
                      </a:moveTo>
                      <a:cubicBezTo>
                        <a:pt x="35" y="59"/>
                        <a:pt x="69" y="59"/>
                        <a:pt x="103" y="59"/>
                      </a:cubicBezTo>
                      <a:cubicBezTo>
                        <a:pt x="108" y="52"/>
                        <a:pt x="112" y="44"/>
                        <a:pt x="117" y="37"/>
                      </a:cubicBezTo>
                      <a:cubicBezTo>
                        <a:pt x="83" y="37"/>
                        <a:pt x="49" y="37"/>
                        <a:pt x="15" y="37"/>
                      </a:cubicBezTo>
                      <a:cubicBezTo>
                        <a:pt x="9" y="44"/>
                        <a:pt x="5" y="52"/>
                        <a:pt x="0" y="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4252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</a:t>
            </a:r>
            <a:r>
              <a:rPr lang="pl-PL" dirty="0"/>
              <a:t> 2</a:t>
            </a:r>
          </a:p>
        </p:txBody>
      </p:sp>
      <p:sp>
        <p:nvSpPr>
          <p:cNvPr id="2" name="Prostokąt 1"/>
          <p:cNvSpPr/>
          <p:nvPr/>
        </p:nvSpPr>
        <p:spPr>
          <a:xfrm>
            <a:off x="0" y="3776869"/>
            <a:ext cx="9144000" cy="190705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Freeform 6"/>
          <p:cNvSpPr>
            <a:spLocks noEditPoints="1"/>
          </p:cNvSpPr>
          <p:nvPr/>
        </p:nvSpPr>
        <p:spPr bwMode="auto">
          <a:xfrm flipV="1">
            <a:off x="4384469" y="4784707"/>
            <a:ext cx="339893" cy="346525"/>
          </a:xfrm>
          <a:custGeom>
            <a:avLst/>
            <a:gdLst>
              <a:gd name="T0" fmla="*/ 36 w 239"/>
              <a:gd name="T1" fmla="*/ 243 h 243"/>
              <a:gd name="T2" fmla="*/ 0 w 239"/>
              <a:gd name="T3" fmla="*/ 243 h 243"/>
              <a:gd name="T4" fmla="*/ 0 w 239"/>
              <a:gd name="T5" fmla="*/ 136 h 243"/>
              <a:gd name="T6" fmla="*/ 36 w 239"/>
              <a:gd name="T7" fmla="*/ 136 h 243"/>
              <a:gd name="T8" fmla="*/ 36 w 239"/>
              <a:gd name="T9" fmla="*/ 243 h 243"/>
              <a:gd name="T10" fmla="*/ 234 w 239"/>
              <a:gd name="T11" fmla="*/ 135 h 243"/>
              <a:gd name="T12" fmla="*/ 219 w 239"/>
              <a:gd name="T13" fmla="*/ 111 h 243"/>
              <a:gd name="T14" fmla="*/ 160 w 239"/>
              <a:gd name="T15" fmla="*/ 103 h 243"/>
              <a:gd name="T16" fmla="*/ 155 w 239"/>
              <a:gd name="T17" fmla="*/ 92 h 243"/>
              <a:gd name="T18" fmla="*/ 167 w 239"/>
              <a:gd name="T19" fmla="*/ 54 h 243"/>
              <a:gd name="T20" fmla="*/ 155 w 239"/>
              <a:gd name="T21" fmla="*/ 1 h 243"/>
              <a:gd name="T22" fmla="*/ 140 w 239"/>
              <a:gd name="T23" fmla="*/ 25 h 243"/>
              <a:gd name="T24" fmla="*/ 83 w 239"/>
              <a:gd name="T25" fmla="*/ 105 h 243"/>
              <a:gd name="T26" fmla="*/ 50 w 239"/>
              <a:gd name="T27" fmla="*/ 136 h 243"/>
              <a:gd name="T28" fmla="*/ 50 w 239"/>
              <a:gd name="T29" fmla="*/ 243 h 243"/>
              <a:gd name="T30" fmla="*/ 76 w 239"/>
              <a:gd name="T31" fmla="*/ 241 h 243"/>
              <a:gd name="T32" fmla="*/ 161 w 239"/>
              <a:gd name="T33" fmla="*/ 241 h 243"/>
              <a:gd name="T34" fmla="*/ 206 w 239"/>
              <a:gd name="T35" fmla="*/ 232 h 243"/>
              <a:gd name="T36" fmla="*/ 233 w 239"/>
              <a:gd name="T37" fmla="*/ 197 h 243"/>
              <a:gd name="T38" fmla="*/ 239 w 239"/>
              <a:gd name="T39" fmla="*/ 167 h 243"/>
              <a:gd name="T40" fmla="*/ 234 w 239"/>
              <a:gd name="T41" fmla="*/ 135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39" h="243">
                <a:moveTo>
                  <a:pt x="36" y="243"/>
                </a:moveTo>
                <a:cubicBezTo>
                  <a:pt x="0" y="243"/>
                  <a:pt x="0" y="243"/>
                  <a:pt x="0" y="243"/>
                </a:cubicBezTo>
                <a:cubicBezTo>
                  <a:pt x="0" y="136"/>
                  <a:pt x="0" y="136"/>
                  <a:pt x="0" y="136"/>
                </a:cubicBezTo>
                <a:cubicBezTo>
                  <a:pt x="36" y="136"/>
                  <a:pt x="36" y="136"/>
                  <a:pt x="36" y="136"/>
                </a:cubicBezTo>
                <a:cubicBezTo>
                  <a:pt x="36" y="243"/>
                  <a:pt x="36" y="243"/>
                  <a:pt x="36" y="243"/>
                </a:cubicBezTo>
                <a:close/>
                <a:moveTo>
                  <a:pt x="234" y="135"/>
                </a:moveTo>
                <a:cubicBezTo>
                  <a:pt x="233" y="125"/>
                  <a:pt x="228" y="115"/>
                  <a:pt x="219" y="111"/>
                </a:cubicBezTo>
                <a:cubicBezTo>
                  <a:pt x="209" y="107"/>
                  <a:pt x="162" y="104"/>
                  <a:pt x="160" y="103"/>
                </a:cubicBezTo>
                <a:cubicBezTo>
                  <a:pt x="158" y="102"/>
                  <a:pt x="154" y="97"/>
                  <a:pt x="155" y="92"/>
                </a:cubicBezTo>
                <a:cubicBezTo>
                  <a:pt x="156" y="87"/>
                  <a:pt x="157" y="74"/>
                  <a:pt x="167" y="54"/>
                </a:cubicBezTo>
                <a:cubicBezTo>
                  <a:pt x="182" y="23"/>
                  <a:pt x="167" y="0"/>
                  <a:pt x="155" y="1"/>
                </a:cubicBezTo>
                <a:cubicBezTo>
                  <a:pt x="144" y="2"/>
                  <a:pt x="142" y="16"/>
                  <a:pt x="140" y="25"/>
                </a:cubicBezTo>
                <a:cubicBezTo>
                  <a:pt x="139" y="33"/>
                  <a:pt x="93" y="93"/>
                  <a:pt x="83" y="105"/>
                </a:cubicBezTo>
                <a:cubicBezTo>
                  <a:pt x="74" y="115"/>
                  <a:pt x="57" y="129"/>
                  <a:pt x="50" y="136"/>
                </a:cubicBezTo>
                <a:cubicBezTo>
                  <a:pt x="50" y="243"/>
                  <a:pt x="50" y="243"/>
                  <a:pt x="50" y="243"/>
                </a:cubicBezTo>
                <a:cubicBezTo>
                  <a:pt x="64" y="242"/>
                  <a:pt x="76" y="241"/>
                  <a:pt x="76" y="241"/>
                </a:cubicBezTo>
                <a:cubicBezTo>
                  <a:pt x="151" y="242"/>
                  <a:pt x="161" y="241"/>
                  <a:pt x="161" y="241"/>
                </a:cubicBezTo>
                <a:cubicBezTo>
                  <a:pt x="192" y="239"/>
                  <a:pt x="197" y="238"/>
                  <a:pt x="206" y="232"/>
                </a:cubicBezTo>
                <a:cubicBezTo>
                  <a:pt x="218" y="223"/>
                  <a:pt x="231" y="208"/>
                  <a:pt x="233" y="197"/>
                </a:cubicBezTo>
                <a:cubicBezTo>
                  <a:pt x="235" y="187"/>
                  <a:pt x="238" y="177"/>
                  <a:pt x="239" y="167"/>
                </a:cubicBezTo>
                <a:cubicBezTo>
                  <a:pt x="239" y="153"/>
                  <a:pt x="235" y="145"/>
                  <a:pt x="234" y="1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9" name="Freeform 6"/>
          <p:cNvSpPr>
            <a:spLocks noEditPoints="1"/>
          </p:cNvSpPr>
          <p:nvPr/>
        </p:nvSpPr>
        <p:spPr bwMode="auto">
          <a:xfrm>
            <a:off x="4384469" y="4338078"/>
            <a:ext cx="339893" cy="346525"/>
          </a:xfrm>
          <a:custGeom>
            <a:avLst/>
            <a:gdLst>
              <a:gd name="T0" fmla="*/ 36 w 239"/>
              <a:gd name="T1" fmla="*/ 243 h 243"/>
              <a:gd name="T2" fmla="*/ 0 w 239"/>
              <a:gd name="T3" fmla="*/ 243 h 243"/>
              <a:gd name="T4" fmla="*/ 0 w 239"/>
              <a:gd name="T5" fmla="*/ 136 h 243"/>
              <a:gd name="T6" fmla="*/ 36 w 239"/>
              <a:gd name="T7" fmla="*/ 136 h 243"/>
              <a:gd name="T8" fmla="*/ 36 w 239"/>
              <a:gd name="T9" fmla="*/ 243 h 243"/>
              <a:gd name="T10" fmla="*/ 234 w 239"/>
              <a:gd name="T11" fmla="*/ 135 h 243"/>
              <a:gd name="T12" fmla="*/ 219 w 239"/>
              <a:gd name="T13" fmla="*/ 111 h 243"/>
              <a:gd name="T14" fmla="*/ 160 w 239"/>
              <a:gd name="T15" fmla="*/ 103 h 243"/>
              <a:gd name="T16" fmla="*/ 155 w 239"/>
              <a:gd name="T17" fmla="*/ 92 h 243"/>
              <a:gd name="T18" fmla="*/ 167 w 239"/>
              <a:gd name="T19" fmla="*/ 54 h 243"/>
              <a:gd name="T20" fmla="*/ 155 w 239"/>
              <a:gd name="T21" fmla="*/ 1 h 243"/>
              <a:gd name="T22" fmla="*/ 140 w 239"/>
              <a:gd name="T23" fmla="*/ 25 h 243"/>
              <a:gd name="T24" fmla="*/ 83 w 239"/>
              <a:gd name="T25" fmla="*/ 105 h 243"/>
              <a:gd name="T26" fmla="*/ 50 w 239"/>
              <a:gd name="T27" fmla="*/ 136 h 243"/>
              <a:gd name="T28" fmla="*/ 50 w 239"/>
              <a:gd name="T29" fmla="*/ 243 h 243"/>
              <a:gd name="T30" fmla="*/ 76 w 239"/>
              <a:gd name="T31" fmla="*/ 241 h 243"/>
              <a:gd name="T32" fmla="*/ 161 w 239"/>
              <a:gd name="T33" fmla="*/ 241 h 243"/>
              <a:gd name="T34" fmla="*/ 206 w 239"/>
              <a:gd name="T35" fmla="*/ 232 h 243"/>
              <a:gd name="T36" fmla="*/ 233 w 239"/>
              <a:gd name="T37" fmla="*/ 197 h 243"/>
              <a:gd name="T38" fmla="*/ 239 w 239"/>
              <a:gd name="T39" fmla="*/ 167 h 243"/>
              <a:gd name="T40" fmla="*/ 234 w 239"/>
              <a:gd name="T41" fmla="*/ 135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39" h="243">
                <a:moveTo>
                  <a:pt x="36" y="243"/>
                </a:moveTo>
                <a:cubicBezTo>
                  <a:pt x="0" y="243"/>
                  <a:pt x="0" y="243"/>
                  <a:pt x="0" y="243"/>
                </a:cubicBezTo>
                <a:cubicBezTo>
                  <a:pt x="0" y="136"/>
                  <a:pt x="0" y="136"/>
                  <a:pt x="0" y="136"/>
                </a:cubicBezTo>
                <a:cubicBezTo>
                  <a:pt x="36" y="136"/>
                  <a:pt x="36" y="136"/>
                  <a:pt x="36" y="136"/>
                </a:cubicBezTo>
                <a:cubicBezTo>
                  <a:pt x="36" y="243"/>
                  <a:pt x="36" y="243"/>
                  <a:pt x="36" y="243"/>
                </a:cubicBezTo>
                <a:close/>
                <a:moveTo>
                  <a:pt x="234" y="135"/>
                </a:moveTo>
                <a:cubicBezTo>
                  <a:pt x="233" y="125"/>
                  <a:pt x="228" y="115"/>
                  <a:pt x="219" y="111"/>
                </a:cubicBezTo>
                <a:cubicBezTo>
                  <a:pt x="209" y="107"/>
                  <a:pt x="162" y="104"/>
                  <a:pt x="160" y="103"/>
                </a:cubicBezTo>
                <a:cubicBezTo>
                  <a:pt x="158" y="102"/>
                  <a:pt x="154" y="97"/>
                  <a:pt x="155" y="92"/>
                </a:cubicBezTo>
                <a:cubicBezTo>
                  <a:pt x="156" y="87"/>
                  <a:pt x="157" y="74"/>
                  <a:pt x="167" y="54"/>
                </a:cubicBezTo>
                <a:cubicBezTo>
                  <a:pt x="182" y="23"/>
                  <a:pt x="167" y="0"/>
                  <a:pt x="155" y="1"/>
                </a:cubicBezTo>
                <a:cubicBezTo>
                  <a:pt x="144" y="2"/>
                  <a:pt x="142" y="16"/>
                  <a:pt x="140" y="25"/>
                </a:cubicBezTo>
                <a:cubicBezTo>
                  <a:pt x="139" y="33"/>
                  <a:pt x="93" y="93"/>
                  <a:pt x="83" y="105"/>
                </a:cubicBezTo>
                <a:cubicBezTo>
                  <a:pt x="74" y="115"/>
                  <a:pt x="57" y="129"/>
                  <a:pt x="50" y="136"/>
                </a:cubicBezTo>
                <a:cubicBezTo>
                  <a:pt x="50" y="243"/>
                  <a:pt x="50" y="243"/>
                  <a:pt x="50" y="243"/>
                </a:cubicBezTo>
                <a:cubicBezTo>
                  <a:pt x="64" y="242"/>
                  <a:pt x="76" y="241"/>
                  <a:pt x="76" y="241"/>
                </a:cubicBezTo>
                <a:cubicBezTo>
                  <a:pt x="151" y="242"/>
                  <a:pt x="161" y="241"/>
                  <a:pt x="161" y="241"/>
                </a:cubicBezTo>
                <a:cubicBezTo>
                  <a:pt x="192" y="239"/>
                  <a:pt x="197" y="238"/>
                  <a:pt x="206" y="232"/>
                </a:cubicBezTo>
                <a:cubicBezTo>
                  <a:pt x="218" y="223"/>
                  <a:pt x="231" y="208"/>
                  <a:pt x="233" y="197"/>
                </a:cubicBezTo>
                <a:cubicBezTo>
                  <a:pt x="235" y="187"/>
                  <a:pt x="238" y="177"/>
                  <a:pt x="239" y="167"/>
                </a:cubicBezTo>
                <a:cubicBezTo>
                  <a:pt x="239" y="153"/>
                  <a:pt x="235" y="145"/>
                  <a:pt x="234" y="1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0" name="Freeform 6"/>
          <p:cNvSpPr>
            <a:spLocks noEditPoints="1"/>
          </p:cNvSpPr>
          <p:nvPr/>
        </p:nvSpPr>
        <p:spPr bwMode="auto">
          <a:xfrm flipV="1">
            <a:off x="4214522" y="2679348"/>
            <a:ext cx="339893" cy="346525"/>
          </a:xfrm>
          <a:custGeom>
            <a:avLst/>
            <a:gdLst>
              <a:gd name="T0" fmla="*/ 36 w 239"/>
              <a:gd name="T1" fmla="*/ 243 h 243"/>
              <a:gd name="T2" fmla="*/ 0 w 239"/>
              <a:gd name="T3" fmla="*/ 243 h 243"/>
              <a:gd name="T4" fmla="*/ 0 w 239"/>
              <a:gd name="T5" fmla="*/ 136 h 243"/>
              <a:gd name="T6" fmla="*/ 36 w 239"/>
              <a:gd name="T7" fmla="*/ 136 h 243"/>
              <a:gd name="T8" fmla="*/ 36 w 239"/>
              <a:gd name="T9" fmla="*/ 243 h 243"/>
              <a:gd name="T10" fmla="*/ 234 w 239"/>
              <a:gd name="T11" fmla="*/ 135 h 243"/>
              <a:gd name="T12" fmla="*/ 219 w 239"/>
              <a:gd name="T13" fmla="*/ 111 h 243"/>
              <a:gd name="T14" fmla="*/ 160 w 239"/>
              <a:gd name="T15" fmla="*/ 103 h 243"/>
              <a:gd name="T16" fmla="*/ 155 w 239"/>
              <a:gd name="T17" fmla="*/ 92 h 243"/>
              <a:gd name="T18" fmla="*/ 167 w 239"/>
              <a:gd name="T19" fmla="*/ 54 h 243"/>
              <a:gd name="T20" fmla="*/ 155 w 239"/>
              <a:gd name="T21" fmla="*/ 1 h 243"/>
              <a:gd name="T22" fmla="*/ 140 w 239"/>
              <a:gd name="T23" fmla="*/ 25 h 243"/>
              <a:gd name="T24" fmla="*/ 83 w 239"/>
              <a:gd name="T25" fmla="*/ 105 h 243"/>
              <a:gd name="T26" fmla="*/ 50 w 239"/>
              <a:gd name="T27" fmla="*/ 136 h 243"/>
              <a:gd name="T28" fmla="*/ 50 w 239"/>
              <a:gd name="T29" fmla="*/ 243 h 243"/>
              <a:gd name="T30" fmla="*/ 76 w 239"/>
              <a:gd name="T31" fmla="*/ 241 h 243"/>
              <a:gd name="T32" fmla="*/ 161 w 239"/>
              <a:gd name="T33" fmla="*/ 241 h 243"/>
              <a:gd name="T34" fmla="*/ 206 w 239"/>
              <a:gd name="T35" fmla="*/ 232 h 243"/>
              <a:gd name="T36" fmla="*/ 233 w 239"/>
              <a:gd name="T37" fmla="*/ 197 h 243"/>
              <a:gd name="T38" fmla="*/ 239 w 239"/>
              <a:gd name="T39" fmla="*/ 167 h 243"/>
              <a:gd name="T40" fmla="*/ 234 w 239"/>
              <a:gd name="T41" fmla="*/ 135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39" h="243">
                <a:moveTo>
                  <a:pt x="36" y="243"/>
                </a:moveTo>
                <a:cubicBezTo>
                  <a:pt x="0" y="243"/>
                  <a:pt x="0" y="243"/>
                  <a:pt x="0" y="243"/>
                </a:cubicBezTo>
                <a:cubicBezTo>
                  <a:pt x="0" y="136"/>
                  <a:pt x="0" y="136"/>
                  <a:pt x="0" y="136"/>
                </a:cubicBezTo>
                <a:cubicBezTo>
                  <a:pt x="36" y="136"/>
                  <a:pt x="36" y="136"/>
                  <a:pt x="36" y="136"/>
                </a:cubicBezTo>
                <a:cubicBezTo>
                  <a:pt x="36" y="243"/>
                  <a:pt x="36" y="243"/>
                  <a:pt x="36" y="243"/>
                </a:cubicBezTo>
                <a:close/>
                <a:moveTo>
                  <a:pt x="234" y="135"/>
                </a:moveTo>
                <a:cubicBezTo>
                  <a:pt x="233" y="125"/>
                  <a:pt x="228" y="115"/>
                  <a:pt x="219" y="111"/>
                </a:cubicBezTo>
                <a:cubicBezTo>
                  <a:pt x="209" y="107"/>
                  <a:pt x="162" y="104"/>
                  <a:pt x="160" y="103"/>
                </a:cubicBezTo>
                <a:cubicBezTo>
                  <a:pt x="158" y="102"/>
                  <a:pt x="154" y="97"/>
                  <a:pt x="155" y="92"/>
                </a:cubicBezTo>
                <a:cubicBezTo>
                  <a:pt x="156" y="87"/>
                  <a:pt x="157" y="74"/>
                  <a:pt x="167" y="54"/>
                </a:cubicBezTo>
                <a:cubicBezTo>
                  <a:pt x="182" y="23"/>
                  <a:pt x="167" y="0"/>
                  <a:pt x="155" y="1"/>
                </a:cubicBezTo>
                <a:cubicBezTo>
                  <a:pt x="144" y="2"/>
                  <a:pt x="142" y="16"/>
                  <a:pt x="140" y="25"/>
                </a:cubicBezTo>
                <a:cubicBezTo>
                  <a:pt x="139" y="33"/>
                  <a:pt x="93" y="93"/>
                  <a:pt x="83" y="105"/>
                </a:cubicBezTo>
                <a:cubicBezTo>
                  <a:pt x="74" y="115"/>
                  <a:pt x="57" y="129"/>
                  <a:pt x="50" y="136"/>
                </a:cubicBezTo>
                <a:cubicBezTo>
                  <a:pt x="50" y="243"/>
                  <a:pt x="50" y="243"/>
                  <a:pt x="50" y="243"/>
                </a:cubicBezTo>
                <a:cubicBezTo>
                  <a:pt x="64" y="242"/>
                  <a:pt x="76" y="241"/>
                  <a:pt x="76" y="241"/>
                </a:cubicBezTo>
                <a:cubicBezTo>
                  <a:pt x="151" y="242"/>
                  <a:pt x="161" y="241"/>
                  <a:pt x="161" y="241"/>
                </a:cubicBezTo>
                <a:cubicBezTo>
                  <a:pt x="192" y="239"/>
                  <a:pt x="197" y="238"/>
                  <a:pt x="206" y="232"/>
                </a:cubicBezTo>
                <a:cubicBezTo>
                  <a:pt x="218" y="223"/>
                  <a:pt x="231" y="208"/>
                  <a:pt x="233" y="197"/>
                </a:cubicBezTo>
                <a:cubicBezTo>
                  <a:pt x="235" y="187"/>
                  <a:pt x="238" y="177"/>
                  <a:pt x="239" y="167"/>
                </a:cubicBezTo>
                <a:cubicBezTo>
                  <a:pt x="239" y="153"/>
                  <a:pt x="235" y="145"/>
                  <a:pt x="234" y="13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1" name="Freeform 6"/>
          <p:cNvSpPr>
            <a:spLocks noEditPoints="1"/>
          </p:cNvSpPr>
          <p:nvPr/>
        </p:nvSpPr>
        <p:spPr bwMode="auto">
          <a:xfrm>
            <a:off x="4214522" y="2232719"/>
            <a:ext cx="339893" cy="346525"/>
          </a:xfrm>
          <a:custGeom>
            <a:avLst/>
            <a:gdLst>
              <a:gd name="T0" fmla="*/ 36 w 239"/>
              <a:gd name="T1" fmla="*/ 243 h 243"/>
              <a:gd name="T2" fmla="*/ 0 w 239"/>
              <a:gd name="T3" fmla="*/ 243 h 243"/>
              <a:gd name="T4" fmla="*/ 0 w 239"/>
              <a:gd name="T5" fmla="*/ 136 h 243"/>
              <a:gd name="T6" fmla="*/ 36 w 239"/>
              <a:gd name="T7" fmla="*/ 136 h 243"/>
              <a:gd name="T8" fmla="*/ 36 w 239"/>
              <a:gd name="T9" fmla="*/ 243 h 243"/>
              <a:gd name="T10" fmla="*/ 234 w 239"/>
              <a:gd name="T11" fmla="*/ 135 h 243"/>
              <a:gd name="T12" fmla="*/ 219 w 239"/>
              <a:gd name="T13" fmla="*/ 111 h 243"/>
              <a:gd name="T14" fmla="*/ 160 w 239"/>
              <a:gd name="T15" fmla="*/ 103 h 243"/>
              <a:gd name="T16" fmla="*/ 155 w 239"/>
              <a:gd name="T17" fmla="*/ 92 h 243"/>
              <a:gd name="T18" fmla="*/ 167 w 239"/>
              <a:gd name="T19" fmla="*/ 54 h 243"/>
              <a:gd name="T20" fmla="*/ 155 w 239"/>
              <a:gd name="T21" fmla="*/ 1 h 243"/>
              <a:gd name="T22" fmla="*/ 140 w 239"/>
              <a:gd name="T23" fmla="*/ 25 h 243"/>
              <a:gd name="T24" fmla="*/ 83 w 239"/>
              <a:gd name="T25" fmla="*/ 105 h 243"/>
              <a:gd name="T26" fmla="*/ 50 w 239"/>
              <a:gd name="T27" fmla="*/ 136 h 243"/>
              <a:gd name="T28" fmla="*/ 50 w 239"/>
              <a:gd name="T29" fmla="*/ 243 h 243"/>
              <a:gd name="T30" fmla="*/ 76 w 239"/>
              <a:gd name="T31" fmla="*/ 241 h 243"/>
              <a:gd name="T32" fmla="*/ 161 w 239"/>
              <a:gd name="T33" fmla="*/ 241 h 243"/>
              <a:gd name="T34" fmla="*/ 206 w 239"/>
              <a:gd name="T35" fmla="*/ 232 h 243"/>
              <a:gd name="T36" fmla="*/ 233 w 239"/>
              <a:gd name="T37" fmla="*/ 197 h 243"/>
              <a:gd name="T38" fmla="*/ 239 w 239"/>
              <a:gd name="T39" fmla="*/ 167 h 243"/>
              <a:gd name="T40" fmla="*/ 234 w 239"/>
              <a:gd name="T41" fmla="*/ 135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39" h="243">
                <a:moveTo>
                  <a:pt x="36" y="243"/>
                </a:moveTo>
                <a:cubicBezTo>
                  <a:pt x="0" y="243"/>
                  <a:pt x="0" y="243"/>
                  <a:pt x="0" y="243"/>
                </a:cubicBezTo>
                <a:cubicBezTo>
                  <a:pt x="0" y="136"/>
                  <a:pt x="0" y="136"/>
                  <a:pt x="0" y="136"/>
                </a:cubicBezTo>
                <a:cubicBezTo>
                  <a:pt x="36" y="136"/>
                  <a:pt x="36" y="136"/>
                  <a:pt x="36" y="136"/>
                </a:cubicBezTo>
                <a:cubicBezTo>
                  <a:pt x="36" y="243"/>
                  <a:pt x="36" y="243"/>
                  <a:pt x="36" y="243"/>
                </a:cubicBezTo>
                <a:close/>
                <a:moveTo>
                  <a:pt x="234" y="135"/>
                </a:moveTo>
                <a:cubicBezTo>
                  <a:pt x="233" y="125"/>
                  <a:pt x="228" y="115"/>
                  <a:pt x="219" y="111"/>
                </a:cubicBezTo>
                <a:cubicBezTo>
                  <a:pt x="209" y="107"/>
                  <a:pt x="162" y="104"/>
                  <a:pt x="160" y="103"/>
                </a:cubicBezTo>
                <a:cubicBezTo>
                  <a:pt x="158" y="102"/>
                  <a:pt x="154" y="97"/>
                  <a:pt x="155" y="92"/>
                </a:cubicBezTo>
                <a:cubicBezTo>
                  <a:pt x="156" y="87"/>
                  <a:pt x="157" y="74"/>
                  <a:pt x="167" y="54"/>
                </a:cubicBezTo>
                <a:cubicBezTo>
                  <a:pt x="182" y="23"/>
                  <a:pt x="167" y="0"/>
                  <a:pt x="155" y="1"/>
                </a:cubicBezTo>
                <a:cubicBezTo>
                  <a:pt x="144" y="2"/>
                  <a:pt x="142" y="16"/>
                  <a:pt x="140" y="25"/>
                </a:cubicBezTo>
                <a:cubicBezTo>
                  <a:pt x="139" y="33"/>
                  <a:pt x="93" y="93"/>
                  <a:pt x="83" y="105"/>
                </a:cubicBezTo>
                <a:cubicBezTo>
                  <a:pt x="74" y="115"/>
                  <a:pt x="57" y="129"/>
                  <a:pt x="50" y="136"/>
                </a:cubicBezTo>
                <a:cubicBezTo>
                  <a:pt x="50" y="243"/>
                  <a:pt x="50" y="243"/>
                  <a:pt x="50" y="243"/>
                </a:cubicBezTo>
                <a:cubicBezTo>
                  <a:pt x="64" y="242"/>
                  <a:pt x="76" y="241"/>
                  <a:pt x="76" y="241"/>
                </a:cubicBezTo>
                <a:cubicBezTo>
                  <a:pt x="151" y="242"/>
                  <a:pt x="161" y="241"/>
                  <a:pt x="161" y="241"/>
                </a:cubicBezTo>
                <a:cubicBezTo>
                  <a:pt x="192" y="239"/>
                  <a:pt x="197" y="238"/>
                  <a:pt x="206" y="232"/>
                </a:cubicBezTo>
                <a:cubicBezTo>
                  <a:pt x="218" y="223"/>
                  <a:pt x="231" y="208"/>
                  <a:pt x="233" y="197"/>
                </a:cubicBezTo>
                <a:cubicBezTo>
                  <a:pt x="235" y="187"/>
                  <a:pt x="238" y="177"/>
                  <a:pt x="239" y="167"/>
                </a:cubicBezTo>
                <a:cubicBezTo>
                  <a:pt x="239" y="153"/>
                  <a:pt x="235" y="145"/>
                  <a:pt x="234" y="13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2" name="Freeform 6"/>
          <p:cNvSpPr>
            <a:spLocks noEditPoints="1"/>
          </p:cNvSpPr>
          <p:nvPr/>
        </p:nvSpPr>
        <p:spPr bwMode="auto">
          <a:xfrm flipV="1">
            <a:off x="4778746" y="2679348"/>
            <a:ext cx="339893" cy="346525"/>
          </a:xfrm>
          <a:custGeom>
            <a:avLst/>
            <a:gdLst>
              <a:gd name="T0" fmla="*/ 36 w 239"/>
              <a:gd name="T1" fmla="*/ 243 h 243"/>
              <a:gd name="T2" fmla="*/ 0 w 239"/>
              <a:gd name="T3" fmla="*/ 243 h 243"/>
              <a:gd name="T4" fmla="*/ 0 w 239"/>
              <a:gd name="T5" fmla="*/ 136 h 243"/>
              <a:gd name="T6" fmla="*/ 36 w 239"/>
              <a:gd name="T7" fmla="*/ 136 h 243"/>
              <a:gd name="T8" fmla="*/ 36 w 239"/>
              <a:gd name="T9" fmla="*/ 243 h 243"/>
              <a:gd name="T10" fmla="*/ 234 w 239"/>
              <a:gd name="T11" fmla="*/ 135 h 243"/>
              <a:gd name="T12" fmla="*/ 219 w 239"/>
              <a:gd name="T13" fmla="*/ 111 h 243"/>
              <a:gd name="T14" fmla="*/ 160 w 239"/>
              <a:gd name="T15" fmla="*/ 103 h 243"/>
              <a:gd name="T16" fmla="*/ 155 w 239"/>
              <a:gd name="T17" fmla="*/ 92 h 243"/>
              <a:gd name="T18" fmla="*/ 167 w 239"/>
              <a:gd name="T19" fmla="*/ 54 h 243"/>
              <a:gd name="T20" fmla="*/ 155 w 239"/>
              <a:gd name="T21" fmla="*/ 1 h 243"/>
              <a:gd name="T22" fmla="*/ 140 w 239"/>
              <a:gd name="T23" fmla="*/ 25 h 243"/>
              <a:gd name="T24" fmla="*/ 83 w 239"/>
              <a:gd name="T25" fmla="*/ 105 h 243"/>
              <a:gd name="T26" fmla="*/ 50 w 239"/>
              <a:gd name="T27" fmla="*/ 136 h 243"/>
              <a:gd name="T28" fmla="*/ 50 w 239"/>
              <a:gd name="T29" fmla="*/ 243 h 243"/>
              <a:gd name="T30" fmla="*/ 76 w 239"/>
              <a:gd name="T31" fmla="*/ 241 h 243"/>
              <a:gd name="T32" fmla="*/ 161 w 239"/>
              <a:gd name="T33" fmla="*/ 241 h 243"/>
              <a:gd name="T34" fmla="*/ 206 w 239"/>
              <a:gd name="T35" fmla="*/ 232 h 243"/>
              <a:gd name="T36" fmla="*/ 233 w 239"/>
              <a:gd name="T37" fmla="*/ 197 h 243"/>
              <a:gd name="T38" fmla="*/ 239 w 239"/>
              <a:gd name="T39" fmla="*/ 167 h 243"/>
              <a:gd name="T40" fmla="*/ 234 w 239"/>
              <a:gd name="T41" fmla="*/ 135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39" h="243">
                <a:moveTo>
                  <a:pt x="36" y="243"/>
                </a:moveTo>
                <a:cubicBezTo>
                  <a:pt x="0" y="243"/>
                  <a:pt x="0" y="243"/>
                  <a:pt x="0" y="243"/>
                </a:cubicBezTo>
                <a:cubicBezTo>
                  <a:pt x="0" y="136"/>
                  <a:pt x="0" y="136"/>
                  <a:pt x="0" y="136"/>
                </a:cubicBezTo>
                <a:cubicBezTo>
                  <a:pt x="36" y="136"/>
                  <a:pt x="36" y="136"/>
                  <a:pt x="36" y="136"/>
                </a:cubicBezTo>
                <a:cubicBezTo>
                  <a:pt x="36" y="243"/>
                  <a:pt x="36" y="243"/>
                  <a:pt x="36" y="243"/>
                </a:cubicBezTo>
                <a:close/>
                <a:moveTo>
                  <a:pt x="234" y="135"/>
                </a:moveTo>
                <a:cubicBezTo>
                  <a:pt x="233" y="125"/>
                  <a:pt x="228" y="115"/>
                  <a:pt x="219" y="111"/>
                </a:cubicBezTo>
                <a:cubicBezTo>
                  <a:pt x="209" y="107"/>
                  <a:pt x="162" y="104"/>
                  <a:pt x="160" y="103"/>
                </a:cubicBezTo>
                <a:cubicBezTo>
                  <a:pt x="158" y="102"/>
                  <a:pt x="154" y="97"/>
                  <a:pt x="155" y="92"/>
                </a:cubicBezTo>
                <a:cubicBezTo>
                  <a:pt x="156" y="87"/>
                  <a:pt x="157" y="74"/>
                  <a:pt x="167" y="54"/>
                </a:cubicBezTo>
                <a:cubicBezTo>
                  <a:pt x="182" y="23"/>
                  <a:pt x="167" y="0"/>
                  <a:pt x="155" y="1"/>
                </a:cubicBezTo>
                <a:cubicBezTo>
                  <a:pt x="144" y="2"/>
                  <a:pt x="142" y="16"/>
                  <a:pt x="140" y="25"/>
                </a:cubicBezTo>
                <a:cubicBezTo>
                  <a:pt x="139" y="33"/>
                  <a:pt x="93" y="93"/>
                  <a:pt x="83" y="105"/>
                </a:cubicBezTo>
                <a:cubicBezTo>
                  <a:pt x="74" y="115"/>
                  <a:pt x="57" y="129"/>
                  <a:pt x="50" y="136"/>
                </a:cubicBezTo>
                <a:cubicBezTo>
                  <a:pt x="50" y="243"/>
                  <a:pt x="50" y="243"/>
                  <a:pt x="50" y="243"/>
                </a:cubicBezTo>
                <a:cubicBezTo>
                  <a:pt x="64" y="242"/>
                  <a:pt x="76" y="241"/>
                  <a:pt x="76" y="241"/>
                </a:cubicBezTo>
                <a:cubicBezTo>
                  <a:pt x="151" y="242"/>
                  <a:pt x="161" y="241"/>
                  <a:pt x="161" y="241"/>
                </a:cubicBezTo>
                <a:cubicBezTo>
                  <a:pt x="192" y="239"/>
                  <a:pt x="197" y="238"/>
                  <a:pt x="206" y="232"/>
                </a:cubicBezTo>
                <a:cubicBezTo>
                  <a:pt x="218" y="223"/>
                  <a:pt x="231" y="208"/>
                  <a:pt x="233" y="197"/>
                </a:cubicBezTo>
                <a:cubicBezTo>
                  <a:pt x="235" y="187"/>
                  <a:pt x="238" y="177"/>
                  <a:pt x="239" y="167"/>
                </a:cubicBezTo>
                <a:cubicBezTo>
                  <a:pt x="239" y="153"/>
                  <a:pt x="235" y="145"/>
                  <a:pt x="234" y="1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3" name="Freeform 6"/>
          <p:cNvSpPr>
            <a:spLocks noEditPoints="1"/>
          </p:cNvSpPr>
          <p:nvPr/>
        </p:nvSpPr>
        <p:spPr bwMode="auto">
          <a:xfrm>
            <a:off x="4778746" y="2232719"/>
            <a:ext cx="339893" cy="346525"/>
          </a:xfrm>
          <a:custGeom>
            <a:avLst/>
            <a:gdLst>
              <a:gd name="T0" fmla="*/ 36 w 239"/>
              <a:gd name="T1" fmla="*/ 243 h 243"/>
              <a:gd name="T2" fmla="*/ 0 w 239"/>
              <a:gd name="T3" fmla="*/ 243 h 243"/>
              <a:gd name="T4" fmla="*/ 0 w 239"/>
              <a:gd name="T5" fmla="*/ 136 h 243"/>
              <a:gd name="T6" fmla="*/ 36 w 239"/>
              <a:gd name="T7" fmla="*/ 136 h 243"/>
              <a:gd name="T8" fmla="*/ 36 w 239"/>
              <a:gd name="T9" fmla="*/ 243 h 243"/>
              <a:gd name="T10" fmla="*/ 234 w 239"/>
              <a:gd name="T11" fmla="*/ 135 h 243"/>
              <a:gd name="T12" fmla="*/ 219 w 239"/>
              <a:gd name="T13" fmla="*/ 111 h 243"/>
              <a:gd name="T14" fmla="*/ 160 w 239"/>
              <a:gd name="T15" fmla="*/ 103 h 243"/>
              <a:gd name="T16" fmla="*/ 155 w 239"/>
              <a:gd name="T17" fmla="*/ 92 h 243"/>
              <a:gd name="T18" fmla="*/ 167 w 239"/>
              <a:gd name="T19" fmla="*/ 54 h 243"/>
              <a:gd name="T20" fmla="*/ 155 w 239"/>
              <a:gd name="T21" fmla="*/ 1 h 243"/>
              <a:gd name="T22" fmla="*/ 140 w 239"/>
              <a:gd name="T23" fmla="*/ 25 h 243"/>
              <a:gd name="T24" fmla="*/ 83 w 239"/>
              <a:gd name="T25" fmla="*/ 105 h 243"/>
              <a:gd name="T26" fmla="*/ 50 w 239"/>
              <a:gd name="T27" fmla="*/ 136 h 243"/>
              <a:gd name="T28" fmla="*/ 50 w 239"/>
              <a:gd name="T29" fmla="*/ 243 h 243"/>
              <a:gd name="T30" fmla="*/ 76 w 239"/>
              <a:gd name="T31" fmla="*/ 241 h 243"/>
              <a:gd name="T32" fmla="*/ 161 w 239"/>
              <a:gd name="T33" fmla="*/ 241 h 243"/>
              <a:gd name="T34" fmla="*/ 206 w 239"/>
              <a:gd name="T35" fmla="*/ 232 h 243"/>
              <a:gd name="T36" fmla="*/ 233 w 239"/>
              <a:gd name="T37" fmla="*/ 197 h 243"/>
              <a:gd name="T38" fmla="*/ 239 w 239"/>
              <a:gd name="T39" fmla="*/ 167 h 243"/>
              <a:gd name="T40" fmla="*/ 234 w 239"/>
              <a:gd name="T41" fmla="*/ 135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39" h="243">
                <a:moveTo>
                  <a:pt x="36" y="243"/>
                </a:moveTo>
                <a:cubicBezTo>
                  <a:pt x="0" y="243"/>
                  <a:pt x="0" y="243"/>
                  <a:pt x="0" y="243"/>
                </a:cubicBezTo>
                <a:cubicBezTo>
                  <a:pt x="0" y="136"/>
                  <a:pt x="0" y="136"/>
                  <a:pt x="0" y="136"/>
                </a:cubicBezTo>
                <a:cubicBezTo>
                  <a:pt x="36" y="136"/>
                  <a:pt x="36" y="136"/>
                  <a:pt x="36" y="136"/>
                </a:cubicBezTo>
                <a:cubicBezTo>
                  <a:pt x="36" y="243"/>
                  <a:pt x="36" y="243"/>
                  <a:pt x="36" y="243"/>
                </a:cubicBezTo>
                <a:close/>
                <a:moveTo>
                  <a:pt x="234" y="135"/>
                </a:moveTo>
                <a:cubicBezTo>
                  <a:pt x="233" y="125"/>
                  <a:pt x="228" y="115"/>
                  <a:pt x="219" y="111"/>
                </a:cubicBezTo>
                <a:cubicBezTo>
                  <a:pt x="209" y="107"/>
                  <a:pt x="162" y="104"/>
                  <a:pt x="160" y="103"/>
                </a:cubicBezTo>
                <a:cubicBezTo>
                  <a:pt x="158" y="102"/>
                  <a:pt x="154" y="97"/>
                  <a:pt x="155" y="92"/>
                </a:cubicBezTo>
                <a:cubicBezTo>
                  <a:pt x="156" y="87"/>
                  <a:pt x="157" y="74"/>
                  <a:pt x="167" y="54"/>
                </a:cubicBezTo>
                <a:cubicBezTo>
                  <a:pt x="182" y="23"/>
                  <a:pt x="167" y="0"/>
                  <a:pt x="155" y="1"/>
                </a:cubicBezTo>
                <a:cubicBezTo>
                  <a:pt x="144" y="2"/>
                  <a:pt x="142" y="16"/>
                  <a:pt x="140" y="25"/>
                </a:cubicBezTo>
                <a:cubicBezTo>
                  <a:pt x="139" y="33"/>
                  <a:pt x="93" y="93"/>
                  <a:pt x="83" y="105"/>
                </a:cubicBezTo>
                <a:cubicBezTo>
                  <a:pt x="74" y="115"/>
                  <a:pt x="57" y="129"/>
                  <a:pt x="50" y="136"/>
                </a:cubicBezTo>
                <a:cubicBezTo>
                  <a:pt x="50" y="243"/>
                  <a:pt x="50" y="243"/>
                  <a:pt x="50" y="243"/>
                </a:cubicBezTo>
                <a:cubicBezTo>
                  <a:pt x="64" y="242"/>
                  <a:pt x="76" y="241"/>
                  <a:pt x="76" y="241"/>
                </a:cubicBezTo>
                <a:cubicBezTo>
                  <a:pt x="151" y="242"/>
                  <a:pt x="161" y="241"/>
                  <a:pt x="161" y="241"/>
                </a:cubicBezTo>
                <a:cubicBezTo>
                  <a:pt x="192" y="239"/>
                  <a:pt x="197" y="238"/>
                  <a:pt x="206" y="232"/>
                </a:cubicBezTo>
                <a:cubicBezTo>
                  <a:pt x="218" y="223"/>
                  <a:pt x="231" y="208"/>
                  <a:pt x="233" y="197"/>
                </a:cubicBezTo>
                <a:cubicBezTo>
                  <a:pt x="235" y="187"/>
                  <a:pt x="238" y="177"/>
                  <a:pt x="239" y="167"/>
                </a:cubicBezTo>
                <a:cubicBezTo>
                  <a:pt x="239" y="153"/>
                  <a:pt x="235" y="145"/>
                  <a:pt x="234" y="1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4" name="Freeform 6"/>
          <p:cNvSpPr>
            <a:spLocks noEditPoints="1"/>
          </p:cNvSpPr>
          <p:nvPr/>
        </p:nvSpPr>
        <p:spPr bwMode="auto">
          <a:xfrm flipV="1">
            <a:off x="5342970" y="2679348"/>
            <a:ext cx="339893" cy="346525"/>
          </a:xfrm>
          <a:custGeom>
            <a:avLst/>
            <a:gdLst>
              <a:gd name="T0" fmla="*/ 36 w 239"/>
              <a:gd name="T1" fmla="*/ 243 h 243"/>
              <a:gd name="T2" fmla="*/ 0 w 239"/>
              <a:gd name="T3" fmla="*/ 243 h 243"/>
              <a:gd name="T4" fmla="*/ 0 w 239"/>
              <a:gd name="T5" fmla="*/ 136 h 243"/>
              <a:gd name="T6" fmla="*/ 36 w 239"/>
              <a:gd name="T7" fmla="*/ 136 h 243"/>
              <a:gd name="T8" fmla="*/ 36 w 239"/>
              <a:gd name="T9" fmla="*/ 243 h 243"/>
              <a:gd name="T10" fmla="*/ 234 w 239"/>
              <a:gd name="T11" fmla="*/ 135 h 243"/>
              <a:gd name="T12" fmla="*/ 219 w 239"/>
              <a:gd name="T13" fmla="*/ 111 h 243"/>
              <a:gd name="T14" fmla="*/ 160 w 239"/>
              <a:gd name="T15" fmla="*/ 103 h 243"/>
              <a:gd name="T16" fmla="*/ 155 w 239"/>
              <a:gd name="T17" fmla="*/ 92 h 243"/>
              <a:gd name="T18" fmla="*/ 167 w 239"/>
              <a:gd name="T19" fmla="*/ 54 h 243"/>
              <a:gd name="T20" fmla="*/ 155 w 239"/>
              <a:gd name="T21" fmla="*/ 1 h 243"/>
              <a:gd name="T22" fmla="*/ 140 w 239"/>
              <a:gd name="T23" fmla="*/ 25 h 243"/>
              <a:gd name="T24" fmla="*/ 83 w 239"/>
              <a:gd name="T25" fmla="*/ 105 h 243"/>
              <a:gd name="T26" fmla="*/ 50 w 239"/>
              <a:gd name="T27" fmla="*/ 136 h 243"/>
              <a:gd name="T28" fmla="*/ 50 w 239"/>
              <a:gd name="T29" fmla="*/ 243 h 243"/>
              <a:gd name="T30" fmla="*/ 76 w 239"/>
              <a:gd name="T31" fmla="*/ 241 h 243"/>
              <a:gd name="T32" fmla="*/ 161 w 239"/>
              <a:gd name="T33" fmla="*/ 241 h 243"/>
              <a:gd name="T34" fmla="*/ 206 w 239"/>
              <a:gd name="T35" fmla="*/ 232 h 243"/>
              <a:gd name="T36" fmla="*/ 233 w 239"/>
              <a:gd name="T37" fmla="*/ 197 h 243"/>
              <a:gd name="T38" fmla="*/ 239 w 239"/>
              <a:gd name="T39" fmla="*/ 167 h 243"/>
              <a:gd name="T40" fmla="*/ 234 w 239"/>
              <a:gd name="T41" fmla="*/ 135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39" h="243">
                <a:moveTo>
                  <a:pt x="36" y="243"/>
                </a:moveTo>
                <a:cubicBezTo>
                  <a:pt x="0" y="243"/>
                  <a:pt x="0" y="243"/>
                  <a:pt x="0" y="243"/>
                </a:cubicBezTo>
                <a:cubicBezTo>
                  <a:pt x="0" y="136"/>
                  <a:pt x="0" y="136"/>
                  <a:pt x="0" y="136"/>
                </a:cubicBezTo>
                <a:cubicBezTo>
                  <a:pt x="36" y="136"/>
                  <a:pt x="36" y="136"/>
                  <a:pt x="36" y="136"/>
                </a:cubicBezTo>
                <a:cubicBezTo>
                  <a:pt x="36" y="243"/>
                  <a:pt x="36" y="243"/>
                  <a:pt x="36" y="243"/>
                </a:cubicBezTo>
                <a:close/>
                <a:moveTo>
                  <a:pt x="234" y="135"/>
                </a:moveTo>
                <a:cubicBezTo>
                  <a:pt x="233" y="125"/>
                  <a:pt x="228" y="115"/>
                  <a:pt x="219" y="111"/>
                </a:cubicBezTo>
                <a:cubicBezTo>
                  <a:pt x="209" y="107"/>
                  <a:pt x="162" y="104"/>
                  <a:pt x="160" y="103"/>
                </a:cubicBezTo>
                <a:cubicBezTo>
                  <a:pt x="158" y="102"/>
                  <a:pt x="154" y="97"/>
                  <a:pt x="155" y="92"/>
                </a:cubicBezTo>
                <a:cubicBezTo>
                  <a:pt x="156" y="87"/>
                  <a:pt x="157" y="74"/>
                  <a:pt x="167" y="54"/>
                </a:cubicBezTo>
                <a:cubicBezTo>
                  <a:pt x="182" y="23"/>
                  <a:pt x="167" y="0"/>
                  <a:pt x="155" y="1"/>
                </a:cubicBezTo>
                <a:cubicBezTo>
                  <a:pt x="144" y="2"/>
                  <a:pt x="142" y="16"/>
                  <a:pt x="140" y="25"/>
                </a:cubicBezTo>
                <a:cubicBezTo>
                  <a:pt x="139" y="33"/>
                  <a:pt x="93" y="93"/>
                  <a:pt x="83" y="105"/>
                </a:cubicBezTo>
                <a:cubicBezTo>
                  <a:pt x="74" y="115"/>
                  <a:pt x="57" y="129"/>
                  <a:pt x="50" y="136"/>
                </a:cubicBezTo>
                <a:cubicBezTo>
                  <a:pt x="50" y="243"/>
                  <a:pt x="50" y="243"/>
                  <a:pt x="50" y="243"/>
                </a:cubicBezTo>
                <a:cubicBezTo>
                  <a:pt x="64" y="242"/>
                  <a:pt x="76" y="241"/>
                  <a:pt x="76" y="241"/>
                </a:cubicBezTo>
                <a:cubicBezTo>
                  <a:pt x="151" y="242"/>
                  <a:pt x="161" y="241"/>
                  <a:pt x="161" y="241"/>
                </a:cubicBezTo>
                <a:cubicBezTo>
                  <a:pt x="192" y="239"/>
                  <a:pt x="197" y="238"/>
                  <a:pt x="206" y="232"/>
                </a:cubicBezTo>
                <a:cubicBezTo>
                  <a:pt x="218" y="223"/>
                  <a:pt x="231" y="208"/>
                  <a:pt x="233" y="197"/>
                </a:cubicBezTo>
                <a:cubicBezTo>
                  <a:pt x="235" y="187"/>
                  <a:pt x="238" y="177"/>
                  <a:pt x="239" y="167"/>
                </a:cubicBezTo>
                <a:cubicBezTo>
                  <a:pt x="239" y="153"/>
                  <a:pt x="235" y="145"/>
                  <a:pt x="234" y="1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5" name="Freeform 6"/>
          <p:cNvSpPr>
            <a:spLocks noEditPoints="1"/>
          </p:cNvSpPr>
          <p:nvPr/>
        </p:nvSpPr>
        <p:spPr bwMode="auto">
          <a:xfrm>
            <a:off x="5342970" y="2232719"/>
            <a:ext cx="339893" cy="346525"/>
          </a:xfrm>
          <a:custGeom>
            <a:avLst/>
            <a:gdLst>
              <a:gd name="T0" fmla="*/ 36 w 239"/>
              <a:gd name="T1" fmla="*/ 243 h 243"/>
              <a:gd name="T2" fmla="*/ 0 w 239"/>
              <a:gd name="T3" fmla="*/ 243 h 243"/>
              <a:gd name="T4" fmla="*/ 0 w 239"/>
              <a:gd name="T5" fmla="*/ 136 h 243"/>
              <a:gd name="T6" fmla="*/ 36 w 239"/>
              <a:gd name="T7" fmla="*/ 136 h 243"/>
              <a:gd name="T8" fmla="*/ 36 w 239"/>
              <a:gd name="T9" fmla="*/ 243 h 243"/>
              <a:gd name="T10" fmla="*/ 234 w 239"/>
              <a:gd name="T11" fmla="*/ 135 h 243"/>
              <a:gd name="T12" fmla="*/ 219 w 239"/>
              <a:gd name="T13" fmla="*/ 111 h 243"/>
              <a:gd name="T14" fmla="*/ 160 w 239"/>
              <a:gd name="T15" fmla="*/ 103 h 243"/>
              <a:gd name="T16" fmla="*/ 155 w 239"/>
              <a:gd name="T17" fmla="*/ 92 h 243"/>
              <a:gd name="T18" fmla="*/ 167 w 239"/>
              <a:gd name="T19" fmla="*/ 54 h 243"/>
              <a:gd name="T20" fmla="*/ 155 w 239"/>
              <a:gd name="T21" fmla="*/ 1 h 243"/>
              <a:gd name="T22" fmla="*/ 140 w 239"/>
              <a:gd name="T23" fmla="*/ 25 h 243"/>
              <a:gd name="T24" fmla="*/ 83 w 239"/>
              <a:gd name="T25" fmla="*/ 105 h 243"/>
              <a:gd name="T26" fmla="*/ 50 w 239"/>
              <a:gd name="T27" fmla="*/ 136 h 243"/>
              <a:gd name="T28" fmla="*/ 50 w 239"/>
              <a:gd name="T29" fmla="*/ 243 h 243"/>
              <a:gd name="T30" fmla="*/ 76 w 239"/>
              <a:gd name="T31" fmla="*/ 241 h 243"/>
              <a:gd name="T32" fmla="*/ 161 w 239"/>
              <a:gd name="T33" fmla="*/ 241 h 243"/>
              <a:gd name="T34" fmla="*/ 206 w 239"/>
              <a:gd name="T35" fmla="*/ 232 h 243"/>
              <a:gd name="T36" fmla="*/ 233 w 239"/>
              <a:gd name="T37" fmla="*/ 197 h 243"/>
              <a:gd name="T38" fmla="*/ 239 w 239"/>
              <a:gd name="T39" fmla="*/ 167 h 243"/>
              <a:gd name="T40" fmla="*/ 234 w 239"/>
              <a:gd name="T41" fmla="*/ 135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39" h="243">
                <a:moveTo>
                  <a:pt x="36" y="243"/>
                </a:moveTo>
                <a:cubicBezTo>
                  <a:pt x="0" y="243"/>
                  <a:pt x="0" y="243"/>
                  <a:pt x="0" y="243"/>
                </a:cubicBezTo>
                <a:cubicBezTo>
                  <a:pt x="0" y="136"/>
                  <a:pt x="0" y="136"/>
                  <a:pt x="0" y="136"/>
                </a:cubicBezTo>
                <a:cubicBezTo>
                  <a:pt x="36" y="136"/>
                  <a:pt x="36" y="136"/>
                  <a:pt x="36" y="136"/>
                </a:cubicBezTo>
                <a:cubicBezTo>
                  <a:pt x="36" y="243"/>
                  <a:pt x="36" y="243"/>
                  <a:pt x="36" y="243"/>
                </a:cubicBezTo>
                <a:close/>
                <a:moveTo>
                  <a:pt x="234" y="135"/>
                </a:moveTo>
                <a:cubicBezTo>
                  <a:pt x="233" y="125"/>
                  <a:pt x="228" y="115"/>
                  <a:pt x="219" y="111"/>
                </a:cubicBezTo>
                <a:cubicBezTo>
                  <a:pt x="209" y="107"/>
                  <a:pt x="162" y="104"/>
                  <a:pt x="160" y="103"/>
                </a:cubicBezTo>
                <a:cubicBezTo>
                  <a:pt x="158" y="102"/>
                  <a:pt x="154" y="97"/>
                  <a:pt x="155" y="92"/>
                </a:cubicBezTo>
                <a:cubicBezTo>
                  <a:pt x="156" y="87"/>
                  <a:pt x="157" y="74"/>
                  <a:pt x="167" y="54"/>
                </a:cubicBezTo>
                <a:cubicBezTo>
                  <a:pt x="182" y="23"/>
                  <a:pt x="167" y="0"/>
                  <a:pt x="155" y="1"/>
                </a:cubicBezTo>
                <a:cubicBezTo>
                  <a:pt x="144" y="2"/>
                  <a:pt x="142" y="16"/>
                  <a:pt x="140" y="25"/>
                </a:cubicBezTo>
                <a:cubicBezTo>
                  <a:pt x="139" y="33"/>
                  <a:pt x="93" y="93"/>
                  <a:pt x="83" y="105"/>
                </a:cubicBezTo>
                <a:cubicBezTo>
                  <a:pt x="74" y="115"/>
                  <a:pt x="57" y="129"/>
                  <a:pt x="50" y="136"/>
                </a:cubicBezTo>
                <a:cubicBezTo>
                  <a:pt x="50" y="243"/>
                  <a:pt x="50" y="243"/>
                  <a:pt x="50" y="243"/>
                </a:cubicBezTo>
                <a:cubicBezTo>
                  <a:pt x="64" y="242"/>
                  <a:pt x="76" y="241"/>
                  <a:pt x="76" y="241"/>
                </a:cubicBezTo>
                <a:cubicBezTo>
                  <a:pt x="151" y="242"/>
                  <a:pt x="161" y="241"/>
                  <a:pt x="161" y="241"/>
                </a:cubicBezTo>
                <a:cubicBezTo>
                  <a:pt x="192" y="239"/>
                  <a:pt x="197" y="238"/>
                  <a:pt x="206" y="232"/>
                </a:cubicBezTo>
                <a:cubicBezTo>
                  <a:pt x="218" y="223"/>
                  <a:pt x="231" y="208"/>
                  <a:pt x="233" y="197"/>
                </a:cubicBezTo>
                <a:cubicBezTo>
                  <a:pt x="235" y="187"/>
                  <a:pt x="238" y="177"/>
                  <a:pt x="239" y="167"/>
                </a:cubicBezTo>
                <a:cubicBezTo>
                  <a:pt x="239" y="153"/>
                  <a:pt x="235" y="145"/>
                  <a:pt x="234" y="13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320159" y="4426495"/>
            <a:ext cx="282205" cy="606596"/>
            <a:chOff x="6511549" y="4313118"/>
            <a:chExt cx="282205" cy="631556"/>
          </a:xfrm>
        </p:grpSpPr>
        <p:sp>
          <p:nvSpPr>
            <p:cNvPr id="44" name="Freeform 8"/>
            <p:cNvSpPr>
              <a:spLocks/>
            </p:cNvSpPr>
            <p:nvPr/>
          </p:nvSpPr>
          <p:spPr bwMode="auto">
            <a:xfrm>
              <a:off x="6511549" y="4313118"/>
              <a:ext cx="282205" cy="631556"/>
            </a:xfrm>
            <a:custGeom>
              <a:avLst/>
              <a:gdLst/>
              <a:ahLst/>
              <a:cxnLst>
                <a:cxn ang="0">
                  <a:pos x="80" y="144"/>
                </a:cxn>
                <a:cxn ang="0">
                  <a:pos x="72" y="152"/>
                </a:cxn>
                <a:cxn ang="0">
                  <a:pos x="8" y="152"/>
                </a:cxn>
                <a:cxn ang="0">
                  <a:pos x="0" y="144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72" y="0"/>
                </a:cxn>
                <a:cxn ang="0">
                  <a:pos x="80" y="8"/>
                </a:cxn>
                <a:cxn ang="0">
                  <a:pos x="80" y="144"/>
                </a:cxn>
              </a:cxnLst>
              <a:rect l="0" t="0" r="r" b="b"/>
              <a:pathLst>
                <a:path w="80" h="152">
                  <a:moveTo>
                    <a:pt x="80" y="144"/>
                  </a:moveTo>
                  <a:cubicBezTo>
                    <a:pt x="80" y="148"/>
                    <a:pt x="76" y="152"/>
                    <a:pt x="72" y="152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4" y="152"/>
                    <a:pt x="0" y="148"/>
                    <a:pt x="0" y="1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80" y="4"/>
                    <a:pt x="80" y="8"/>
                  </a:cubicBezTo>
                  <a:lnTo>
                    <a:pt x="80" y="1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0048" tIns="65024" rIns="130048" bIns="65024" numCol="1" anchor="t" anchorCtr="0" compatLnSpc="1">
              <a:prstTxWarp prst="textNoShape">
                <a:avLst/>
              </a:prstTxWarp>
            </a:bodyPr>
            <a:lstStyle/>
            <a:p>
              <a:pPr algn="l" defTabSz="650230" hangingPunct="1"/>
              <a:endParaRPr lang="en-US" sz="2560" kern="1200" dirty="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45" name="Freeform 9"/>
            <p:cNvSpPr>
              <a:spLocks noEditPoints="1"/>
            </p:cNvSpPr>
            <p:nvPr/>
          </p:nvSpPr>
          <p:spPr bwMode="auto">
            <a:xfrm>
              <a:off x="6539769" y="4397728"/>
              <a:ext cx="225764" cy="46535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52"/>
                </a:cxn>
                <a:cxn ang="0">
                  <a:pos x="60" y="56"/>
                </a:cxn>
                <a:cxn ang="0">
                  <a:pos x="64" y="4"/>
                </a:cxn>
                <a:cxn ang="0">
                  <a:pos x="14" y="72"/>
                </a:cxn>
                <a:cxn ang="0">
                  <a:pos x="0" y="74"/>
                </a:cxn>
                <a:cxn ang="0">
                  <a:pos x="14" y="76"/>
                </a:cxn>
                <a:cxn ang="0">
                  <a:pos x="14" y="72"/>
                </a:cxn>
                <a:cxn ang="0">
                  <a:pos x="26" y="72"/>
                </a:cxn>
                <a:cxn ang="0">
                  <a:pos x="26" y="76"/>
                </a:cxn>
                <a:cxn ang="0">
                  <a:pos x="40" y="74"/>
                </a:cxn>
                <a:cxn ang="0">
                  <a:pos x="62" y="72"/>
                </a:cxn>
                <a:cxn ang="0">
                  <a:pos x="48" y="74"/>
                </a:cxn>
                <a:cxn ang="0">
                  <a:pos x="62" y="76"/>
                </a:cxn>
                <a:cxn ang="0">
                  <a:pos x="62" y="72"/>
                </a:cxn>
                <a:cxn ang="0">
                  <a:pos x="2" y="84"/>
                </a:cxn>
                <a:cxn ang="0">
                  <a:pos x="2" y="88"/>
                </a:cxn>
                <a:cxn ang="0">
                  <a:pos x="16" y="86"/>
                </a:cxn>
                <a:cxn ang="0">
                  <a:pos x="38" y="84"/>
                </a:cxn>
                <a:cxn ang="0">
                  <a:pos x="24" y="86"/>
                </a:cxn>
                <a:cxn ang="0">
                  <a:pos x="38" y="88"/>
                </a:cxn>
                <a:cxn ang="0">
                  <a:pos x="38" y="84"/>
                </a:cxn>
                <a:cxn ang="0">
                  <a:pos x="50" y="84"/>
                </a:cxn>
                <a:cxn ang="0">
                  <a:pos x="50" y="88"/>
                </a:cxn>
                <a:cxn ang="0">
                  <a:pos x="64" y="86"/>
                </a:cxn>
                <a:cxn ang="0">
                  <a:pos x="14" y="96"/>
                </a:cxn>
                <a:cxn ang="0">
                  <a:pos x="0" y="98"/>
                </a:cxn>
                <a:cxn ang="0">
                  <a:pos x="14" y="100"/>
                </a:cxn>
                <a:cxn ang="0">
                  <a:pos x="14" y="96"/>
                </a:cxn>
                <a:cxn ang="0">
                  <a:pos x="26" y="96"/>
                </a:cxn>
                <a:cxn ang="0">
                  <a:pos x="26" y="100"/>
                </a:cxn>
                <a:cxn ang="0">
                  <a:pos x="40" y="98"/>
                </a:cxn>
                <a:cxn ang="0">
                  <a:pos x="62" y="96"/>
                </a:cxn>
                <a:cxn ang="0">
                  <a:pos x="48" y="98"/>
                </a:cxn>
                <a:cxn ang="0">
                  <a:pos x="62" y="100"/>
                </a:cxn>
                <a:cxn ang="0">
                  <a:pos x="62" y="96"/>
                </a:cxn>
                <a:cxn ang="0">
                  <a:pos x="2" y="108"/>
                </a:cxn>
                <a:cxn ang="0">
                  <a:pos x="2" y="112"/>
                </a:cxn>
                <a:cxn ang="0">
                  <a:pos x="16" y="110"/>
                </a:cxn>
                <a:cxn ang="0">
                  <a:pos x="38" y="108"/>
                </a:cxn>
                <a:cxn ang="0">
                  <a:pos x="24" y="110"/>
                </a:cxn>
                <a:cxn ang="0">
                  <a:pos x="38" y="112"/>
                </a:cxn>
                <a:cxn ang="0">
                  <a:pos x="38" y="108"/>
                </a:cxn>
                <a:cxn ang="0">
                  <a:pos x="50" y="108"/>
                </a:cxn>
                <a:cxn ang="0">
                  <a:pos x="50" y="112"/>
                </a:cxn>
                <a:cxn ang="0">
                  <a:pos x="64" y="110"/>
                </a:cxn>
              </a:cxnLst>
              <a:rect l="0" t="0" r="r" b="b"/>
              <a:pathLst>
                <a:path w="64" h="112">
                  <a:moveTo>
                    <a:pt x="6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4"/>
                    <a:pt x="2" y="56"/>
                    <a:pt x="4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4"/>
                    <a:pt x="64" y="52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2" y="0"/>
                    <a:pt x="60" y="0"/>
                  </a:cubicBezTo>
                  <a:close/>
                  <a:moveTo>
                    <a:pt x="14" y="72"/>
                  </a:moveTo>
                  <a:cubicBezTo>
                    <a:pt x="2" y="72"/>
                    <a:pt x="2" y="72"/>
                    <a:pt x="2" y="72"/>
                  </a:cubicBezTo>
                  <a:cubicBezTo>
                    <a:pt x="1" y="72"/>
                    <a:pt x="0" y="73"/>
                    <a:pt x="0" y="74"/>
                  </a:cubicBezTo>
                  <a:cubicBezTo>
                    <a:pt x="0" y="75"/>
                    <a:pt x="1" y="76"/>
                    <a:pt x="2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5" y="76"/>
                    <a:pt x="16" y="75"/>
                    <a:pt x="16" y="74"/>
                  </a:cubicBezTo>
                  <a:cubicBezTo>
                    <a:pt x="16" y="73"/>
                    <a:pt x="15" y="72"/>
                    <a:pt x="14" y="72"/>
                  </a:cubicBezTo>
                  <a:close/>
                  <a:moveTo>
                    <a:pt x="38" y="72"/>
                  </a:moveTo>
                  <a:cubicBezTo>
                    <a:pt x="26" y="72"/>
                    <a:pt x="26" y="72"/>
                    <a:pt x="26" y="72"/>
                  </a:cubicBezTo>
                  <a:cubicBezTo>
                    <a:pt x="25" y="72"/>
                    <a:pt x="24" y="73"/>
                    <a:pt x="24" y="74"/>
                  </a:cubicBezTo>
                  <a:cubicBezTo>
                    <a:pt x="24" y="75"/>
                    <a:pt x="25" y="76"/>
                    <a:pt x="26" y="76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9" y="76"/>
                    <a:pt x="40" y="75"/>
                    <a:pt x="40" y="74"/>
                  </a:cubicBezTo>
                  <a:cubicBezTo>
                    <a:pt x="40" y="73"/>
                    <a:pt x="39" y="72"/>
                    <a:pt x="38" y="72"/>
                  </a:cubicBezTo>
                  <a:close/>
                  <a:moveTo>
                    <a:pt x="62" y="72"/>
                  </a:moveTo>
                  <a:cubicBezTo>
                    <a:pt x="50" y="72"/>
                    <a:pt x="50" y="72"/>
                    <a:pt x="50" y="72"/>
                  </a:cubicBezTo>
                  <a:cubicBezTo>
                    <a:pt x="49" y="72"/>
                    <a:pt x="48" y="73"/>
                    <a:pt x="48" y="74"/>
                  </a:cubicBezTo>
                  <a:cubicBezTo>
                    <a:pt x="48" y="75"/>
                    <a:pt x="49" y="76"/>
                    <a:pt x="50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3" y="76"/>
                    <a:pt x="64" y="75"/>
                    <a:pt x="64" y="74"/>
                  </a:cubicBezTo>
                  <a:cubicBezTo>
                    <a:pt x="64" y="73"/>
                    <a:pt x="63" y="72"/>
                    <a:pt x="62" y="72"/>
                  </a:cubicBezTo>
                  <a:close/>
                  <a:moveTo>
                    <a:pt x="14" y="84"/>
                  </a:moveTo>
                  <a:cubicBezTo>
                    <a:pt x="2" y="84"/>
                    <a:pt x="2" y="84"/>
                    <a:pt x="2" y="84"/>
                  </a:cubicBezTo>
                  <a:cubicBezTo>
                    <a:pt x="1" y="84"/>
                    <a:pt x="0" y="85"/>
                    <a:pt x="0" y="86"/>
                  </a:cubicBezTo>
                  <a:cubicBezTo>
                    <a:pt x="0" y="87"/>
                    <a:pt x="1" y="88"/>
                    <a:pt x="2" y="88"/>
                  </a:cubicBezTo>
                  <a:cubicBezTo>
                    <a:pt x="14" y="88"/>
                    <a:pt x="14" y="88"/>
                    <a:pt x="14" y="88"/>
                  </a:cubicBezTo>
                  <a:cubicBezTo>
                    <a:pt x="15" y="88"/>
                    <a:pt x="16" y="87"/>
                    <a:pt x="16" y="86"/>
                  </a:cubicBezTo>
                  <a:cubicBezTo>
                    <a:pt x="16" y="85"/>
                    <a:pt x="15" y="84"/>
                    <a:pt x="14" y="84"/>
                  </a:cubicBezTo>
                  <a:close/>
                  <a:moveTo>
                    <a:pt x="38" y="84"/>
                  </a:moveTo>
                  <a:cubicBezTo>
                    <a:pt x="26" y="84"/>
                    <a:pt x="26" y="84"/>
                    <a:pt x="26" y="84"/>
                  </a:cubicBezTo>
                  <a:cubicBezTo>
                    <a:pt x="25" y="84"/>
                    <a:pt x="24" y="85"/>
                    <a:pt x="24" y="86"/>
                  </a:cubicBezTo>
                  <a:cubicBezTo>
                    <a:pt x="24" y="87"/>
                    <a:pt x="25" y="88"/>
                    <a:pt x="26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9" y="88"/>
                    <a:pt x="40" y="87"/>
                    <a:pt x="40" y="86"/>
                  </a:cubicBezTo>
                  <a:cubicBezTo>
                    <a:pt x="40" y="85"/>
                    <a:pt x="39" y="84"/>
                    <a:pt x="38" y="84"/>
                  </a:cubicBezTo>
                  <a:close/>
                  <a:moveTo>
                    <a:pt x="62" y="84"/>
                  </a:moveTo>
                  <a:cubicBezTo>
                    <a:pt x="50" y="84"/>
                    <a:pt x="50" y="84"/>
                    <a:pt x="50" y="84"/>
                  </a:cubicBezTo>
                  <a:cubicBezTo>
                    <a:pt x="49" y="84"/>
                    <a:pt x="48" y="85"/>
                    <a:pt x="48" y="86"/>
                  </a:cubicBezTo>
                  <a:cubicBezTo>
                    <a:pt x="48" y="87"/>
                    <a:pt x="49" y="88"/>
                    <a:pt x="50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3" y="88"/>
                    <a:pt x="64" y="87"/>
                    <a:pt x="64" y="86"/>
                  </a:cubicBezTo>
                  <a:cubicBezTo>
                    <a:pt x="64" y="85"/>
                    <a:pt x="63" y="84"/>
                    <a:pt x="62" y="84"/>
                  </a:cubicBezTo>
                  <a:close/>
                  <a:moveTo>
                    <a:pt x="14" y="96"/>
                  </a:moveTo>
                  <a:cubicBezTo>
                    <a:pt x="2" y="96"/>
                    <a:pt x="2" y="96"/>
                    <a:pt x="2" y="96"/>
                  </a:cubicBezTo>
                  <a:cubicBezTo>
                    <a:pt x="1" y="96"/>
                    <a:pt x="0" y="97"/>
                    <a:pt x="0" y="98"/>
                  </a:cubicBezTo>
                  <a:cubicBezTo>
                    <a:pt x="0" y="99"/>
                    <a:pt x="1" y="100"/>
                    <a:pt x="2" y="100"/>
                  </a:cubicBezTo>
                  <a:cubicBezTo>
                    <a:pt x="14" y="100"/>
                    <a:pt x="14" y="100"/>
                    <a:pt x="14" y="100"/>
                  </a:cubicBezTo>
                  <a:cubicBezTo>
                    <a:pt x="15" y="100"/>
                    <a:pt x="16" y="99"/>
                    <a:pt x="16" y="98"/>
                  </a:cubicBezTo>
                  <a:cubicBezTo>
                    <a:pt x="16" y="97"/>
                    <a:pt x="15" y="96"/>
                    <a:pt x="14" y="96"/>
                  </a:cubicBezTo>
                  <a:close/>
                  <a:moveTo>
                    <a:pt x="38" y="96"/>
                  </a:moveTo>
                  <a:cubicBezTo>
                    <a:pt x="26" y="96"/>
                    <a:pt x="26" y="96"/>
                    <a:pt x="26" y="96"/>
                  </a:cubicBezTo>
                  <a:cubicBezTo>
                    <a:pt x="25" y="96"/>
                    <a:pt x="24" y="97"/>
                    <a:pt x="24" y="98"/>
                  </a:cubicBezTo>
                  <a:cubicBezTo>
                    <a:pt x="24" y="99"/>
                    <a:pt x="25" y="100"/>
                    <a:pt x="26" y="100"/>
                  </a:cubicBezTo>
                  <a:cubicBezTo>
                    <a:pt x="38" y="100"/>
                    <a:pt x="38" y="100"/>
                    <a:pt x="38" y="100"/>
                  </a:cubicBezTo>
                  <a:cubicBezTo>
                    <a:pt x="39" y="100"/>
                    <a:pt x="40" y="99"/>
                    <a:pt x="40" y="98"/>
                  </a:cubicBezTo>
                  <a:cubicBezTo>
                    <a:pt x="40" y="97"/>
                    <a:pt x="39" y="96"/>
                    <a:pt x="38" y="96"/>
                  </a:cubicBezTo>
                  <a:close/>
                  <a:moveTo>
                    <a:pt x="62" y="96"/>
                  </a:moveTo>
                  <a:cubicBezTo>
                    <a:pt x="50" y="96"/>
                    <a:pt x="50" y="96"/>
                    <a:pt x="50" y="96"/>
                  </a:cubicBezTo>
                  <a:cubicBezTo>
                    <a:pt x="49" y="96"/>
                    <a:pt x="48" y="97"/>
                    <a:pt x="48" y="98"/>
                  </a:cubicBezTo>
                  <a:cubicBezTo>
                    <a:pt x="48" y="99"/>
                    <a:pt x="49" y="100"/>
                    <a:pt x="50" y="100"/>
                  </a:cubicBezTo>
                  <a:cubicBezTo>
                    <a:pt x="62" y="100"/>
                    <a:pt x="62" y="100"/>
                    <a:pt x="62" y="100"/>
                  </a:cubicBezTo>
                  <a:cubicBezTo>
                    <a:pt x="63" y="100"/>
                    <a:pt x="64" y="99"/>
                    <a:pt x="64" y="98"/>
                  </a:cubicBezTo>
                  <a:cubicBezTo>
                    <a:pt x="64" y="97"/>
                    <a:pt x="63" y="96"/>
                    <a:pt x="62" y="96"/>
                  </a:cubicBezTo>
                  <a:close/>
                  <a:moveTo>
                    <a:pt x="14" y="108"/>
                  </a:moveTo>
                  <a:cubicBezTo>
                    <a:pt x="2" y="108"/>
                    <a:pt x="2" y="108"/>
                    <a:pt x="2" y="108"/>
                  </a:cubicBezTo>
                  <a:cubicBezTo>
                    <a:pt x="1" y="108"/>
                    <a:pt x="0" y="109"/>
                    <a:pt x="0" y="110"/>
                  </a:cubicBezTo>
                  <a:cubicBezTo>
                    <a:pt x="0" y="111"/>
                    <a:pt x="1" y="112"/>
                    <a:pt x="2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5" y="112"/>
                    <a:pt x="16" y="111"/>
                    <a:pt x="16" y="110"/>
                  </a:cubicBezTo>
                  <a:cubicBezTo>
                    <a:pt x="16" y="109"/>
                    <a:pt x="15" y="108"/>
                    <a:pt x="14" y="108"/>
                  </a:cubicBezTo>
                  <a:close/>
                  <a:moveTo>
                    <a:pt x="38" y="108"/>
                  </a:moveTo>
                  <a:cubicBezTo>
                    <a:pt x="26" y="108"/>
                    <a:pt x="26" y="108"/>
                    <a:pt x="26" y="108"/>
                  </a:cubicBezTo>
                  <a:cubicBezTo>
                    <a:pt x="25" y="108"/>
                    <a:pt x="24" y="109"/>
                    <a:pt x="24" y="110"/>
                  </a:cubicBezTo>
                  <a:cubicBezTo>
                    <a:pt x="24" y="111"/>
                    <a:pt x="25" y="112"/>
                    <a:pt x="26" y="112"/>
                  </a:cubicBezTo>
                  <a:cubicBezTo>
                    <a:pt x="38" y="112"/>
                    <a:pt x="38" y="112"/>
                    <a:pt x="38" y="112"/>
                  </a:cubicBezTo>
                  <a:cubicBezTo>
                    <a:pt x="39" y="112"/>
                    <a:pt x="40" y="111"/>
                    <a:pt x="40" y="110"/>
                  </a:cubicBezTo>
                  <a:cubicBezTo>
                    <a:pt x="40" y="109"/>
                    <a:pt x="39" y="108"/>
                    <a:pt x="38" y="108"/>
                  </a:cubicBezTo>
                  <a:close/>
                  <a:moveTo>
                    <a:pt x="62" y="108"/>
                  </a:moveTo>
                  <a:cubicBezTo>
                    <a:pt x="50" y="108"/>
                    <a:pt x="50" y="108"/>
                    <a:pt x="50" y="108"/>
                  </a:cubicBezTo>
                  <a:cubicBezTo>
                    <a:pt x="49" y="108"/>
                    <a:pt x="48" y="109"/>
                    <a:pt x="48" y="110"/>
                  </a:cubicBezTo>
                  <a:cubicBezTo>
                    <a:pt x="48" y="111"/>
                    <a:pt x="49" y="112"/>
                    <a:pt x="50" y="112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63" y="112"/>
                    <a:pt x="64" y="111"/>
                    <a:pt x="64" y="110"/>
                  </a:cubicBezTo>
                  <a:cubicBezTo>
                    <a:pt x="64" y="109"/>
                    <a:pt x="63" y="108"/>
                    <a:pt x="62" y="108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0048" tIns="65024" rIns="130048" bIns="65024" numCol="1" anchor="t" anchorCtr="0" compatLnSpc="1">
              <a:prstTxWarp prst="textNoShape">
                <a:avLst/>
              </a:prstTxWarp>
            </a:bodyPr>
            <a:lstStyle/>
            <a:p>
              <a:pPr algn="l" defTabSz="650230" hangingPunct="1"/>
              <a:endParaRPr lang="en-US" sz="2560" kern="1200" dirty="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6545993" y="4451164"/>
              <a:ext cx="217828" cy="121598"/>
            </a:xfrm>
            <a:custGeom>
              <a:avLst/>
              <a:gdLst>
                <a:gd name="T0" fmla="*/ 62 w 287"/>
                <a:gd name="T1" fmla="*/ 0 h 98"/>
                <a:gd name="T2" fmla="*/ 256 w 287"/>
                <a:gd name="T3" fmla="*/ 0 h 98"/>
                <a:gd name="T4" fmla="*/ 282 w 287"/>
                <a:gd name="T5" fmla="*/ 23 h 98"/>
                <a:gd name="T6" fmla="*/ 267 w 287"/>
                <a:gd name="T7" fmla="*/ 50 h 98"/>
                <a:gd name="T8" fmla="*/ 251 w 287"/>
                <a:gd name="T9" fmla="*/ 76 h 98"/>
                <a:gd name="T10" fmla="*/ 201 w 287"/>
                <a:gd name="T11" fmla="*/ 96 h 98"/>
                <a:gd name="T12" fmla="*/ 104 w 287"/>
                <a:gd name="T13" fmla="*/ 96 h 98"/>
                <a:gd name="T14" fmla="*/ 8 w 287"/>
                <a:gd name="T15" fmla="*/ 96 h 98"/>
                <a:gd name="T16" fmla="*/ 21 w 287"/>
                <a:gd name="T17" fmla="*/ 72 h 98"/>
                <a:gd name="T18" fmla="*/ 193 w 287"/>
                <a:gd name="T19" fmla="*/ 72 h 98"/>
                <a:gd name="T20" fmla="*/ 219 w 287"/>
                <a:gd name="T21" fmla="*/ 24 h 98"/>
                <a:gd name="T22" fmla="*/ 48 w 287"/>
                <a:gd name="T23" fmla="*/ 24 h 98"/>
                <a:gd name="T24" fmla="*/ 62 w 287"/>
                <a:gd name="T25" fmla="*/ 0 h 98"/>
                <a:gd name="T26" fmla="*/ 0 w 287"/>
                <a:gd name="T27" fmla="*/ 59 h 98"/>
                <a:gd name="T28" fmla="*/ 103 w 287"/>
                <a:gd name="T29" fmla="*/ 59 h 98"/>
                <a:gd name="T30" fmla="*/ 117 w 287"/>
                <a:gd name="T31" fmla="*/ 37 h 98"/>
                <a:gd name="T32" fmla="*/ 15 w 287"/>
                <a:gd name="T33" fmla="*/ 37 h 98"/>
                <a:gd name="T34" fmla="*/ 0 w 287"/>
                <a:gd name="T35" fmla="*/ 5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7" h="98">
                  <a:moveTo>
                    <a:pt x="62" y="0"/>
                  </a:moveTo>
                  <a:cubicBezTo>
                    <a:pt x="126" y="0"/>
                    <a:pt x="191" y="0"/>
                    <a:pt x="256" y="0"/>
                  </a:cubicBezTo>
                  <a:cubicBezTo>
                    <a:pt x="274" y="2"/>
                    <a:pt x="287" y="11"/>
                    <a:pt x="282" y="23"/>
                  </a:cubicBezTo>
                  <a:cubicBezTo>
                    <a:pt x="279" y="31"/>
                    <a:pt x="272" y="40"/>
                    <a:pt x="267" y="50"/>
                  </a:cubicBezTo>
                  <a:cubicBezTo>
                    <a:pt x="261" y="59"/>
                    <a:pt x="257" y="70"/>
                    <a:pt x="251" y="76"/>
                  </a:cubicBezTo>
                  <a:cubicBezTo>
                    <a:pt x="244" y="85"/>
                    <a:pt x="224" y="95"/>
                    <a:pt x="201" y="96"/>
                  </a:cubicBezTo>
                  <a:cubicBezTo>
                    <a:pt x="171" y="98"/>
                    <a:pt x="137" y="96"/>
                    <a:pt x="104" y="96"/>
                  </a:cubicBezTo>
                  <a:cubicBezTo>
                    <a:pt x="71" y="96"/>
                    <a:pt x="38" y="97"/>
                    <a:pt x="8" y="96"/>
                  </a:cubicBezTo>
                  <a:cubicBezTo>
                    <a:pt x="12" y="88"/>
                    <a:pt x="16" y="80"/>
                    <a:pt x="21" y="72"/>
                  </a:cubicBezTo>
                  <a:cubicBezTo>
                    <a:pt x="79" y="72"/>
                    <a:pt x="136" y="72"/>
                    <a:pt x="193" y="72"/>
                  </a:cubicBezTo>
                  <a:cubicBezTo>
                    <a:pt x="201" y="56"/>
                    <a:pt x="213" y="40"/>
                    <a:pt x="219" y="24"/>
                  </a:cubicBezTo>
                  <a:cubicBezTo>
                    <a:pt x="164" y="25"/>
                    <a:pt x="104" y="25"/>
                    <a:pt x="48" y="24"/>
                  </a:cubicBezTo>
                  <a:cubicBezTo>
                    <a:pt x="53" y="16"/>
                    <a:pt x="57" y="8"/>
                    <a:pt x="62" y="0"/>
                  </a:cubicBezTo>
                  <a:close/>
                  <a:moveTo>
                    <a:pt x="0" y="59"/>
                  </a:moveTo>
                  <a:cubicBezTo>
                    <a:pt x="35" y="59"/>
                    <a:pt x="69" y="59"/>
                    <a:pt x="103" y="59"/>
                  </a:cubicBezTo>
                  <a:cubicBezTo>
                    <a:pt x="108" y="52"/>
                    <a:pt x="112" y="44"/>
                    <a:pt x="117" y="37"/>
                  </a:cubicBezTo>
                  <a:cubicBezTo>
                    <a:pt x="83" y="37"/>
                    <a:pt x="49" y="37"/>
                    <a:pt x="15" y="37"/>
                  </a:cubicBezTo>
                  <a:cubicBezTo>
                    <a:pt x="9" y="44"/>
                    <a:pt x="5" y="52"/>
                    <a:pt x="0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0048" tIns="65024" rIns="130048" bIns="65024" numCol="1" anchor="t" anchorCtr="0" compatLnSpc="1">
              <a:prstTxWarp prst="textNoShape">
                <a:avLst/>
              </a:prstTxWarp>
            </a:bodyPr>
            <a:lstStyle/>
            <a:p>
              <a:pPr algn="l" defTabSz="650230" hangingPunct="1"/>
              <a:endParaRPr lang="pl-PL" sz="2560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1748" y="4387928"/>
            <a:ext cx="381025" cy="680172"/>
            <a:chOff x="599326" y="4245320"/>
            <a:chExt cx="503484" cy="876016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326" y="4245320"/>
              <a:ext cx="503484" cy="876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" name="Freeform 65"/>
            <p:cNvSpPr>
              <a:spLocks noEditPoints="1"/>
            </p:cNvSpPr>
            <p:nvPr/>
          </p:nvSpPr>
          <p:spPr bwMode="auto">
            <a:xfrm>
              <a:off x="705459" y="4544261"/>
              <a:ext cx="293738" cy="179999"/>
            </a:xfrm>
            <a:custGeom>
              <a:avLst/>
              <a:gdLst>
                <a:gd name="T0" fmla="*/ 62 w 287"/>
                <a:gd name="T1" fmla="*/ 0 h 98"/>
                <a:gd name="T2" fmla="*/ 256 w 287"/>
                <a:gd name="T3" fmla="*/ 0 h 98"/>
                <a:gd name="T4" fmla="*/ 282 w 287"/>
                <a:gd name="T5" fmla="*/ 23 h 98"/>
                <a:gd name="T6" fmla="*/ 267 w 287"/>
                <a:gd name="T7" fmla="*/ 50 h 98"/>
                <a:gd name="T8" fmla="*/ 251 w 287"/>
                <a:gd name="T9" fmla="*/ 76 h 98"/>
                <a:gd name="T10" fmla="*/ 201 w 287"/>
                <a:gd name="T11" fmla="*/ 96 h 98"/>
                <a:gd name="T12" fmla="*/ 104 w 287"/>
                <a:gd name="T13" fmla="*/ 96 h 98"/>
                <a:gd name="T14" fmla="*/ 8 w 287"/>
                <a:gd name="T15" fmla="*/ 96 h 98"/>
                <a:gd name="T16" fmla="*/ 21 w 287"/>
                <a:gd name="T17" fmla="*/ 72 h 98"/>
                <a:gd name="T18" fmla="*/ 193 w 287"/>
                <a:gd name="T19" fmla="*/ 72 h 98"/>
                <a:gd name="T20" fmla="*/ 219 w 287"/>
                <a:gd name="T21" fmla="*/ 24 h 98"/>
                <a:gd name="T22" fmla="*/ 48 w 287"/>
                <a:gd name="T23" fmla="*/ 24 h 98"/>
                <a:gd name="T24" fmla="*/ 62 w 287"/>
                <a:gd name="T25" fmla="*/ 0 h 98"/>
                <a:gd name="T26" fmla="*/ 0 w 287"/>
                <a:gd name="T27" fmla="*/ 59 h 98"/>
                <a:gd name="T28" fmla="*/ 103 w 287"/>
                <a:gd name="T29" fmla="*/ 59 h 98"/>
                <a:gd name="T30" fmla="*/ 117 w 287"/>
                <a:gd name="T31" fmla="*/ 37 h 98"/>
                <a:gd name="T32" fmla="*/ 15 w 287"/>
                <a:gd name="T33" fmla="*/ 37 h 98"/>
                <a:gd name="T34" fmla="*/ 0 w 287"/>
                <a:gd name="T35" fmla="*/ 5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7" h="98">
                  <a:moveTo>
                    <a:pt x="62" y="0"/>
                  </a:moveTo>
                  <a:cubicBezTo>
                    <a:pt x="126" y="0"/>
                    <a:pt x="191" y="0"/>
                    <a:pt x="256" y="0"/>
                  </a:cubicBezTo>
                  <a:cubicBezTo>
                    <a:pt x="274" y="2"/>
                    <a:pt x="287" y="11"/>
                    <a:pt x="282" y="23"/>
                  </a:cubicBezTo>
                  <a:cubicBezTo>
                    <a:pt x="279" y="31"/>
                    <a:pt x="272" y="40"/>
                    <a:pt x="267" y="50"/>
                  </a:cubicBezTo>
                  <a:cubicBezTo>
                    <a:pt x="261" y="59"/>
                    <a:pt x="257" y="70"/>
                    <a:pt x="251" y="76"/>
                  </a:cubicBezTo>
                  <a:cubicBezTo>
                    <a:pt x="244" y="85"/>
                    <a:pt x="224" y="95"/>
                    <a:pt x="201" y="96"/>
                  </a:cubicBezTo>
                  <a:cubicBezTo>
                    <a:pt x="171" y="98"/>
                    <a:pt x="137" y="96"/>
                    <a:pt x="104" y="96"/>
                  </a:cubicBezTo>
                  <a:cubicBezTo>
                    <a:pt x="71" y="96"/>
                    <a:pt x="38" y="97"/>
                    <a:pt x="8" y="96"/>
                  </a:cubicBezTo>
                  <a:cubicBezTo>
                    <a:pt x="12" y="88"/>
                    <a:pt x="16" y="80"/>
                    <a:pt x="21" y="72"/>
                  </a:cubicBezTo>
                  <a:cubicBezTo>
                    <a:pt x="79" y="72"/>
                    <a:pt x="136" y="72"/>
                    <a:pt x="193" y="72"/>
                  </a:cubicBezTo>
                  <a:cubicBezTo>
                    <a:pt x="201" y="56"/>
                    <a:pt x="213" y="40"/>
                    <a:pt x="219" y="24"/>
                  </a:cubicBezTo>
                  <a:cubicBezTo>
                    <a:pt x="164" y="25"/>
                    <a:pt x="104" y="25"/>
                    <a:pt x="48" y="24"/>
                  </a:cubicBezTo>
                  <a:cubicBezTo>
                    <a:pt x="53" y="16"/>
                    <a:pt x="57" y="8"/>
                    <a:pt x="62" y="0"/>
                  </a:cubicBezTo>
                  <a:close/>
                  <a:moveTo>
                    <a:pt x="0" y="59"/>
                  </a:moveTo>
                  <a:cubicBezTo>
                    <a:pt x="35" y="59"/>
                    <a:pt x="69" y="59"/>
                    <a:pt x="103" y="59"/>
                  </a:cubicBezTo>
                  <a:cubicBezTo>
                    <a:pt x="108" y="52"/>
                    <a:pt x="112" y="44"/>
                    <a:pt x="117" y="37"/>
                  </a:cubicBezTo>
                  <a:cubicBezTo>
                    <a:pt x="83" y="37"/>
                    <a:pt x="49" y="37"/>
                    <a:pt x="15" y="37"/>
                  </a:cubicBezTo>
                  <a:cubicBezTo>
                    <a:pt x="9" y="44"/>
                    <a:pt x="5" y="52"/>
                    <a:pt x="0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907704" y="2364516"/>
            <a:ext cx="760412" cy="493712"/>
            <a:chOff x="2067893" y="2364516"/>
            <a:chExt cx="760412" cy="493712"/>
          </a:xfrm>
        </p:grpSpPr>
        <p:grpSp>
          <p:nvGrpSpPr>
            <p:cNvPr id="3" name="Group 2"/>
            <p:cNvGrpSpPr/>
            <p:nvPr/>
          </p:nvGrpSpPr>
          <p:grpSpPr>
            <a:xfrm>
              <a:off x="2067893" y="2364516"/>
              <a:ext cx="760412" cy="493712"/>
              <a:chOff x="2067893" y="2364516"/>
              <a:chExt cx="760412" cy="493712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067893" y="2364516"/>
                <a:ext cx="760412" cy="493712"/>
                <a:chOff x="1892409" y="1876915"/>
                <a:chExt cx="760412" cy="493712"/>
              </a:xfrm>
            </p:grpSpPr>
            <p:grpSp>
              <p:nvGrpSpPr>
                <p:cNvPr id="25" name="Grupa 18"/>
                <p:cNvGrpSpPr/>
                <p:nvPr/>
              </p:nvGrpSpPr>
              <p:grpSpPr>
                <a:xfrm>
                  <a:off x="1892409" y="1876915"/>
                  <a:ext cx="760412" cy="493712"/>
                  <a:chOff x="141288" y="1211263"/>
                  <a:chExt cx="760412" cy="493712"/>
                </a:xfrm>
              </p:grpSpPr>
              <p:sp>
                <p:nvSpPr>
                  <p:cNvPr id="28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141288" y="1211263"/>
                    <a:ext cx="760412" cy="493712"/>
                  </a:xfrm>
                  <a:custGeom>
                    <a:avLst/>
                    <a:gdLst>
                      <a:gd name="T0" fmla="*/ 242 w 242"/>
                      <a:gd name="T1" fmla="*/ 138 h 157"/>
                      <a:gd name="T2" fmla="*/ 242 w 242"/>
                      <a:gd name="T3" fmla="*/ 148 h 157"/>
                      <a:gd name="T4" fmla="*/ 232 w 242"/>
                      <a:gd name="T5" fmla="*/ 157 h 157"/>
                      <a:gd name="T6" fmla="*/ 9 w 242"/>
                      <a:gd name="T7" fmla="*/ 157 h 157"/>
                      <a:gd name="T8" fmla="*/ 0 w 242"/>
                      <a:gd name="T9" fmla="*/ 148 h 157"/>
                      <a:gd name="T10" fmla="*/ 0 w 242"/>
                      <a:gd name="T11" fmla="*/ 138 h 157"/>
                      <a:gd name="T12" fmla="*/ 99 w 242"/>
                      <a:gd name="T13" fmla="*/ 138 h 157"/>
                      <a:gd name="T14" fmla="*/ 100 w 242"/>
                      <a:gd name="T15" fmla="*/ 142 h 157"/>
                      <a:gd name="T16" fmla="*/ 102 w 242"/>
                      <a:gd name="T17" fmla="*/ 145 h 157"/>
                      <a:gd name="T18" fmla="*/ 139 w 242"/>
                      <a:gd name="T19" fmla="*/ 145 h 157"/>
                      <a:gd name="T20" fmla="*/ 142 w 242"/>
                      <a:gd name="T21" fmla="*/ 142 h 157"/>
                      <a:gd name="T22" fmla="*/ 143 w 242"/>
                      <a:gd name="T23" fmla="*/ 138 h 157"/>
                      <a:gd name="T24" fmla="*/ 242 w 242"/>
                      <a:gd name="T25" fmla="*/ 138 h 157"/>
                      <a:gd name="T26" fmla="*/ 219 w 242"/>
                      <a:gd name="T27" fmla="*/ 9 h 157"/>
                      <a:gd name="T28" fmla="*/ 219 w 242"/>
                      <a:gd name="T29" fmla="*/ 131 h 157"/>
                      <a:gd name="T30" fmla="*/ 22 w 242"/>
                      <a:gd name="T31" fmla="*/ 131 h 157"/>
                      <a:gd name="T32" fmla="*/ 22 w 242"/>
                      <a:gd name="T33" fmla="*/ 9 h 157"/>
                      <a:gd name="T34" fmla="*/ 32 w 242"/>
                      <a:gd name="T35" fmla="*/ 0 h 157"/>
                      <a:gd name="T36" fmla="*/ 210 w 242"/>
                      <a:gd name="T37" fmla="*/ 0 h 157"/>
                      <a:gd name="T38" fmla="*/ 219 w 242"/>
                      <a:gd name="T39" fmla="*/ 9 h 1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242" h="157">
                        <a:moveTo>
                          <a:pt x="242" y="138"/>
                        </a:moveTo>
                        <a:cubicBezTo>
                          <a:pt x="242" y="148"/>
                          <a:pt x="242" y="148"/>
                          <a:pt x="242" y="148"/>
                        </a:cubicBezTo>
                        <a:cubicBezTo>
                          <a:pt x="242" y="153"/>
                          <a:pt x="237" y="157"/>
                          <a:pt x="232" y="157"/>
                        </a:cubicBezTo>
                        <a:cubicBezTo>
                          <a:pt x="9" y="157"/>
                          <a:pt x="9" y="157"/>
                          <a:pt x="9" y="157"/>
                        </a:cubicBezTo>
                        <a:cubicBezTo>
                          <a:pt x="4" y="157"/>
                          <a:pt x="0" y="153"/>
                          <a:pt x="0" y="148"/>
                        </a:cubicBezTo>
                        <a:cubicBezTo>
                          <a:pt x="0" y="138"/>
                          <a:pt x="0" y="138"/>
                          <a:pt x="0" y="138"/>
                        </a:cubicBezTo>
                        <a:cubicBezTo>
                          <a:pt x="99" y="138"/>
                          <a:pt x="99" y="138"/>
                          <a:pt x="99" y="138"/>
                        </a:cubicBezTo>
                        <a:cubicBezTo>
                          <a:pt x="99" y="139"/>
                          <a:pt x="99" y="141"/>
                          <a:pt x="100" y="142"/>
                        </a:cubicBezTo>
                        <a:cubicBezTo>
                          <a:pt x="100" y="144"/>
                          <a:pt x="101" y="145"/>
                          <a:pt x="102" y="145"/>
                        </a:cubicBezTo>
                        <a:cubicBezTo>
                          <a:pt x="139" y="145"/>
                          <a:pt x="139" y="145"/>
                          <a:pt x="139" y="145"/>
                        </a:cubicBezTo>
                        <a:cubicBezTo>
                          <a:pt x="141" y="145"/>
                          <a:pt x="142" y="144"/>
                          <a:pt x="142" y="142"/>
                        </a:cubicBezTo>
                        <a:cubicBezTo>
                          <a:pt x="142" y="141"/>
                          <a:pt x="143" y="139"/>
                          <a:pt x="143" y="138"/>
                        </a:cubicBezTo>
                        <a:lnTo>
                          <a:pt x="242" y="138"/>
                        </a:lnTo>
                        <a:close/>
                        <a:moveTo>
                          <a:pt x="219" y="9"/>
                        </a:moveTo>
                        <a:cubicBezTo>
                          <a:pt x="219" y="131"/>
                          <a:pt x="219" y="131"/>
                          <a:pt x="219" y="131"/>
                        </a:cubicBezTo>
                        <a:cubicBezTo>
                          <a:pt x="22" y="131"/>
                          <a:pt x="22" y="131"/>
                          <a:pt x="22" y="131"/>
                        </a:cubicBezTo>
                        <a:cubicBezTo>
                          <a:pt x="22" y="9"/>
                          <a:pt x="22" y="9"/>
                          <a:pt x="22" y="9"/>
                        </a:cubicBezTo>
                        <a:cubicBezTo>
                          <a:pt x="22" y="4"/>
                          <a:pt x="27" y="0"/>
                          <a:pt x="32" y="0"/>
                        </a:cubicBezTo>
                        <a:cubicBezTo>
                          <a:pt x="210" y="0"/>
                          <a:pt x="210" y="0"/>
                          <a:pt x="210" y="0"/>
                        </a:cubicBezTo>
                        <a:cubicBezTo>
                          <a:pt x="215" y="0"/>
                          <a:pt x="219" y="4"/>
                          <a:pt x="219" y="9"/>
                        </a:cubicBezTo>
                        <a:close/>
                      </a:path>
                    </a:pathLst>
                  </a:custGeom>
                  <a:solidFill>
                    <a:srgbClr val="4F4F4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pl-P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" name="Freeform 7"/>
                  <p:cNvSpPr>
                    <a:spLocks/>
                  </p:cNvSpPr>
                  <p:nvPr/>
                </p:nvSpPr>
                <p:spPr bwMode="auto">
                  <a:xfrm>
                    <a:off x="254000" y="1258888"/>
                    <a:ext cx="534987" cy="317500"/>
                  </a:xfrm>
                  <a:custGeom>
                    <a:avLst/>
                    <a:gdLst>
                      <a:gd name="T0" fmla="*/ 170 w 170"/>
                      <a:gd name="T1" fmla="*/ 101 h 101"/>
                      <a:gd name="T2" fmla="*/ 170 w 170"/>
                      <a:gd name="T3" fmla="*/ 1 h 101"/>
                      <a:gd name="T4" fmla="*/ 169 w 170"/>
                      <a:gd name="T5" fmla="*/ 0 h 101"/>
                      <a:gd name="T6" fmla="*/ 1 w 170"/>
                      <a:gd name="T7" fmla="*/ 0 h 101"/>
                      <a:gd name="T8" fmla="*/ 0 w 170"/>
                      <a:gd name="T9" fmla="*/ 1 h 101"/>
                      <a:gd name="T10" fmla="*/ 0 w 170"/>
                      <a:gd name="T11" fmla="*/ 101 h 101"/>
                      <a:gd name="T12" fmla="*/ 170 w 170"/>
                      <a:gd name="T13" fmla="*/ 101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70" h="101">
                        <a:moveTo>
                          <a:pt x="170" y="101"/>
                        </a:moveTo>
                        <a:cubicBezTo>
                          <a:pt x="170" y="1"/>
                          <a:pt x="170" y="1"/>
                          <a:pt x="170" y="1"/>
                        </a:cubicBezTo>
                        <a:cubicBezTo>
                          <a:pt x="170" y="0"/>
                          <a:pt x="170" y="0"/>
                          <a:pt x="169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01"/>
                          <a:pt x="0" y="101"/>
                          <a:pt x="0" y="101"/>
                        </a:cubicBezTo>
                        <a:lnTo>
                          <a:pt x="170" y="101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pl-PL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7" name="Freeform 15"/>
                <p:cNvSpPr>
                  <a:spLocks/>
                </p:cNvSpPr>
                <p:nvPr/>
              </p:nvSpPr>
              <p:spPr bwMode="auto">
                <a:xfrm>
                  <a:off x="2077054" y="1977530"/>
                  <a:ext cx="209521" cy="232115"/>
                </a:xfrm>
                <a:custGeom>
                  <a:avLst/>
                  <a:gdLst>
                    <a:gd name="T0" fmla="*/ 1 w 216"/>
                    <a:gd name="T1" fmla="*/ 228 h 239"/>
                    <a:gd name="T2" fmla="*/ 8 w 216"/>
                    <a:gd name="T3" fmla="*/ 171 h 239"/>
                    <a:gd name="T4" fmla="*/ 34 w 216"/>
                    <a:gd name="T5" fmla="*/ 146 h 239"/>
                    <a:gd name="T6" fmla="*/ 58 w 216"/>
                    <a:gd name="T7" fmla="*/ 136 h 239"/>
                    <a:gd name="T8" fmla="*/ 83 w 216"/>
                    <a:gd name="T9" fmla="*/ 119 h 239"/>
                    <a:gd name="T10" fmla="*/ 76 w 216"/>
                    <a:gd name="T11" fmla="*/ 93 h 239"/>
                    <a:gd name="T12" fmla="*/ 69 w 216"/>
                    <a:gd name="T13" fmla="*/ 81 h 239"/>
                    <a:gd name="T14" fmla="*/ 67 w 216"/>
                    <a:gd name="T15" fmla="*/ 51 h 239"/>
                    <a:gd name="T16" fmla="*/ 68 w 216"/>
                    <a:gd name="T17" fmla="*/ 30 h 239"/>
                    <a:gd name="T18" fmla="*/ 79 w 216"/>
                    <a:gd name="T19" fmla="*/ 12 h 239"/>
                    <a:gd name="T20" fmla="*/ 72 w 216"/>
                    <a:gd name="T21" fmla="*/ 5 h 239"/>
                    <a:gd name="T22" fmla="*/ 84 w 216"/>
                    <a:gd name="T23" fmla="*/ 6 h 239"/>
                    <a:gd name="T24" fmla="*/ 85 w 216"/>
                    <a:gd name="T25" fmla="*/ 0 h 239"/>
                    <a:gd name="T26" fmla="*/ 90 w 216"/>
                    <a:gd name="T27" fmla="*/ 5 h 239"/>
                    <a:gd name="T28" fmla="*/ 103 w 216"/>
                    <a:gd name="T29" fmla="*/ 1 h 239"/>
                    <a:gd name="T30" fmla="*/ 116 w 216"/>
                    <a:gd name="T31" fmla="*/ 1 h 239"/>
                    <a:gd name="T32" fmla="*/ 133 w 216"/>
                    <a:gd name="T33" fmla="*/ 6 h 239"/>
                    <a:gd name="T34" fmla="*/ 151 w 216"/>
                    <a:gd name="T35" fmla="*/ 26 h 239"/>
                    <a:gd name="T36" fmla="*/ 153 w 216"/>
                    <a:gd name="T37" fmla="*/ 39 h 239"/>
                    <a:gd name="T38" fmla="*/ 152 w 216"/>
                    <a:gd name="T39" fmla="*/ 51 h 239"/>
                    <a:gd name="T40" fmla="*/ 154 w 216"/>
                    <a:gd name="T41" fmla="*/ 66 h 239"/>
                    <a:gd name="T42" fmla="*/ 143 w 216"/>
                    <a:gd name="T43" fmla="*/ 93 h 239"/>
                    <a:gd name="T44" fmla="*/ 139 w 216"/>
                    <a:gd name="T45" fmla="*/ 111 h 239"/>
                    <a:gd name="T46" fmla="*/ 142 w 216"/>
                    <a:gd name="T47" fmla="*/ 127 h 239"/>
                    <a:gd name="T48" fmla="*/ 165 w 216"/>
                    <a:gd name="T49" fmla="*/ 140 h 239"/>
                    <a:gd name="T50" fmla="*/ 196 w 216"/>
                    <a:gd name="T51" fmla="*/ 155 h 239"/>
                    <a:gd name="T52" fmla="*/ 211 w 216"/>
                    <a:gd name="T53" fmla="*/ 178 h 239"/>
                    <a:gd name="T54" fmla="*/ 216 w 216"/>
                    <a:gd name="T55" fmla="*/ 227 h 239"/>
                    <a:gd name="T56" fmla="*/ 1 w 216"/>
                    <a:gd name="T57" fmla="*/ 228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16" h="239">
                      <a:moveTo>
                        <a:pt x="1" y="228"/>
                      </a:moveTo>
                      <a:cubicBezTo>
                        <a:pt x="0" y="221"/>
                        <a:pt x="3" y="182"/>
                        <a:pt x="8" y="171"/>
                      </a:cubicBezTo>
                      <a:cubicBezTo>
                        <a:pt x="13" y="161"/>
                        <a:pt x="26" y="149"/>
                        <a:pt x="34" y="146"/>
                      </a:cubicBezTo>
                      <a:cubicBezTo>
                        <a:pt x="44" y="142"/>
                        <a:pt x="54" y="138"/>
                        <a:pt x="58" y="136"/>
                      </a:cubicBezTo>
                      <a:cubicBezTo>
                        <a:pt x="62" y="134"/>
                        <a:pt x="82" y="128"/>
                        <a:pt x="83" y="119"/>
                      </a:cubicBezTo>
                      <a:cubicBezTo>
                        <a:pt x="85" y="112"/>
                        <a:pt x="80" y="97"/>
                        <a:pt x="76" y="93"/>
                      </a:cubicBezTo>
                      <a:cubicBezTo>
                        <a:pt x="72" y="90"/>
                        <a:pt x="70" y="83"/>
                        <a:pt x="69" y="81"/>
                      </a:cubicBezTo>
                      <a:cubicBezTo>
                        <a:pt x="68" y="79"/>
                        <a:pt x="62" y="59"/>
                        <a:pt x="67" y="51"/>
                      </a:cubicBezTo>
                      <a:cubicBezTo>
                        <a:pt x="67" y="51"/>
                        <a:pt x="66" y="35"/>
                        <a:pt x="68" y="30"/>
                      </a:cubicBezTo>
                      <a:cubicBezTo>
                        <a:pt x="71" y="24"/>
                        <a:pt x="79" y="14"/>
                        <a:pt x="79" y="12"/>
                      </a:cubicBezTo>
                      <a:cubicBezTo>
                        <a:pt x="79" y="10"/>
                        <a:pt x="76" y="5"/>
                        <a:pt x="72" y="5"/>
                      </a:cubicBezTo>
                      <a:cubicBezTo>
                        <a:pt x="72" y="5"/>
                        <a:pt x="79" y="3"/>
                        <a:pt x="84" y="6"/>
                      </a:cubicBezTo>
                      <a:cubicBezTo>
                        <a:pt x="84" y="6"/>
                        <a:pt x="83" y="2"/>
                        <a:pt x="85" y="0"/>
                      </a:cubicBezTo>
                      <a:cubicBezTo>
                        <a:pt x="85" y="0"/>
                        <a:pt x="87" y="5"/>
                        <a:pt x="90" y="5"/>
                      </a:cubicBezTo>
                      <a:cubicBezTo>
                        <a:pt x="93" y="4"/>
                        <a:pt x="98" y="1"/>
                        <a:pt x="103" y="1"/>
                      </a:cubicBezTo>
                      <a:cubicBezTo>
                        <a:pt x="107" y="1"/>
                        <a:pt x="112" y="0"/>
                        <a:pt x="116" y="1"/>
                      </a:cubicBezTo>
                      <a:cubicBezTo>
                        <a:pt x="120" y="1"/>
                        <a:pt x="130" y="4"/>
                        <a:pt x="133" y="6"/>
                      </a:cubicBezTo>
                      <a:cubicBezTo>
                        <a:pt x="135" y="8"/>
                        <a:pt x="147" y="14"/>
                        <a:pt x="151" y="26"/>
                      </a:cubicBezTo>
                      <a:cubicBezTo>
                        <a:pt x="153" y="33"/>
                        <a:pt x="153" y="39"/>
                        <a:pt x="153" y="39"/>
                      </a:cubicBezTo>
                      <a:cubicBezTo>
                        <a:pt x="152" y="51"/>
                        <a:pt x="152" y="51"/>
                        <a:pt x="152" y="51"/>
                      </a:cubicBezTo>
                      <a:cubicBezTo>
                        <a:pt x="152" y="51"/>
                        <a:pt x="155" y="58"/>
                        <a:pt x="154" y="66"/>
                      </a:cubicBezTo>
                      <a:cubicBezTo>
                        <a:pt x="154" y="76"/>
                        <a:pt x="147" y="88"/>
                        <a:pt x="143" y="93"/>
                      </a:cubicBezTo>
                      <a:cubicBezTo>
                        <a:pt x="140" y="102"/>
                        <a:pt x="139" y="103"/>
                        <a:pt x="139" y="111"/>
                      </a:cubicBezTo>
                      <a:cubicBezTo>
                        <a:pt x="138" y="119"/>
                        <a:pt x="140" y="125"/>
                        <a:pt x="142" y="127"/>
                      </a:cubicBezTo>
                      <a:cubicBezTo>
                        <a:pt x="146" y="131"/>
                        <a:pt x="161" y="138"/>
                        <a:pt x="165" y="140"/>
                      </a:cubicBezTo>
                      <a:cubicBezTo>
                        <a:pt x="167" y="141"/>
                        <a:pt x="191" y="151"/>
                        <a:pt x="196" y="155"/>
                      </a:cubicBezTo>
                      <a:cubicBezTo>
                        <a:pt x="202" y="159"/>
                        <a:pt x="209" y="169"/>
                        <a:pt x="211" y="178"/>
                      </a:cubicBezTo>
                      <a:cubicBezTo>
                        <a:pt x="214" y="195"/>
                        <a:pt x="216" y="221"/>
                        <a:pt x="216" y="227"/>
                      </a:cubicBezTo>
                      <a:cubicBezTo>
                        <a:pt x="216" y="239"/>
                        <a:pt x="2" y="239"/>
                        <a:pt x="1" y="22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0" name="Freeform 6"/>
              <p:cNvSpPr>
                <a:spLocks noEditPoints="1"/>
              </p:cNvSpPr>
              <p:nvPr/>
            </p:nvSpPr>
            <p:spPr bwMode="auto">
              <a:xfrm>
                <a:off x="2481476" y="2437137"/>
                <a:ext cx="186590" cy="199699"/>
              </a:xfrm>
              <a:custGeom>
                <a:avLst/>
                <a:gdLst>
                  <a:gd name="T0" fmla="*/ 36 w 239"/>
                  <a:gd name="T1" fmla="*/ 243 h 243"/>
                  <a:gd name="T2" fmla="*/ 0 w 239"/>
                  <a:gd name="T3" fmla="*/ 243 h 243"/>
                  <a:gd name="T4" fmla="*/ 0 w 239"/>
                  <a:gd name="T5" fmla="*/ 136 h 243"/>
                  <a:gd name="T6" fmla="*/ 36 w 239"/>
                  <a:gd name="T7" fmla="*/ 136 h 243"/>
                  <a:gd name="T8" fmla="*/ 36 w 239"/>
                  <a:gd name="T9" fmla="*/ 243 h 243"/>
                  <a:gd name="T10" fmla="*/ 234 w 239"/>
                  <a:gd name="T11" fmla="*/ 135 h 243"/>
                  <a:gd name="T12" fmla="*/ 219 w 239"/>
                  <a:gd name="T13" fmla="*/ 111 h 243"/>
                  <a:gd name="T14" fmla="*/ 160 w 239"/>
                  <a:gd name="T15" fmla="*/ 103 h 243"/>
                  <a:gd name="T16" fmla="*/ 155 w 239"/>
                  <a:gd name="T17" fmla="*/ 92 h 243"/>
                  <a:gd name="T18" fmla="*/ 167 w 239"/>
                  <a:gd name="T19" fmla="*/ 54 h 243"/>
                  <a:gd name="T20" fmla="*/ 155 w 239"/>
                  <a:gd name="T21" fmla="*/ 1 h 243"/>
                  <a:gd name="T22" fmla="*/ 140 w 239"/>
                  <a:gd name="T23" fmla="*/ 25 h 243"/>
                  <a:gd name="T24" fmla="*/ 83 w 239"/>
                  <a:gd name="T25" fmla="*/ 105 h 243"/>
                  <a:gd name="T26" fmla="*/ 50 w 239"/>
                  <a:gd name="T27" fmla="*/ 136 h 243"/>
                  <a:gd name="T28" fmla="*/ 50 w 239"/>
                  <a:gd name="T29" fmla="*/ 243 h 243"/>
                  <a:gd name="T30" fmla="*/ 76 w 239"/>
                  <a:gd name="T31" fmla="*/ 241 h 243"/>
                  <a:gd name="T32" fmla="*/ 161 w 239"/>
                  <a:gd name="T33" fmla="*/ 241 h 243"/>
                  <a:gd name="T34" fmla="*/ 206 w 239"/>
                  <a:gd name="T35" fmla="*/ 232 h 243"/>
                  <a:gd name="T36" fmla="*/ 233 w 239"/>
                  <a:gd name="T37" fmla="*/ 197 h 243"/>
                  <a:gd name="T38" fmla="*/ 239 w 239"/>
                  <a:gd name="T39" fmla="*/ 167 h 243"/>
                  <a:gd name="T40" fmla="*/ 234 w 239"/>
                  <a:gd name="T41" fmla="*/ 13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9" h="243">
                    <a:moveTo>
                      <a:pt x="36" y="243"/>
                    </a:moveTo>
                    <a:cubicBezTo>
                      <a:pt x="0" y="243"/>
                      <a:pt x="0" y="243"/>
                      <a:pt x="0" y="243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6" y="243"/>
                      <a:pt x="36" y="243"/>
                      <a:pt x="36" y="243"/>
                    </a:cubicBezTo>
                    <a:close/>
                    <a:moveTo>
                      <a:pt x="234" y="135"/>
                    </a:moveTo>
                    <a:cubicBezTo>
                      <a:pt x="233" y="125"/>
                      <a:pt x="228" y="115"/>
                      <a:pt x="219" y="111"/>
                    </a:cubicBezTo>
                    <a:cubicBezTo>
                      <a:pt x="209" y="107"/>
                      <a:pt x="162" y="104"/>
                      <a:pt x="160" y="103"/>
                    </a:cubicBezTo>
                    <a:cubicBezTo>
                      <a:pt x="158" y="102"/>
                      <a:pt x="154" y="97"/>
                      <a:pt x="155" y="92"/>
                    </a:cubicBezTo>
                    <a:cubicBezTo>
                      <a:pt x="156" y="87"/>
                      <a:pt x="157" y="74"/>
                      <a:pt x="167" y="54"/>
                    </a:cubicBezTo>
                    <a:cubicBezTo>
                      <a:pt x="182" y="23"/>
                      <a:pt x="167" y="0"/>
                      <a:pt x="155" y="1"/>
                    </a:cubicBezTo>
                    <a:cubicBezTo>
                      <a:pt x="144" y="2"/>
                      <a:pt x="142" y="16"/>
                      <a:pt x="140" y="25"/>
                    </a:cubicBezTo>
                    <a:cubicBezTo>
                      <a:pt x="139" y="33"/>
                      <a:pt x="93" y="93"/>
                      <a:pt x="83" y="105"/>
                    </a:cubicBezTo>
                    <a:cubicBezTo>
                      <a:pt x="74" y="115"/>
                      <a:pt x="57" y="129"/>
                      <a:pt x="50" y="136"/>
                    </a:cubicBezTo>
                    <a:cubicBezTo>
                      <a:pt x="50" y="243"/>
                      <a:pt x="50" y="243"/>
                      <a:pt x="50" y="243"/>
                    </a:cubicBezTo>
                    <a:cubicBezTo>
                      <a:pt x="64" y="242"/>
                      <a:pt x="76" y="241"/>
                      <a:pt x="76" y="241"/>
                    </a:cubicBezTo>
                    <a:cubicBezTo>
                      <a:pt x="151" y="242"/>
                      <a:pt x="161" y="241"/>
                      <a:pt x="161" y="241"/>
                    </a:cubicBezTo>
                    <a:cubicBezTo>
                      <a:pt x="192" y="239"/>
                      <a:pt x="197" y="238"/>
                      <a:pt x="206" y="232"/>
                    </a:cubicBezTo>
                    <a:cubicBezTo>
                      <a:pt x="218" y="223"/>
                      <a:pt x="231" y="208"/>
                      <a:pt x="233" y="197"/>
                    </a:cubicBezTo>
                    <a:cubicBezTo>
                      <a:pt x="235" y="187"/>
                      <a:pt x="238" y="177"/>
                      <a:pt x="239" y="167"/>
                    </a:cubicBezTo>
                    <a:cubicBezTo>
                      <a:pt x="239" y="153"/>
                      <a:pt x="235" y="145"/>
                      <a:pt x="234" y="1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0" name="Freeform 14"/>
            <p:cNvSpPr>
              <a:spLocks noEditPoints="1"/>
            </p:cNvSpPr>
            <p:nvPr/>
          </p:nvSpPr>
          <p:spPr bwMode="auto">
            <a:xfrm>
              <a:off x="2318181" y="2618852"/>
              <a:ext cx="78233" cy="45719"/>
            </a:xfrm>
            <a:custGeom>
              <a:avLst/>
              <a:gdLst>
                <a:gd name="T0" fmla="*/ 65 w 305"/>
                <a:gd name="T1" fmla="*/ 0 h 181"/>
                <a:gd name="T2" fmla="*/ 272 w 305"/>
                <a:gd name="T3" fmla="*/ 0 h 181"/>
                <a:gd name="T4" fmla="*/ 300 w 305"/>
                <a:gd name="T5" fmla="*/ 43 h 181"/>
                <a:gd name="T6" fmla="*/ 284 w 305"/>
                <a:gd name="T7" fmla="*/ 92 h 181"/>
                <a:gd name="T8" fmla="*/ 267 w 305"/>
                <a:gd name="T9" fmla="*/ 141 h 181"/>
                <a:gd name="T10" fmla="*/ 214 w 305"/>
                <a:gd name="T11" fmla="*/ 178 h 181"/>
                <a:gd name="T12" fmla="*/ 110 w 305"/>
                <a:gd name="T13" fmla="*/ 178 h 181"/>
                <a:gd name="T14" fmla="*/ 7 w 305"/>
                <a:gd name="T15" fmla="*/ 177 h 181"/>
                <a:gd name="T16" fmla="*/ 22 w 305"/>
                <a:gd name="T17" fmla="*/ 134 h 181"/>
                <a:gd name="T18" fmla="*/ 205 w 305"/>
                <a:gd name="T19" fmla="*/ 134 h 181"/>
                <a:gd name="T20" fmla="*/ 233 w 305"/>
                <a:gd name="T21" fmla="*/ 45 h 181"/>
                <a:gd name="T22" fmla="*/ 50 w 305"/>
                <a:gd name="T23" fmla="*/ 45 h 181"/>
                <a:gd name="T24" fmla="*/ 65 w 305"/>
                <a:gd name="T25" fmla="*/ 0 h 181"/>
                <a:gd name="T26" fmla="*/ 0 w 305"/>
                <a:gd name="T27" fmla="*/ 110 h 181"/>
                <a:gd name="T28" fmla="*/ 110 w 305"/>
                <a:gd name="T29" fmla="*/ 110 h 181"/>
                <a:gd name="T30" fmla="*/ 124 w 305"/>
                <a:gd name="T31" fmla="*/ 68 h 181"/>
                <a:gd name="T32" fmla="*/ 15 w 305"/>
                <a:gd name="T33" fmla="*/ 68 h 181"/>
                <a:gd name="T34" fmla="*/ 0 w 305"/>
                <a:gd name="T35" fmla="*/ 11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5" h="181">
                  <a:moveTo>
                    <a:pt x="65" y="0"/>
                  </a:moveTo>
                  <a:cubicBezTo>
                    <a:pt x="134" y="0"/>
                    <a:pt x="203" y="0"/>
                    <a:pt x="272" y="0"/>
                  </a:cubicBezTo>
                  <a:cubicBezTo>
                    <a:pt x="291" y="3"/>
                    <a:pt x="305" y="19"/>
                    <a:pt x="300" y="43"/>
                  </a:cubicBezTo>
                  <a:cubicBezTo>
                    <a:pt x="296" y="57"/>
                    <a:pt x="290" y="74"/>
                    <a:pt x="284" y="92"/>
                  </a:cubicBezTo>
                  <a:cubicBezTo>
                    <a:pt x="278" y="110"/>
                    <a:pt x="273" y="129"/>
                    <a:pt x="267" y="141"/>
                  </a:cubicBezTo>
                  <a:cubicBezTo>
                    <a:pt x="259" y="157"/>
                    <a:pt x="239" y="176"/>
                    <a:pt x="214" y="178"/>
                  </a:cubicBezTo>
                  <a:cubicBezTo>
                    <a:pt x="182" y="181"/>
                    <a:pt x="145" y="178"/>
                    <a:pt x="110" y="178"/>
                  </a:cubicBezTo>
                  <a:cubicBezTo>
                    <a:pt x="75" y="178"/>
                    <a:pt x="40" y="179"/>
                    <a:pt x="7" y="177"/>
                  </a:cubicBezTo>
                  <a:cubicBezTo>
                    <a:pt x="12" y="162"/>
                    <a:pt x="17" y="148"/>
                    <a:pt x="22" y="134"/>
                  </a:cubicBezTo>
                  <a:cubicBezTo>
                    <a:pt x="83" y="134"/>
                    <a:pt x="144" y="134"/>
                    <a:pt x="205" y="134"/>
                  </a:cubicBezTo>
                  <a:cubicBezTo>
                    <a:pt x="214" y="103"/>
                    <a:pt x="226" y="74"/>
                    <a:pt x="233" y="45"/>
                  </a:cubicBezTo>
                  <a:cubicBezTo>
                    <a:pt x="174" y="46"/>
                    <a:pt x="110" y="46"/>
                    <a:pt x="50" y="45"/>
                  </a:cubicBezTo>
                  <a:cubicBezTo>
                    <a:pt x="56" y="30"/>
                    <a:pt x="60" y="15"/>
                    <a:pt x="65" y="0"/>
                  </a:cubicBezTo>
                  <a:close/>
                  <a:moveTo>
                    <a:pt x="0" y="110"/>
                  </a:moveTo>
                  <a:cubicBezTo>
                    <a:pt x="36" y="110"/>
                    <a:pt x="73" y="110"/>
                    <a:pt x="110" y="110"/>
                  </a:cubicBezTo>
                  <a:cubicBezTo>
                    <a:pt x="115" y="96"/>
                    <a:pt x="119" y="82"/>
                    <a:pt x="124" y="68"/>
                  </a:cubicBezTo>
                  <a:cubicBezTo>
                    <a:pt x="88" y="68"/>
                    <a:pt x="51" y="68"/>
                    <a:pt x="15" y="68"/>
                  </a:cubicBezTo>
                  <a:cubicBezTo>
                    <a:pt x="9" y="81"/>
                    <a:pt x="5" y="96"/>
                    <a:pt x="0" y="110"/>
                  </a:cubicBezTo>
                  <a:close/>
                </a:path>
              </a:pathLst>
            </a:custGeom>
            <a:solidFill>
              <a:srgbClr val="1E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08147" y="2364516"/>
            <a:ext cx="760412" cy="493712"/>
            <a:chOff x="3059832" y="2358357"/>
            <a:chExt cx="760412" cy="493712"/>
          </a:xfrm>
        </p:grpSpPr>
        <p:grpSp>
          <p:nvGrpSpPr>
            <p:cNvPr id="32" name="Group 31"/>
            <p:cNvGrpSpPr/>
            <p:nvPr/>
          </p:nvGrpSpPr>
          <p:grpSpPr>
            <a:xfrm>
              <a:off x="3059832" y="2358357"/>
              <a:ext cx="760412" cy="493712"/>
              <a:chOff x="1892409" y="1876915"/>
              <a:chExt cx="760412" cy="493712"/>
            </a:xfrm>
          </p:grpSpPr>
          <p:grpSp>
            <p:nvGrpSpPr>
              <p:cNvPr id="33" name="Grupa 18"/>
              <p:cNvGrpSpPr/>
              <p:nvPr/>
            </p:nvGrpSpPr>
            <p:grpSpPr>
              <a:xfrm>
                <a:off x="1892409" y="1876915"/>
                <a:ext cx="760412" cy="493712"/>
                <a:chOff x="141288" y="1211263"/>
                <a:chExt cx="760412" cy="493712"/>
              </a:xfrm>
            </p:grpSpPr>
            <p:sp>
              <p:nvSpPr>
                <p:cNvPr id="49" name="Freeform 6"/>
                <p:cNvSpPr>
                  <a:spLocks noEditPoints="1"/>
                </p:cNvSpPr>
                <p:nvPr/>
              </p:nvSpPr>
              <p:spPr bwMode="auto">
                <a:xfrm>
                  <a:off x="141288" y="1211263"/>
                  <a:ext cx="760412" cy="493712"/>
                </a:xfrm>
                <a:custGeom>
                  <a:avLst/>
                  <a:gdLst>
                    <a:gd name="T0" fmla="*/ 242 w 242"/>
                    <a:gd name="T1" fmla="*/ 138 h 157"/>
                    <a:gd name="T2" fmla="*/ 242 w 242"/>
                    <a:gd name="T3" fmla="*/ 148 h 157"/>
                    <a:gd name="T4" fmla="*/ 232 w 242"/>
                    <a:gd name="T5" fmla="*/ 157 h 157"/>
                    <a:gd name="T6" fmla="*/ 9 w 242"/>
                    <a:gd name="T7" fmla="*/ 157 h 157"/>
                    <a:gd name="T8" fmla="*/ 0 w 242"/>
                    <a:gd name="T9" fmla="*/ 148 h 157"/>
                    <a:gd name="T10" fmla="*/ 0 w 242"/>
                    <a:gd name="T11" fmla="*/ 138 h 157"/>
                    <a:gd name="T12" fmla="*/ 99 w 242"/>
                    <a:gd name="T13" fmla="*/ 138 h 157"/>
                    <a:gd name="T14" fmla="*/ 100 w 242"/>
                    <a:gd name="T15" fmla="*/ 142 h 157"/>
                    <a:gd name="T16" fmla="*/ 102 w 242"/>
                    <a:gd name="T17" fmla="*/ 145 h 157"/>
                    <a:gd name="T18" fmla="*/ 139 w 242"/>
                    <a:gd name="T19" fmla="*/ 145 h 157"/>
                    <a:gd name="T20" fmla="*/ 142 w 242"/>
                    <a:gd name="T21" fmla="*/ 142 h 157"/>
                    <a:gd name="T22" fmla="*/ 143 w 242"/>
                    <a:gd name="T23" fmla="*/ 138 h 157"/>
                    <a:gd name="T24" fmla="*/ 242 w 242"/>
                    <a:gd name="T25" fmla="*/ 138 h 157"/>
                    <a:gd name="T26" fmla="*/ 219 w 242"/>
                    <a:gd name="T27" fmla="*/ 9 h 157"/>
                    <a:gd name="T28" fmla="*/ 219 w 242"/>
                    <a:gd name="T29" fmla="*/ 131 h 157"/>
                    <a:gd name="T30" fmla="*/ 22 w 242"/>
                    <a:gd name="T31" fmla="*/ 131 h 157"/>
                    <a:gd name="T32" fmla="*/ 22 w 242"/>
                    <a:gd name="T33" fmla="*/ 9 h 157"/>
                    <a:gd name="T34" fmla="*/ 32 w 242"/>
                    <a:gd name="T35" fmla="*/ 0 h 157"/>
                    <a:gd name="T36" fmla="*/ 210 w 242"/>
                    <a:gd name="T37" fmla="*/ 0 h 157"/>
                    <a:gd name="T38" fmla="*/ 219 w 242"/>
                    <a:gd name="T39" fmla="*/ 9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42" h="157">
                      <a:moveTo>
                        <a:pt x="242" y="138"/>
                      </a:moveTo>
                      <a:cubicBezTo>
                        <a:pt x="242" y="148"/>
                        <a:pt x="242" y="148"/>
                        <a:pt x="242" y="148"/>
                      </a:cubicBezTo>
                      <a:cubicBezTo>
                        <a:pt x="242" y="153"/>
                        <a:pt x="237" y="157"/>
                        <a:pt x="232" y="157"/>
                      </a:cubicBezTo>
                      <a:cubicBezTo>
                        <a:pt x="9" y="157"/>
                        <a:pt x="9" y="157"/>
                        <a:pt x="9" y="157"/>
                      </a:cubicBezTo>
                      <a:cubicBezTo>
                        <a:pt x="4" y="157"/>
                        <a:pt x="0" y="153"/>
                        <a:pt x="0" y="148"/>
                      </a:cubicBezTo>
                      <a:cubicBezTo>
                        <a:pt x="0" y="138"/>
                        <a:pt x="0" y="138"/>
                        <a:pt x="0" y="138"/>
                      </a:cubicBezTo>
                      <a:cubicBezTo>
                        <a:pt x="99" y="138"/>
                        <a:pt x="99" y="138"/>
                        <a:pt x="99" y="138"/>
                      </a:cubicBezTo>
                      <a:cubicBezTo>
                        <a:pt x="99" y="139"/>
                        <a:pt x="99" y="141"/>
                        <a:pt x="100" y="142"/>
                      </a:cubicBezTo>
                      <a:cubicBezTo>
                        <a:pt x="100" y="144"/>
                        <a:pt x="101" y="145"/>
                        <a:pt x="102" y="145"/>
                      </a:cubicBezTo>
                      <a:cubicBezTo>
                        <a:pt x="139" y="145"/>
                        <a:pt x="139" y="145"/>
                        <a:pt x="139" y="145"/>
                      </a:cubicBezTo>
                      <a:cubicBezTo>
                        <a:pt x="141" y="145"/>
                        <a:pt x="142" y="144"/>
                        <a:pt x="142" y="142"/>
                      </a:cubicBezTo>
                      <a:cubicBezTo>
                        <a:pt x="142" y="141"/>
                        <a:pt x="143" y="139"/>
                        <a:pt x="143" y="138"/>
                      </a:cubicBezTo>
                      <a:lnTo>
                        <a:pt x="242" y="138"/>
                      </a:lnTo>
                      <a:close/>
                      <a:moveTo>
                        <a:pt x="219" y="9"/>
                      </a:moveTo>
                      <a:cubicBezTo>
                        <a:pt x="219" y="131"/>
                        <a:pt x="219" y="131"/>
                        <a:pt x="219" y="131"/>
                      </a:cubicBezTo>
                      <a:cubicBezTo>
                        <a:pt x="22" y="131"/>
                        <a:pt x="22" y="131"/>
                        <a:pt x="22" y="131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2" y="4"/>
                        <a:pt x="27" y="0"/>
                        <a:pt x="32" y="0"/>
                      </a:cubicBezTo>
                      <a:cubicBezTo>
                        <a:pt x="210" y="0"/>
                        <a:pt x="210" y="0"/>
                        <a:pt x="210" y="0"/>
                      </a:cubicBezTo>
                      <a:cubicBezTo>
                        <a:pt x="215" y="0"/>
                        <a:pt x="219" y="4"/>
                        <a:pt x="219" y="9"/>
                      </a:cubicBezTo>
                      <a:close/>
                    </a:path>
                  </a:pathLst>
                </a:custGeom>
                <a:solidFill>
                  <a:srgbClr val="4F4F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0" name="Freeform 7"/>
                <p:cNvSpPr>
                  <a:spLocks/>
                </p:cNvSpPr>
                <p:nvPr/>
              </p:nvSpPr>
              <p:spPr bwMode="auto">
                <a:xfrm>
                  <a:off x="254000" y="1258888"/>
                  <a:ext cx="534987" cy="317500"/>
                </a:xfrm>
                <a:custGeom>
                  <a:avLst/>
                  <a:gdLst>
                    <a:gd name="T0" fmla="*/ 170 w 170"/>
                    <a:gd name="T1" fmla="*/ 101 h 101"/>
                    <a:gd name="T2" fmla="*/ 170 w 170"/>
                    <a:gd name="T3" fmla="*/ 1 h 101"/>
                    <a:gd name="T4" fmla="*/ 169 w 170"/>
                    <a:gd name="T5" fmla="*/ 0 h 101"/>
                    <a:gd name="T6" fmla="*/ 1 w 170"/>
                    <a:gd name="T7" fmla="*/ 0 h 101"/>
                    <a:gd name="T8" fmla="*/ 0 w 170"/>
                    <a:gd name="T9" fmla="*/ 1 h 101"/>
                    <a:gd name="T10" fmla="*/ 0 w 170"/>
                    <a:gd name="T11" fmla="*/ 101 h 101"/>
                    <a:gd name="T12" fmla="*/ 170 w 170"/>
                    <a:gd name="T13" fmla="*/ 10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0" h="101">
                      <a:moveTo>
                        <a:pt x="170" y="101"/>
                      </a:moveTo>
                      <a:cubicBezTo>
                        <a:pt x="170" y="1"/>
                        <a:pt x="170" y="1"/>
                        <a:pt x="170" y="1"/>
                      </a:cubicBezTo>
                      <a:cubicBezTo>
                        <a:pt x="170" y="0"/>
                        <a:pt x="170" y="0"/>
                        <a:pt x="169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lnTo>
                        <a:pt x="170" y="101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4" name="Freeform 6"/>
              <p:cNvSpPr>
                <a:spLocks noEditPoints="1"/>
              </p:cNvSpPr>
              <p:nvPr/>
            </p:nvSpPr>
            <p:spPr bwMode="auto">
              <a:xfrm flipV="1">
                <a:off x="2301364" y="1987210"/>
                <a:ext cx="195877" cy="199699"/>
              </a:xfrm>
              <a:custGeom>
                <a:avLst/>
                <a:gdLst>
                  <a:gd name="T0" fmla="*/ 36 w 239"/>
                  <a:gd name="T1" fmla="*/ 243 h 243"/>
                  <a:gd name="T2" fmla="*/ 0 w 239"/>
                  <a:gd name="T3" fmla="*/ 243 h 243"/>
                  <a:gd name="T4" fmla="*/ 0 w 239"/>
                  <a:gd name="T5" fmla="*/ 136 h 243"/>
                  <a:gd name="T6" fmla="*/ 36 w 239"/>
                  <a:gd name="T7" fmla="*/ 136 h 243"/>
                  <a:gd name="T8" fmla="*/ 36 w 239"/>
                  <a:gd name="T9" fmla="*/ 243 h 243"/>
                  <a:gd name="T10" fmla="*/ 234 w 239"/>
                  <a:gd name="T11" fmla="*/ 135 h 243"/>
                  <a:gd name="T12" fmla="*/ 219 w 239"/>
                  <a:gd name="T13" fmla="*/ 111 h 243"/>
                  <a:gd name="T14" fmla="*/ 160 w 239"/>
                  <a:gd name="T15" fmla="*/ 103 h 243"/>
                  <a:gd name="T16" fmla="*/ 155 w 239"/>
                  <a:gd name="T17" fmla="*/ 92 h 243"/>
                  <a:gd name="T18" fmla="*/ 167 w 239"/>
                  <a:gd name="T19" fmla="*/ 54 h 243"/>
                  <a:gd name="T20" fmla="*/ 155 w 239"/>
                  <a:gd name="T21" fmla="*/ 1 h 243"/>
                  <a:gd name="T22" fmla="*/ 140 w 239"/>
                  <a:gd name="T23" fmla="*/ 25 h 243"/>
                  <a:gd name="T24" fmla="*/ 83 w 239"/>
                  <a:gd name="T25" fmla="*/ 105 h 243"/>
                  <a:gd name="T26" fmla="*/ 50 w 239"/>
                  <a:gd name="T27" fmla="*/ 136 h 243"/>
                  <a:gd name="T28" fmla="*/ 50 w 239"/>
                  <a:gd name="T29" fmla="*/ 243 h 243"/>
                  <a:gd name="T30" fmla="*/ 76 w 239"/>
                  <a:gd name="T31" fmla="*/ 241 h 243"/>
                  <a:gd name="T32" fmla="*/ 161 w 239"/>
                  <a:gd name="T33" fmla="*/ 241 h 243"/>
                  <a:gd name="T34" fmla="*/ 206 w 239"/>
                  <a:gd name="T35" fmla="*/ 232 h 243"/>
                  <a:gd name="T36" fmla="*/ 233 w 239"/>
                  <a:gd name="T37" fmla="*/ 197 h 243"/>
                  <a:gd name="T38" fmla="*/ 239 w 239"/>
                  <a:gd name="T39" fmla="*/ 167 h 243"/>
                  <a:gd name="T40" fmla="*/ 234 w 239"/>
                  <a:gd name="T41" fmla="*/ 13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9" h="243">
                    <a:moveTo>
                      <a:pt x="36" y="243"/>
                    </a:moveTo>
                    <a:cubicBezTo>
                      <a:pt x="0" y="243"/>
                      <a:pt x="0" y="243"/>
                      <a:pt x="0" y="243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6" y="243"/>
                      <a:pt x="36" y="243"/>
                      <a:pt x="36" y="243"/>
                    </a:cubicBezTo>
                    <a:close/>
                    <a:moveTo>
                      <a:pt x="234" y="135"/>
                    </a:moveTo>
                    <a:cubicBezTo>
                      <a:pt x="233" y="125"/>
                      <a:pt x="228" y="115"/>
                      <a:pt x="219" y="111"/>
                    </a:cubicBezTo>
                    <a:cubicBezTo>
                      <a:pt x="209" y="107"/>
                      <a:pt x="162" y="104"/>
                      <a:pt x="160" y="103"/>
                    </a:cubicBezTo>
                    <a:cubicBezTo>
                      <a:pt x="158" y="102"/>
                      <a:pt x="154" y="97"/>
                      <a:pt x="155" y="92"/>
                    </a:cubicBezTo>
                    <a:cubicBezTo>
                      <a:pt x="156" y="87"/>
                      <a:pt x="157" y="74"/>
                      <a:pt x="167" y="54"/>
                    </a:cubicBezTo>
                    <a:cubicBezTo>
                      <a:pt x="182" y="23"/>
                      <a:pt x="167" y="0"/>
                      <a:pt x="155" y="1"/>
                    </a:cubicBezTo>
                    <a:cubicBezTo>
                      <a:pt x="144" y="2"/>
                      <a:pt x="142" y="16"/>
                      <a:pt x="140" y="25"/>
                    </a:cubicBezTo>
                    <a:cubicBezTo>
                      <a:pt x="139" y="33"/>
                      <a:pt x="93" y="93"/>
                      <a:pt x="83" y="105"/>
                    </a:cubicBezTo>
                    <a:cubicBezTo>
                      <a:pt x="74" y="115"/>
                      <a:pt x="57" y="129"/>
                      <a:pt x="50" y="136"/>
                    </a:cubicBezTo>
                    <a:cubicBezTo>
                      <a:pt x="50" y="243"/>
                      <a:pt x="50" y="243"/>
                      <a:pt x="50" y="243"/>
                    </a:cubicBezTo>
                    <a:cubicBezTo>
                      <a:pt x="64" y="242"/>
                      <a:pt x="76" y="241"/>
                      <a:pt x="76" y="241"/>
                    </a:cubicBezTo>
                    <a:cubicBezTo>
                      <a:pt x="151" y="242"/>
                      <a:pt x="161" y="241"/>
                      <a:pt x="161" y="241"/>
                    </a:cubicBezTo>
                    <a:cubicBezTo>
                      <a:pt x="192" y="239"/>
                      <a:pt x="197" y="238"/>
                      <a:pt x="206" y="232"/>
                    </a:cubicBezTo>
                    <a:cubicBezTo>
                      <a:pt x="218" y="223"/>
                      <a:pt x="231" y="208"/>
                      <a:pt x="233" y="197"/>
                    </a:cubicBezTo>
                    <a:cubicBezTo>
                      <a:pt x="235" y="187"/>
                      <a:pt x="238" y="177"/>
                      <a:pt x="239" y="167"/>
                    </a:cubicBezTo>
                    <a:cubicBezTo>
                      <a:pt x="239" y="153"/>
                      <a:pt x="235" y="145"/>
                      <a:pt x="234" y="1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15"/>
              <p:cNvSpPr>
                <a:spLocks/>
              </p:cNvSpPr>
              <p:nvPr/>
            </p:nvSpPr>
            <p:spPr bwMode="auto">
              <a:xfrm>
                <a:off x="2077054" y="1977530"/>
                <a:ext cx="209521" cy="232115"/>
              </a:xfrm>
              <a:custGeom>
                <a:avLst/>
                <a:gdLst>
                  <a:gd name="T0" fmla="*/ 1 w 216"/>
                  <a:gd name="T1" fmla="*/ 228 h 239"/>
                  <a:gd name="T2" fmla="*/ 8 w 216"/>
                  <a:gd name="T3" fmla="*/ 171 h 239"/>
                  <a:gd name="T4" fmla="*/ 34 w 216"/>
                  <a:gd name="T5" fmla="*/ 146 h 239"/>
                  <a:gd name="T6" fmla="*/ 58 w 216"/>
                  <a:gd name="T7" fmla="*/ 136 h 239"/>
                  <a:gd name="T8" fmla="*/ 83 w 216"/>
                  <a:gd name="T9" fmla="*/ 119 h 239"/>
                  <a:gd name="T10" fmla="*/ 76 w 216"/>
                  <a:gd name="T11" fmla="*/ 93 h 239"/>
                  <a:gd name="T12" fmla="*/ 69 w 216"/>
                  <a:gd name="T13" fmla="*/ 81 h 239"/>
                  <a:gd name="T14" fmla="*/ 67 w 216"/>
                  <a:gd name="T15" fmla="*/ 51 h 239"/>
                  <a:gd name="T16" fmla="*/ 68 w 216"/>
                  <a:gd name="T17" fmla="*/ 30 h 239"/>
                  <a:gd name="T18" fmla="*/ 79 w 216"/>
                  <a:gd name="T19" fmla="*/ 12 h 239"/>
                  <a:gd name="T20" fmla="*/ 72 w 216"/>
                  <a:gd name="T21" fmla="*/ 5 h 239"/>
                  <a:gd name="T22" fmla="*/ 84 w 216"/>
                  <a:gd name="T23" fmla="*/ 6 h 239"/>
                  <a:gd name="T24" fmla="*/ 85 w 216"/>
                  <a:gd name="T25" fmla="*/ 0 h 239"/>
                  <a:gd name="T26" fmla="*/ 90 w 216"/>
                  <a:gd name="T27" fmla="*/ 5 h 239"/>
                  <a:gd name="T28" fmla="*/ 103 w 216"/>
                  <a:gd name="T29" fmla="*/ 1 h 239"/>
                  <a:gd name="T30" fmla="*/ 116 w 216"/>
                  <a:gd name="T31" fmla="*/ 1 h 239"/>
                  <a:gd name="T32" fmla="*/ 133 w 216"/>
                  <a:gd name="T33" fmla="*/ 6 h 239"/>
                  <a:gd name="T34" fmla="*/ 151 w 216"/>
                  <a:gd name="T35" fmla="*/ 26 h 239"/>
                  <a:gd name="T36" fmla="*/ 153 w 216"/>
                  <a:gd name="T37" fmla="*/ 39 h 239"/>
                  <a:gd name="T38" fmla="*/ 152 w 216"/>
                  <a:gd name="T39" fmla="*/ 51 h 239"/>
                  <a:gd name="T40" fmla="*/ 154 w 216"/>
                  <a:gd name="T41" fmla="*/ 66 h 239"/>
                  <a:gd name="T42" fmla="*/ 143 w 216"/>
                  <a:gd name="T43" fmla="*/ 93 h 239"/>
                  <a:gd name="T44" fmla="*/ 139 w 216"/>
                  <a:gd name="T45" fmla="*/ 111 h 239"/>
                  <a:gd name="T46" fmla="*/ 142 w 216"/>
                  <a:gd name="T47" fmla="*/ 127 h 239"/>
                  <a:gd name="T48" fmla="*/ 165 w 216"/>
                  <a:gd name="T49" fmla="*/ 140 h 239"/>
                  <a:gd name="T50" fmla="*/ 196 w 216"/>
                  <a:gd name="T51" fmla="*/ 155 h 239"/>
                  <a:gd name="T52" fmla="*/ 211 w 216"/>
                  <a:gd name="T53" fmla="*/ 178 h 239"/>
                  <a:gd name="T54" fmla="*/ 216 w 216"/>
                  <a:gd name="T55" fmla="*/ 227 h 239"/>
                  <a:gd name="T56" fmla="*/ 1 w 216"/>
                  <a:gd name="T57" fmla="*/ 228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6" h="239">
                    <a:moveTo>
                      <a:pt x="1" y="228"/>
                    </a:moveTo>
                    <a:cubicBezTo>
                      <a:pt x="0" y="221"/>
                      <a:pt x="3" y="182"/>
                      <a:pt x="8" y="171"/>
                    </a:cubicBezTo>
                    <a:cubicBezTo>
                      <a:pt x="13" y="161"/>
                      <a:pt x="26" y="149"/>
                      <a:pt x="34" y="146"/>
                    </a:cubicBezTo>
                    <a:cubicBezTo>
                      <a:pt x="44" y="142"/>
                      <a:pt x="54" y="138"/>
                      <a:pt x="58" y="136"/>
                    </a:cubicBezTo>
                    <a:cubicBezTo>
                      <a:pt x="62" y="134"/>
                      <a:pt x="82" y="128"/>
                      <a:pt x="83" y="119"/>
                    </a:cubicBezTo>
                    <a:cubicBezTo>
                      <a:pt x="85" y="112"/>
                      <a:pt x="80" y="97"/>
                      <a:pt x="76" y="93"/>
                    </a:cubicBezTo>
                    <a:cubicBezTo>
                      <a:pt x="72" y="90"/>
                      <a:pt x="70" y="83"/>
                      <a:pt x="69" y="81"/>
                    </a:cubicBezTo>
                    <a:cubicBezTo>
                      <a:pt x="68" y="79"/>
                      <a:pt x="62" y="59"/>
                      <a:pt x="67" y="51"/>
                    </a:cubicBezTo>
                    <a:cubicBezTo>
                      <a:pt x="67" y="51"/>
                      <a:pt x="66" y="35"/>
                      <a:pt x="68" y="30"/>
                    </a:cubicBezTo>
                    <a:cubicBezTo>
                      <a:pt x="71" y="24"/>
                      <a:pt x="79" y="14"/>
                      <a:pt x="79" y="12"/>
                    </a:cubicBezTo>
                    <a:cubicBezTo>
                      <a:pt x="79" y="10"/>
                      <a:pt x="76" y="5"/>
                      <a:pt x="72" y="5"/>
                    </a:cubicBezTo>
                    <a:cubicBezTo>
                      <a:pt x="72" y="5"/>
                      <a:pt x="79" y="3"/>
                      <a:pt x="84" y="6"/>
                    </a:cubicBezTo>
                    <a:cubicBezTo>
                      <a:pt x="84" y="6"/>
                      <a:pt x="83" y="2"/>
                      <a:pt x="85" y="0"/>
                    </a:cubicBezTo>
                    <a:cubicBezTo>
                      <a:pt x="85" y="0"/>
                      <a:pt x="87" y="5"/>
                      <a:pt x="90" y="5"/>
                    </a:cubicBezTo>
                    <a:cubicBezTo>
                      <a:pt x="93" y="4"/>
                      <a:pt x="98" y="1"/>
                      <a:pt x="103" y="1"/>
                    </a:cubicBezTo>
                    <a:cubicBezTo>
                      <a:pt x="107" y="1"/>
                      <a:pt x="112" y="0"/>
                      <a:pt x="116" y="1"/>
                    </a:cubicBezTo>
                    <a:cubicBezTo>
                      <a:pt x="120" y="1"/>
                      <a:pt x="130" y="4"/>
                      <a:pt x="133" y="6"/>
                    </a:cubicBezTo>
                    <a:cubicBezTo>
                      <a:pt x="135" y="8"/>
                      <a:pt x="147" y="14"/>
                      <a:pt x="151" y="26"/>
                    </a:cubicBezTo>
                    <a:cubicBezTo>
                      <a:pt x="153" y="33"/>
                      <a:pt x="153" y="39"/>
                      <a:pt x="153" y="39"/>
                    </a:cubicBezTo>
                    <a:cubicBezTo>
                      <a:pt x="152" y="51"/>
                      <a:pt x="152" y="51"/>
                      <a:pt x="152" y="51"/>
                    </a:cubicBezTo>
                    <a:cubicBezTo>
                      <a:pt x="152" y="51"/>
                      <a:pt x="155" y="58"/>
                      <a:pt x="154" y="66"/>
                    </a:cubicBezTo>
                    <a:cubicBezTo>
                      <a:pt x="154" y="76"/>
                      <a:pt x="147" y="88"/>
                      <a:pt x="143" y="93"/>
                    </a:cubicBezTo>
                    <a:cubicBezTo>
                      <a:pt x="140" y="102"/>
                      <a:pt x="139" y="103"/>
                      <a:pt x="139" y="111"/>
                    </a:cubicBezTo>
                    <a:cubicBezTo>
                      <a:pt x="138" y="119"/>
                      <a:pt x="140" y="125"/>
                      <a:pt x="142" y="127"/>
                    </a:cubicBezTo>
                    <a:cubicBezTo>
                      <a:pt x="146" y="131"/>
                      <a:pt x="161" y="138"/>
                      <a:pt x="165" y="140"/>
                    </a:cubicBezTo>
                    <a:cubicBezTo>
                      <a:pt x="167" y="141"/>
                      <a:pt x="191" y="151"/>
                      <a:pt x="196" y="155"/>
                    </a:cubicBezTo>
                    <a:cubicBezTo>
                      <a:pt x="202" y="159"/>
                      <a:pt x="209" y="169"/>
                      <a:pt x="211" y="178"/>
                    </a:cubicBezTo>
                    <a:cubicBezTo>
                      <a:pt x="214" y="195"/>
                      <a:pt x="216" y="221"/>
                      <a:pt x="216" y="227"/>
                    </a:cubicBezTo>
                    <a:cubicBezTo>
                      <a:pt x="216" y="239"/>
                      <a:pt x="2" y="239"/>
                      <a:pt x="1" y="2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4" name="Freeform 14"/>
            <p:cNvSpPr>
              <a:spLocks noEditPoints="1"/>
            </p:cNvSpPr>
            <p:nvPr/>
          </p:nvSpPr>
          <p:spPr bwMode="auto">
            <a:xfrm>
              <a:off x="3310120" y="2614052"/>
              <a:ext cx="78233" cy="45719"/>
            </a:xfrm>
            <a:custGeom>
              <a:avLst/>
              <a:gdLst>
                <a:gd name="T0" fmla="*/ 65 w 305"/>
                <a:gd name="T1" fmla="*/ 0 h 181"/>
                <a:gd name="T2" fmla="*/ 272 w 305"/>
                <a:gd name="T3" fmla="*/ 0 h 181"/>
                <a:gd name="T4" fmla="*/ 300 w 305"/>
                <a:gd name="T5" fmla="*/ 43 h 181"/>
                <a:gd name="T6" fmla="*/ 284 w 305"/>
                <a:gd name="T7" fmla="*/ 92 h 181"/>
                <a:gd name="T8" fmla="*/ 267 w 305"/>
                <a:gd name="T9" fmla="*/ 141 h 181"/>
                <a:gd name="T10" fmla="*/ 214 w 305"/>
                <a:gd name="T11" fmla="*/ 178 h 181"/>
                <a:gd name="T12" fmla="*/ 110 w 305"/>
                <a:gd name="T13" fmla="*/ 178 h 181"/>
                <a:gd name="T14" fmla="*/ 7 w 305"/>
                <a:gd name="T15" fmla="*/ 177 h 181"/>
                <a:gd name="T16" fmla="*/ 22 w 305"/>
                <a:gd name="T17" fmla="*/ 134 h 181"/>
                <a:gd name="T18" fmla="*/ 205 w 305"/>
                <a:gd name="T19" fmla="*/ 134 h 181"/>
                <a:gd name="T20" fmla="*/ 233 w 305"/>
                <a:gd name="T21" fmla="*/ 45 h 181"/>
                <a:gd name="T22" fmla="*/ 50 w 305"/>
                <a:gd name="T23" fmla="*/ 45 h 181"/>
                <a:gd name="T24" fmla="*/ 65 w 305"/>
                <a:gd name="T25" fmla="*/ 0 h 181"/>
                <a:gd name="T26" fmla="*/ 0 w 305"/>
                <a:gd name="T27" fmla="*/ 110 h 181"/>
                <a:gd name="T28" fmla="*/ 110 w 305"/>
                <a:gd name="T29" fmla="*/ 110 h 181"/>
                <a:gd name="T30" fmla="*/ 124 w 305"/>
                <a:gd name="T31" fmla="*/ 68 h 181"/>
                <a:gd name="T32" fmla="*/ 15 w 305"/>
                <a:gd name="T33" fmla="*/ 68 h 181"/>
                <a:gd name="T34" fmla="*/ 0 w 305"/>
                <a:gd name="T35" fmla="*/ 11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5" h="181">
                  <a:moveTo>
                    <a:pt x="65" y="0"/>
                  </a:moveTo>
                  <a:cubicBezTo>
                    <a:pt x="134" y="0"/>
                    <a:pt x="203" y="0"/>
                    <a:pt x="272" y="0"/>
                  </a:cubicBezTo>
                  <a:cubicBezTo>
                    <a:pt x="291" y="3"/>
                    <a:pt x="305" y="19"/>
                    <a:pt x="300" y="43"/>
                  </a:cubicBezTo>
                  <a:cubicBezTo>
                    <a:pt x="296" y="57"/>
                    <a:pt x="290" y="74"/>
                    <a:pt x="284" y="92"/>
                  </a:cubicBezTo>
                  <a:cubicBezTo>
                    <a:pt x="278" y="110"/>
                    <a:pt x="273" y="129"/>
                    <a:pt x="267" y="141"/>
                  </a:cubicBezTo>
                  <a:cubicBezTo>
                    <a:pt x="259" y="157"/>
                    <a:pt x="239" y="176"/>
                    <a:pt x="214" y="178"/>
                  </a:cubicBezTo>
                  <a:cubicBezTo>
                    <a:pt x="182" y="181"/>
                    <a:pt x="145" y="178"/>
                    <a:pt x="110" y="178"/>
                  </a:cubicBezTo>
                  <a:cubicBezTo>
                    <a:pt x="75" y="178"/>
                    <a:pt x="40" y="179"/>
                    <a:pt x="7" y="177"/>
                  </a:cubicBezTo>
                  <a:cubicBezTo>
                    <a:pt x="12" y="162"/>
                    <a:pt x="17" y="148"/>
                    <a:pt x="22" y="134"/>
                  </a:cubicBezTo>
                  <a:cubicBezTo>
                    <a:pt x="83" y="134"/>
                    <a:pt x="144" y="134"/>
                    <a:pt x="205" y="134"/>
                  </a:cubicBezTo>
                  <a:cubicBezTo>
                    <a:pt x="214" y="103"/>
                    <a:pt x="226" y="74"/>
                    <a:pt x="233" y="45"/>
                  </a:cubicBezTo>
                  <a:cubicBezTo>
                    <a:pt x="174" y="46"/>
                    <a:pt x="110" y="46"/>
                    <a:pt x="50" y="45"/>
                  </a:cubicBezTo>
                  <a:cubicBezTo>
                    <a:pt x="56" y="30"/>
                    <a:pt x="60" y="15"/>
                    <a:pt x="65" y="0"/>
                  </a:cubicBezTo>
                  <a:close/>
                  <a:moveTo>
                    <a:pt x="0" y="110"/>
                  </a:moveTo>
                  <a:cubicBezTo>
                    <a:pt x="36" y="110"/>
                    <a:pt x="73" y="110"/>
                    <a:pt x="110" y="110"/>
                  </a:cubicBezTo>
                  <a:cubicBezTo>
                    <a:pt x="115" y="96"/>
                    <a:pt x="119" y="82"/>
                    <a:pt x="124" y="68"/>
                  </a:cubicBezTo>
                  <a:cubicBezTo>
                    <a:pt x="88" y="68"/>
                    <a:pt x="51" y="68"/>
                    <a:pt x="15" y="68"/>
                  </a:cubicBezTo>
                  <a:cubicBezTo>
                    <a:pt x="9" y="81"/>
                    <a:pt x="5" y="96"/>
                    <a:pt x="0" y="110"/>
                  </a:cubicBezTo>
                  <a:close/>
                </a:path>
              </a:pathLst>
            </a:custGeom>
            <a:solidFill>
              <a:srgbClr val="1E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907704" y="4535154"/>
            <a:ext cx="760412" cy="493712"/>
            <a:chOff x="1907704" y="4535154"/>
            <a:chExt cx="760412" cy="493712"/>
          </a:xfrm>
        </p:grpSpPr>
        <p:grpSp>
          <p:nvGrpSpPr>
            <p:cNvPr id="84" name="Group 83"/>
            <p:cNvGrpSpPr/>
            <p:nvPr/>
          </p:nvGrpSpPr>
          <p:grpSpPr>
            <a:xfrm>
              <a:off x="1907704" y="4535154"/>
              <a:ext cx="760412" cy="493712"/>
              <a:chOff x="1892409" y="1876915"/>
              <a:chExt cx="760412" cy="493712"/>
            </a:xfrm>
          </p:grpSpPr>
          <p:grpSp>
            <p:nvGrpSpPr>
              <p:cNvPr id="85" name="Grupa 18"/>
              <p:cNvGrpSpPr/>
              <p:nvPr/>
            </p:nvGrpSpPr>
            <p:grpSpPr>
              <a:xfrm>
                <a:off x="1892409" y="1876915"/>
                <a:ext cx="760412" cy="493712"/>
                <a:chOff x="141288" y="1211263"/>
                <a:chExt cx="760412" cy="493712"/>
              </a:xfrm>
            </p:grpSpPr>
            <p:sp>
              <p:nvSpPr>
                <p:cNvPr id="88" name="Freeform 6"/>
                <p:cNvSpPr>
                  <a:spLocks noEditPoints="1"/>
                </p:cNvSpPr>
                <p:nvPr/>
              </p:nvSpPr>
              <p:spPr bwMode="auto">
                <a:xfrm>
                  <a:off x="141288" y="1211263"/>
                  <a:ext cx="760412" cy="493712"/>
                </a:xfrm>
                <a:custGeom>
                  <a:avLst/>
                  <a:gdLst>
                    <a:gd name="T0" fmla="*/ 242 w 242"/>
                    <a:gd name="T1" fmla="*/ 138 h 157"/>
                    <a:gd name="T2" fmla="*/ 242 w 242"/>
                    <a:gd name="T3" fmla="*/ 148 h 157"/>
                    <a:gd name="T4" fmla="*/ 232 w 242"/>
                    <a:gd name="T5" fmla="*/ 157 h 157"/>
                    <a:gd name="T6" fmla="*/ 9 w 242"/>
                    <a:gd name="T7" fmla="*/ 157 h 157"/>
                    <a:gd name="T8" fmla="*/ 0 w 242"/>
                    <a:gd name="T9" fmla="*/ 148 h 157"/>
                    <a:gd name="T10" fmla="*/ 0 w 242"/>
                    <a:gd name="T11" fmla="*/ 138 h 157"/>
                    <a:gd name="T12" fmla="*/ 99 w 242"/>
                    <a:gd name="T13" fmla="*/ 138 h 157"/>
                    <a:gd name="T14" fmla="*/ 100 w 242"/>
                    <a:gd name="T15" fmla="*/ 142 h 157"/>
                    <a:gd name="T16" fmla="*/ 102 w 242"/>
                    <a:gd name="T17" fmla="*/ 145 h 157"/>
                    <a:gd name="T18" fmla="*/ 139 w 242"/>
                    <a:gd name="T19" fmla="*/ 145 h 157"/>
                    <a:gd name="T20" fmla="*/ 142 w 242"/>
                    <a:gd name="T21" fmla="*/ 142 h 157"/>
                    <a:gd name="T22" fmla="*/ 143 w 242"/>
                    <a:gd name="T23" fmla="*/ 138 h 157"/>
                    <a:gd name="T24" fmla="*/ 242 w 242"/>
                    <a:gd name="T25" fmla="*/ 138 h 157"/>
                    <a:gd name="T26" fmla="*/ 219 w 242"/>
                    <a:gd name="T27" fmla="*/ 9 h 157"/>
                    <a:gd name="T28" fmla="*/ 219 w 242"/>
                    <a:gd name="T29" fmla="*/ 131 h 157"/>
                    <a:gd name="T30" fmla="*/ 22 w 242"/>
                    <a:gd name="T31" fmla="*/ 131 h 157"/>
                    <a:gd name="T32" fmla="*/ 22 w 242"/>
                    <a:gd name="T33" fmla="*/ 9 h 157"/>
                    <a:gd name="T34" fmla="*/ 32 w 242"/>
                    <a:gd name="T35" fmla="*/ 0 h 157"/>
                    <a:gd name="T36" fmla="*/ 210 w 242"/>
                    <a:gd name="T37" fmla="*/ 0 h 157"/>
                    <a:gd name="T38" fmla="*/ 219 w 242"/>
                    <a:gd name="T39" fmla="*/ 9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42" h="157">
                      <a:moveTo>
                        <a:pt x="242" y="138"/>
                      </a:moveTo>
                      <a:cubicBezTo>
                        <a:pt x="242" y="148"/>
                        <a:pt x="242" y="148"/>
                        <a:pt x="242" y="148"/>
                      </a:cubicBezTo>
                      <a:cubicBezTo>
                        <a:pt x="242" y="153"/>
                        <a:pt x="237" y="157"/>
                        <a:pt x="232" y="157"/>
                      </a:cubicBezTo>
                      <a:cubicBezTo>
                        <a:pt x="9" y="157"/>
                        <a:pt x="9" y="157"/>
                        <a:pt x="9" y="157"/>
                      </a:cubicBezTo>
                      <a:cubicBezTo>
                        <a:pt x="4" y="157"/>
                        <a:pt x="0" y="153"/>
                        <a:pt x="0" y="148"/>
                      </a:cubicBezTo>
                      <a:cubicBezTo>
                        <a:pt x="0" y="138"/>
                        <a:pt x="0" y="138"/>
                        <a:pt x="0" y="138"/>
                      </a:cubicBezTo>
                      <a:cubicBezTo>
                        <a:pt x="99" y="138"/>
                        <a:pt x="99" y="138"/>
                        <a:pt x="99" y="138"/>
                      </a:cubicBezTo>
                      <a:cubicBezTo>
                        <a:pt x="99" y="139"/>
                        <a:pt x="99" y="141"/>
                        <a:pt x="100" y="142"/>
                      </a:cubicBezTo>
                      <a:cubicBezTo>
                        <a:pt x="100" y="144"/>
                        <a:pt x="101" y="145"/>
                        <a:pt x="102" y="145"/>
                      </a:cubicBezTo>
                      <a:cubicBezTo>
                        <a:pt x="139" y="145"/>
                        <a:pt x="139" y="145"/>
                        <a:pt x="139" y="145"/>
                      </a:cubicBezTo>
                      <a:cubicBezTo>
                        <a:pt x="141" y="145"/>
                        <a:pt x="142" y="144"/>
                        <a:pt x="142" y="142"/>
                      </a:cubicBezTo>
                      <a:cubicBezTo>
                        <a:pt x="142" y="141"/>
                        <a:pt x="143" y="139"/>
                        <a:pt x="143" y="138"/>
                      </a:cubicBezTo>
                      <a:lnTo>
                        <a:pt x="242" y="138"/>
                      </a:lnTo>
                      <a:close/>
                      <a:moveTo>
                        <a:pt x="219" y="9"/>
                      </a:moveTo>
                      <a:cubicBezTo>
                        <a:pt x="219" y="131"/>
                        <a:pt x="219" y="131"/>
                        <a:pt x="219" y="131"/>
                      </a:cubicBezTo>
                      <a:cubicBezTo>
                        <a:pt x="22" y="131"/>
                        <a:pt x="22" y="131"/>
                        <a:pt x="22" y="131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2" y="4"/>
                        <a:pt x="27" y="0"/>
                        <a:pt x="32" y="0"/>
                      </a:cubicBezTo>
                      <a:cubicBezTo>
                        <a:pt x="210" y="0"/>
                        <a:pt x="210" y="0"/>
                        <a:pt x="210" y="0"/>
                      </a:cubicBezTo>
                      <a:cubicBezTo>
                        <a:pt x="215" y="0"/>
                        <a:pt x="219" y="4"/>
                        <a:pt x="219" y="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9" name="Freeform 7"/>
                <p:cNvSpPr>
                  <a:spLocks/>
                </p:cNvSpPr>
                <p:nvPr/>
              </p:nvSpPr>
              <p:spPr bwMode="auto">
                <a:xfrm>
                  <a:off x="254000" y="1258888"/>
                  <a:ext cx="534987" cy="317500"/>
                </a:xfrm>
                <a:custGeom>
                  <a:avLst/>
                  <a:gdLst>
                    <a:gd name="T0" fmla="*/ 170 w 170"/>
                    <a:gd name="T1" fmla="*/ 101 h 101"/>
                    <a:gd name="T2" fmla="*/ 170 w 170"/>
                    <a:gd name="T3" fmla="*/ 1 h 101"/>
                    <a:gd name="T4" fmla="*/ 169 w 170"/>
                    <a:gd name="T5" fmla="*/ 0 h 101"/>
                    <a:gd name="T6" fmla="*/ 1 w 170"/>
                    <a:gd name="T7" fmla="*/ 0 h 101"/>
                    <a:gd name="T8" fmla="*/ 0 w 170"/>
                    <a:gd name="T9" fmla="*/ 1 h 101"/>
                    <a:gd name="T10" fmla="*/ 0 w 170"/>
                    <a:gd name="T11" fmla="*/ 101 h 101"/>
                    <a:gd name="T12" fmla="*/ 170 w 170"/>
                    <a:gd name="T13" fmla="*/ 10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0" h="101">
                      <a:moveTo>
                        <a:pt x="170" y="101"/>
                      </a:moveTo>
                      <a:cubicBezTo>
                        <a:pt x="170" y="1"/>
                        <a:pt x="170" y="1"/>
                        <a:pt x="170" y="1"/>
                      </a:cubicBezTo>
                      <a:cubicBezTo>
                        <a:pt x="170" y="0"/>
                        <a:pt x="170" y="0"/>
                        <a:pt x="169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lnTo>
                        <a:pt x="170" y="101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86" name="Freeform 6"/>
              <p:cNvSpPr>
                <a:spLocks noEditPoints="1"/>
              </p:cNvSpPr>
              <p:nvPr/>
            </p:nvSpPr>
            <p:spPr bwMode="auto">
              <a:xfrm flipV="1">
                <a:off x="2301364" y="1987210"/>
                <a:ext cx="195877" cy="199699"/>
              </a:xfrm>
              <a:custGeom>
                <a:avLst/>
                <a:gdLst>
                  <a:gd name="T0" fmla="*/ 36 w 239"/>
                  <a:gd name="T1" fmla="*/ 243 h 243"/>
                  <a:gd name="T2" fmla="*/ 0 w 239"/>
                  <a:gd name="T3" fmla="*/ 243 h 243"/>
                  <a:gd name="T4" fmla="*/ 0 w 239"/>
                  <a:gd name="T5" fmla="*/ 136 h 243"/>
                  <a:gd name="T6" fmla="*/ 36 w 239"/>
                  <a:gd name="T7" fmla="*/ 136 h 243"/>
                  <a:gd name="T8" fmla="*/ 36 w 239"/>
                  <a:gd name="T9" fmla="*/ 243 h 243"/>
                  <a:gd name="T10" fmla="*/ 234 w 239"/>
                  <a:gd name="T11" fmla="*/ 135 h 243"/>
                  <a:gd name="T12" fmla="*/ 219 w 239"/>
                  <a:gd name="T13" fmla="*/ 111 h 243"/>
                  <a:gd name="T14" fmla="*/ 160 w 239"/>
                  <a:gd name="T15" fmla="*/ 103 h 243"/>
                  <a:gd name="T16" fmla="*/ 155 w 239"/>
                  <a:gd name="T17" fmla="*/ 92 h 243"/>
                  <a:gd name="T18" fmla="*/ 167 w 239"/>
                  <a:gd name="T19" fmla="*/ 54 h 243"/>
                  <a:gd name="T20" fmla="*/ 155 w 239"/>
                  <a:gd name="T21" fmla="*/ 1 h 243"/>
                  <a:gd name="T22" fmla="*/ 140 w 239"/>
                  <a:gd name="T23" fmla="*/ 25 h 243"/>
                  <a:gd name="T24" fmla="*/ 83 w 239"/>
                  <a:gd name="T25" fmla="*/ 105 h 243"/>
                  <a:gd name="T26" fmla="*/ 50 w 239"/>
                  <a:gd name="T27" fmla="*/ 136 h 243"/>
                  <a:gd name="T28" fmla="*/ 50 w 239"/>
                  <a:gd name="T29" fmla="*/ 243 h 243"/>
                  <a:gd name="T30" fmla="*/ 76 w 239"/>
                  <a:gd name="T31" fmla="*/ 241 h 243"/>
                  <a:gd name="T32" fmla="*/ 161 w 239"/>
                  <a:gd name="T33" fmla="*/ 241 h 243"/>
                  <a:gd name="T34" fmla="*/ 206 w 239"/>
                  <a:gd name="T35" fmla="*/ 232 h 243"/>
                  <a:gd name="T36" fmla="*/ 233 w 239"/>
                  <a:gd name="T37" fmla="*/ 197 h 243"/>
                  <a:gd name="T38" fmla="*/ 239 w 239"/>
                  <a:gd name="T39" fmla="*/ 167 h 243"/>
                  <a:gd name="T40" fmla="*/ 234 w 239"/>
                  <a:gd name="T41" fmla="*/ 13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9" h="243">
                    <a:moveTo>
                      <a:pt x="36" y="243"/>
                    </a:moveTo>
                    <a:cubicBezTo>
                      <a:pt x="0" y="243"/>
                      <a:pt x="0" y="243"/>
                      <a:pt x="0" y="243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6" y="243"/>
                      <a:pt x="36" y="243"/>
                      <a:pt x="36" y="243"/>
                    </a:cubicBezTo>
                    <a:close/>
                    <a:moveTo>
                      <a:pt x="234" y="135"/>
                    </a:moveTo>
                    <a:cubicBezTo>
                      <a:pt x="233" y="125"/>
                      <a:pt x="228" y="115"/>
                      <a:pt x="219" y="111"/>
                    </a:cubicBezTo>
                    <a:cubicBezTo>
                      <a:pt x="209" y="107"/>
                      <a:pt x="162" y="104"/>
                      <a:pt x="160" y="103"/>
                    </a:cubicBezTo>
                    <a:cubicBezTo>
                      <a:pt x="158" y="102"/>
                      <a:pt x="154" y="97"/>
                      <a:pt x="155" y="92"/>
                    </a:cubicBezTo>
                    <a:cubicBezTo>
                      <a:pt x="156" y="87"/>
                      <a:pt x="157" y="74"/>
                      <a:pt x="167" y="54"/>
                    </a:cubicBezTo>
                    <a:cubicBezTo>
                      <a:pt x="182" y="23"/>
                      <a:pt x="167" y="0"/>
                      <a:pt x="155" y="1"/>
                    </a:cubicBezTo>
                    <a:cubicBezTo>
                      <a:pt x="144" y="2"/>
                      <a:pt x="142" y="16"/>
                      <a:pt x="140" y="25"/>
                    </a:cubicBezTo>
                    <a:cubicBezTo>
                      <a:pt x="139" y="33"/>
                      <a:pt x="93" y="93"/>
                      <a:pt x="83" y="105"/>
                    </a:cubicBezTo>
                    <a:cubicBezTo>
                      <a:pt x="74" y="115"/>
                      <a:pt x="57" y="129"/>
                      <a:pt x="50" y="136"/>
                    </a:cubicBezTo>
                    <a:cubicBezTo>
                      <a:pt x="50" y="243"/>
                      <a:pt x="50" y="243"/>
                      <a:pt x="50" y="243"/>
                    </a:cubicBezTo>
                    <a:cubicBezTo>
                      <a:pt x="64" y="242"/>
                      <a:pt x="76" y="241"/>
                      <a:pt x="76" y="241"/>
                    </a:cubicBezTo>
                    <a:cubicBezTo>
                      <a:pt x="151" y="242"/>
                      <a:pt x="161" y="241"/>
                      <a:pt x="161" y="241"/>
                    </a:cubicBezTo>
                    <a:cubicBezTo>
                      <a:pt x="192" y="239"/>
                      <a:pt x="197" y="238"/>
                      <a:pt x="206" y="232"/>
                    </a:cubicBezTo>
                    <a:cubicBezTo>
                      <a:pt x="218" y="223"/>
                      <a:pt x="231" y="208"/>
                      <a:pt x="233" y="197"/>
                    </a:cubicBezTo>
                    <a:cubicBezTo>
                      <a:pt x="235" y="187"/>
                      <a:pt x="238" y="177"/>
                      <a:pt x="239" y="167"/>
                    </a:cubicBezTo>
                    <a:cubicBezTo>
                      <a:pt x="239" y="153"/>
                      <a:pt x="235" y="145"/>
                      <a:pt x="234" y="13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15"/>
              <p:cNvSpPr>
                <a:spLocks/>
              </p:cNvSpPr>
              <p:nvPr/>
            </p:nvSpPr>
            <p:spPr bwMode="auto">
              <a:xfrm>
                <a:off x="2077054" y="1977530"/>
                <a:ext cx="209521" cy="232115"/>
              </a:xfrm>
              <a:custGeom>
                <a:avLst/>
                <a:gdLst>
                  <a:gd name="T0" fmla="*/ 1 w 216"/>
                  <a:gd name="T1" fmla="*/ 228 h 239"/>
                  <a:gd name="T2" fmla="*/ 8 w 216"/>
                  <a:gd name="T3" fmla="*/ 171 h 239"/>
                  <a:gd name="T4" fmla="*/ 34 w 216"/>
                  <a:gd name="T5" fmla="*/ 146 h 239"/>
                  <a:gd name="T6" fmla="*/ 58 w 216"/>
                  <a:gd name="T7" fmla="*/ 136 h 239"/>
                  <a:gd name="T8" fmla="*/ 83 w 216"/>
                  <a:gd name="T9" fmla="*/ 119 h 239"/>
                  <a:gd name="T10" fmla="*/ 76 w 216"/>
                  <a:gd name="T11" fmla="*/ 93 h 239"/>
                  <a:gd name="T12" fmla="*/ 69 w 216"/>
                  <a:gd name="T13" fmla="*/ 81 h 239"/>
                  <a:gd name="T14" fmla="*/ 67 w 216"/>
                  <a:gd name="T15" fmla="*/ 51 h 239"/>
                  <a:gd name="T16" fmla="*/ 68 w 216"/>
                  <a:gd name="T17" fmla="*/ 30 h 239"/>
                  <a:gd name="T18" fmla="*/ 79 w 216"/>
                  <a:gd name="T19" fmla="*/ 12 h 239"/>
                  <a:gd name="T20" fmla="*/ 72 w 216"/>
                  <a:gd name="T21" fmla="*/ 5 h 239"/>
                  <a:gd name="T22" fmla="*/ 84 w 216"/>
                  <a:gd name="T23" fmla="*/ 6 h 239"/>
                  <a:gd name="T24" fmla="*/ 85 w 216"/>
                  <a:gd name="T25" fmla="*/ 0 h 239"/>
                  <a:gd name="T26" fmla="*/ 90 w 216"/>
                  <a:gd name="T27" fmla="*/ 5 h 239"/>
                  <a:gd name="T28" fmla="*/ 103 w 216"/>
                  <a:gd name="T29" fmla="*/ 1 h 239"/>
                  <a:gd name="T30" fmla="*/ 116 w 216"/>
                  <a:gd name="T31" fmla="*/ 1 h 239"/>
                  <a:gd name="T32" fmla="*/ 133 w 216"/>
                  <a:gd name="T33" fmla="*/ 6 h 239"/>
                  <a:gd name="T34" fmla="*/ 151 w 216"/>
                  <a:gd name="T35" fmla="*/ 26 h 239"/>
                  <a:gd name="T36" fmla="*/ 153 w 216"/>
                  <a:gd name="T37" fmla="*/ 39 h 239"/>
                  <a:gd name="T38" fmla="*/ 152 w 216"/>
                  <a:gd name="T39" fmla="*/ 51 h 239"/>
                  <a:gd name="T40" fmla="*/ 154 w 216"/>
                  <a:gd name="T41" fmla="*/ 66 h 239"/>
                  <a:gd name="T42" fmla="*/ 143 w 216"/>
                  <a:gd name="T43" fmla="*/ 93 h 239"/>
                  <a:gd name="T44" fmla="*/ 139 w 216"/>
                  <a:gd name="T45" fmla="*/ 111 h 239"/>
                  <a:gd name="T46" fmla="*/ 142 w 216"/>
                  <a:gd name="T47" fmla="*/ 127 h 239"/>
                  <a:gd name="T48" fmla="*/ 165 w 216"/>
                  <a:gd name="T49" fmla="*/ 140 h 239"/>
                  <a:gd name="T50" fmla="*/ 196 w 216"/>
                  <a:gd name="T51" fmla="*/ 155 h 239"/>
                  <a:gd name="T52" fmla="*/ 211 w 216"/>
                  <a:gd name="T53" fmla="*/ 178 h 239"/>
                  <a:gd name="T54" fmla="*/ 216 w 216"/>
                  <a:gd name="T55" fmla="*/ 227 h 239"/>
                  <a:gd name="T56" fmla="*/ 1 w 216"/>
                  <a:gd name="T57" fmla="*/ 228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6" h="239">
                    <a:moveTo>
                      <a:pt x="1" y="228"/>
                    </a:moveTo>
                    <a:cubicBezTo>
                      <a:pt x="0" y="221"/>
                      <a:pt x="3" y="182"/>
                      <a:pt x="8" y="171"/>
                    </a:cubicBezTo>
                    <a:cubicBezTo>
                      <a:pt x="13" y="161"/>
                      <a:pt x="26" y="149"/>
                      <a:pt x="34" y="146"/>
                    </a:cubicBezTo>
                    <a:cubicBezTo>
                      <a:pt x="44" y="142"/>
                      <a:pt x="54" y="138"/>
                      <a:pt x="58" y="136"/>
                    </a:cubicBezTo>
                    <a:cubicBezTo>
                      <a:pt x="62" y="134"/>
                      <a:pt x="82" y="128"/>
                      <a:pt x="83" y="119"/>
                    </a:cubicBezTo>
                    <a:cubicBezTo>
                      <a:pt x="85" y="112"/>
                      <a:pt x="80" y="97"/>
                      <a:pt x="76" y="93"/>
                    </a:cubicBezTo>
                    <a:cubicBezTo>
                      <a:pt x="72" y="90"/>
                      <a:pt x="70" y="83"/>
                      <a:pt x="69" y="81"/>
                    </a:cubicBezTo>
                    <a:cubicBezTo>
                      <a:pt x="68" y="79"/>
                      <a:pt x="62" y="59"/>
                      <a:pt x="67" y="51"/>
                    </a:cubicBezTo>
                    <a:cubicBezTo>
                      <a:pt x="67" y="51"/>
                      <a:pt x="66" y="35"/>
                      <a:pt x="68" y="30"/>
                    </a:cubicBezTo>
                    <a:cubicBezTo>
                      <a:pt x="71" y="24"/>
                      <a:pt x="79" y="14"/>
                      <a:pt x="79" y="12"/>
                    </a:cubicBezTo>
                    <a:cubicBezTo>
                      <a:pt x="79" y="10"/>
                      <a:pt x="76" y="5"/>
                      <a:pt x="72" y="5"/>
                    </a:cubicBezTo>
                    <a:cubicBezTo>
                      <a:pt x="72" y="5"/>
                      <a:pt x="79" y="3"/>
                      <a:pt x="84" y="6"/>
                    </a:cubicBezTo>
                    <a:cubicBezTo>
                      <a:pt x="84" y="6"/>
                      <a:pt x="83" y="2"/>
                      <a:pt x="85" y="0"/>
                    </a:cubicBezTo>
                    <a:cubicBezTo>
                      <a:pt x="85" y="0"/>
                      <a:pt x="87" y="5"/>
                      <a:pt x="90" y="5"/>
                    </a:cubicBezTo>
                    <a:cubicBezTo>
                      <a:pt x="93" y="4"/>
                      <a:pt x="98" y="1"/>
                      <a:pt x="103" y="1"/>
                    </a:cubicBezTo>
                    <a:cubicBezTo>
                      <a:pt x="107" y="1"/>
                      <a:pt x="112" y="0"/>
                      <a:pt x="116" y="1"/>
                    </a:cubicBezTo>
                    <a:cubicBezTo>
                      <a:pt x="120" y="1"/>
                      <a:pt x="130" y="4"/>
                      <a:pt x="133" y="6"/>
                    </a:cubicBezTo>
                    <a:cubicBezTo>
                      <a:pt x="135" y="8"/>
                      <a:pt x="147" y="14"/>
                      <a:pt x="151" y="26"/>
                    </a:cubicBezTo>
                    <a:cubicBezTo>
                      <a:pt x="153" y="33"/>
                      <a:pt x="153" y="39"/>
                      <a:pt x="153" y="39"/>
                    </a:cubicBezTo>
                    <a:cubicBezTo>
                      <a:pt x="152" y="51"/>
                      <a:pt x="152" y="51"/>
                      <a:pt x="152" y="51"/>
                    </a:cubicBezTo>
                    <a:cubicBezTo>
                      <a:pt x="152" y="51"/>
                      <a:pt x="155" y="58"/>
                      <a:pt x="154" y="66"/>
                    </a:cubicBezTo>
                    <a:cubicBezTo>
                      <a:pt x="154" y="76"/>
                      <a:pt x="147" y="88"/>
                      <a:pt x="143" y="93"/>
                    </a:cubicBezTo>
                    <a:cubicBezTo>
                      <a:pt x="140" y="102"/>
                      <a:pt x="139" y="103"/>
                      <a:pt x="139" y="111"/>
                    </a:cubicBezTo>
                    <a:cubicBezTo>
                      <a:pt x="138" y="119"/>
                      <a:pt x="140" y="125"/>
                      <a:pt x="142" y="127"/>
                    </a:cubicBezTo>
                    <a:cubicBezTo>
                      <a:pt x="146" y="131"/>
                      <a:pt x="161" y="138"/>
                      <a:pt x="165" y="140"/>
                    </a:cubicBezTo>
                    <a:cubicBezTo>
                      <a:pt x="167" y="141"/>
                      <a:pt x="191" y="151"/>
                      <a:pt x="196" y="155"/>
                    </a:cubicBezTo>
                    <a:cubicBezTo>
                      <a:pt x="202" y="159"/>
                      <a:pt x="209" y="169"/>
                      <a:pt x="211" y="178"/>
                    </a:cubicBezTo>
                    <a:cubicBezTo>
                      <a:pt x="214" y="195"/>
                      <a:pt x="216" y="221"/>
                      <a:pt x="216" y="227"/>
                    </a:cubicBezTo>
                    <a:cubicBezTo>
                      <a:pt x="216" y="239"/>
                      <a:pt x="2" y="239"/>
                      <a:pt x="1" y="228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5" name="Freeform 14"/>
            <p:cNvSpPr>
              <a:spLocks noEditPoints="1"/>
            </p:cNvSpPr>
            <p:nvPr/>
          </p:nvSpPr>
          <p:spPr bwMode="auto">
            <a:xfrm>
              <a:off x="2164710" y="4798352"/>
              <a:ext cx="71933" cy="45719"/>
            </a:xfrm>
            <a:custGeom>
              <a:avLst/>
              <a:gdLst>
                <a:gd name="T0" fmla="*/ 65 w 305"/>
                <a:gd name="T1" fmla="*/ 0 h 181"/>
                <a:gd name="T2" fmla="*/ 272 w 305"/>
                <a:gd name="T3" fmla="*/ 0 h 181"/>
                <a:gd name="T4" fmla="*/ 300 w 305"/>
                <a:gd name="T5" fmla="*/ 43 h 181"/>
                <a:gd name="T6" fmla="*/ 284 w 305"/>
                <a:gd name="T7" fmla="*/ 92 h 181"/>
                <a:gd name="T8" fmla="*/ 267 w 305"/>
                <a:gd name="T9" fmla="*/ 141 h 181"/>
                <a:gd name="T10" fmla="*/ 214 w 305"/>
                <a:gd name="T11" fmla="*/ 178 h 181"/>
                <a:gd name="T12" fmla="*/ 110 w 305"/>
                <a:gd name="T13" fmla="*/ 178 h 181"/>
                <a:gd name="T14" fmla="*/ 7 w 305"/>
                <a:gd name="T15" fmla="*/ 177 h 181"/>
                <a:gd name="T16" fmla="*/ 22 w 305"/>
                <a:gd name="T17" fmla="*/ 134 h 181"/>
                <a:gd name="T18" fmla="*/ 205 w 305"/>
                <a:gd name="T19" fmla="*/ 134 h 181"/>
                <a:gd name="T20" fmla="*/ 233 w 305"/>
                <a:gd name="T21" fmla="*/ 45 h 181"/>
                <a:gd name="T22" fmla="*/ 50 w 305"/>
                <a:gd name="T23" fmla="*/ 45 h 181"/>
                <a:gd name="T24" fmla="*/ 65 w 305"/>
                <a:gd name="T25" fmla="*/ 0 h 181"/>
                <a:gd name="T26" fmla="*/ 0 w 305"/>
                <a:gd name="T27" fmla="*/ 110 h 181"/>
                <a:gd name="T28" fmla="*/ 110 w 305"/>
                <a:gd name="T29" fmla="*/ 110 h 181"/>
                <a:gd name="T30" fmla="*/ 124 w 305"/>
                <a:gd name="T31" fmla="*/ 68 h 181"/>
                <a:gd name="T32" fmla="*/ 15 w 305"/>
                <a:gd name="T33" fmla="*/ 68 h 181"/>
                <a:gd name="T34" fmla="*/ 0 w 305"/>
                <a:gd name="T35" fmla="*/ 11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5" h="181">
                  <a:moveTo>
                    <a:pt x="65" y="0"/>
                  </a:moveTo>
                  <a:cubicBezTo>
                    <a:pt x="134" y="0"/>
                    <a:pt x="203" y="0"/>
                    <a:pt x="272" y="0"/>
                  </a:cubicBezTo>
                  <a:cubicBezTo>
                    <a:pt x="291" y="3"/>
                    <a:pt x="305" y="19"/>
                    <a:pt x="300" y="43"/>
                  </a:cubicBezTo>
                  <a:cubicBezTo>
                    <a:pt x="296" y="57"/>
                    <a:pt x="290" y="74"/>
                    <a:pt x="284" y="92"/>
                  </a:cubicBezTo>
                  <a:cubicBezTo>
                    <a:pt x="278" y="110"/>
                    <a:pt x="273" y="129"/>
                    <a:pt x="267" y="141"/>
                  </a:cubicBezTo>
                  <a:cubicBezTo>
                    <a:pt x="259" y="157"/>
                    <a:pt x="239" y="176"/>
                    <a:pt x="214" y="178"/>
                  </a:cubicBezTo>
                  <a:cubicBezTo>
                    <a:pt x="182" y="181"/>
                    <a:pt x="145" y="178"/>
                    <a:pt x="110" y="178"/>
                  </a:cubicBezTo>
                  <a:cubicBezTo>
                    <a:pt x="75" y="178"/>
                    <a:pt x="40" y="179"/>
                    <a:pt x="7" y="177"/>
                  </a:cubicBezTo>
                  <a:cubicBezTo>
                    <a:pt x="12" y="162"/>
                    <a:pt x="17" y="148"/>
                    <a:pt x="22" y="134"/>
                  </a:cubicBezTo>
                  <a:cubicBezTo>
                    <a:pt x="83" y="134"/>
                    <a:pt x="144" y="134"/>
                    <a:pt x="205" y="134"/>
                  </a:cubicBezTo>
                  <a:cubicBezTo>
                    <a:pt x="214" y="103"/>
                    <a:pt x="226" y="74"/>
                    <a:pt x="233" y="45"/>
                  </a:cubicBezTo>
                  <a:cubicBezTo>
                    <a:pt x="174" y="46"/>
                    <a:pt x="110" y="46"/>
                    <a:pt x="50" y="45"/>
                  </a:cubicBezTo>
                  <a:cubicBezTo>
                    <a:pt x="56" y="30"/>
                    <a:pt x="60" y="15"/>
                    <a:pt x="65" y="0"/>
                  </a:cubicBezTo>
                  <a:close/>
                  <a:moveTo>
                    <a:pt x="0" y="110"/>
                  </a:moveTo>
                  <a:cubicBezTo>
                    <a:pt x="36" y="110"/>
                    <a:pt x="73" y="110"/>
                    <a:pt x="110" y="110"/>
                  </a:cubicBezTo>
                  <a:cubicBezTo>
                    <a:pt x="115" y="96"/>
                    <a:pt x="119" y="82"/>
                    <a:pt x="124" y="68"/>
                  </a:cubicBezTo>
                  <a:cubicBezTo>
                    <a:pt x="88" y="68"/>
                    <a:pt x="51" y="68"/>
                    <a:pt x="15" y="68"/>
                  </a:cubicBezTo>
                  <a:cubicBezTo>
                    <a:pt x="9" y="81"/>
                    <a:pt x="5" y="96"/>
                    <a:pt x="0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72134" y="4257415"/>
            <a:ext cx="498242" cy="778313"/>
            <a:chOff x="1072134" y="4257415"/>
            <a:chExt cx="498242" cy="778313"/>
          </a:xfrm>
        </p:grpSpPr>
        <p:sp>
          <p:nvSpPr>
            <p:cNvPr id="20" name="Rounded Rectangle 19"/>
            <p:cNvSpPr/>
            <p:nvPr/>
          </p:nvSpPr>
          <p:spPr>
            <a:xfrm>
              <a:off x="1072134" y="4339131"/>
              <a:ext cx="405194" cy="696597"/>
            </a:xfrm>
            <a:prstGeom prst="roundRect">
              <a:avLst>
                <a:gd name="adj" fmla="val 6589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135034" y="4404360"/>
              <a:ext cx="282737" cy="72581"/>
            </a:xfrm>
            <a:prstGeom prst="roundRect">
              <a:avLst>
                <a:gd name="adj" fmla="val 11940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1135034" y="4487001"/>
              <a:ext cx="282737" cy="72581"/>
            </a:xfrm>
            <a:prstGeom prst="roundRect">
              <a:avLst>
                <a:gd name="adj" fmla="val 11940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2" name="Oval 21"/>
            <p:cNvSpPr/>
            <p:nvPr/>
          </p:nvSpPr>
          <p:spPr>
            <a:xfrm>
              <a:off x="1266921" y="4910380"/>
              <a:ext cx="36752" cy="3499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1135034" y="4834168"/>
              <a:ext cx="282737" cy="34992"/>
            </a:xfrm>
            <a:prstGeom prst="roundRect">
              <a:avLst>
                <a:gd name="adj" fmla="val 1194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7" name="Freeform 106"/>
            <p:cNvSpPr>
              <a:spLocks noEditPoints="1"/>
            </p:cNvSpPr>
            <p:nvPr/>
          </p:nvSpPr>
          <p:spPr bwMode="auto">
            <a:xfrm>
              <a:off x="1222599" y="4699562"/>
              <a:ext cx="119565" cy="70947"/>
            </a:xfrm>
            <a:custGeom>
              <a:avLst/>
              <a:gdLst>
                <a:gd name="T0" fmla="*/ 62 w 287"/>
                <a:gd name="T1" fmla="*/ 0 h 98"/>
                <a:gd name="T2" fmla="*/ 256 w 287"/>
                <a:gd name="T3" fmla="*/ 0 h 98"/>
                <a:gd name="T4" fmla="*/ 282 w 287"/>
                <a:gd name="T5" fmla="*/ 23 h 98"/>
                <a:gd name="T6" fmla="*/ 267 w 287"/>
                <a:gd name="T7" fmla="*/ 50 h 98"/>
                <a:gd name="T8" fmla="*/ 251 w 287"/>
                <a:gd name="T9" fmla="*/ 76 h 98"/>
                <a:gd name="T10" fmla="*/ 201 w 287"/>
                <a:gd name="T11" fmla="*/ 96 h 98"/>
                <a:gd name="T12" fmla="*/ 104 w 287"/>
                <a:gd name="T13" fmla="*/ 96 h 98"/>
                <a:gd name="T14" fmla="*/ 8 w 287"/>
                <a:gd name="T15" fmla="*/ 96 h 98"/>
                <a:gd name="T16" fmla="*/ 21 w 287"/>
                <a:gd name="T17" fmla="*/ 72 h 98"/>
                <a:gd name="T18" fmla="*/ 193 w 287"/>
                <a:gd name="T19" fmla="*/ 72 h 98"/>
                <a:gd name="T20" fmla="*/ 219 w 287"/>
                <a:gd name="T21" fmla="*/ 24 h 98"/>
                <a:gd name="T22" fmla="*/ 48 w 287"/>
                <a:gd name="T23" fmla="*/ 24 h 98"/>
                <a:gd name="T24" fmla="*/ 62 w 287"/>
                <a:gd name="T25" fmla="*/ 0 h 98"/>
                <a:gd name="T26" fmla="*/ 0 w 287"/>
                <a:gd name="T27" fmla="*/ 59 h 98"/>
                <a:gd name="T28" fmla="*/ 103 w 287"/>
                <a:gd name="T29" fmla="*/ 59 h 98"/>
                <a:gd name="T30" fmla="*/ 117 w 287"/>
                <a:gd name="T31" fmla="*/ 37 h 98"/>
                <a:gd name="T32" fmla="*/ 15 w 287"/>
                <a:gd name="T33" fmla="*/ 37 h 98"/>
                <a:gd name="T34" fmla="*/ 0 w 287"/>
                <a:gd name="T35" fmla="*/ 5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7" h="98">
                  <a:moveTo>
                    <a:pt x="62" y="0"/>
                  </a:moveTo>
                  <a:cubicBezTo>
                    <a:pt x="126" y="0"/>
                    <a:pt x="191" y="0"/>
                    <a:pt x="256" y="0"/>
                  </a:cubicBezTo>
                  <a:cubicBezTo>
                    <a:pt x="274" y="2"/>
                    <a:pt x="287" y="11"/>
                    <a:pt x="282" y="23"/>
                  </a:cubicBezTo>
                  <a:cubicBezTo>
                    <a:pt x="279" y="31"/>
                    <a:pt x="272" y="40"/>
                    <a:pt x="267" y="50"/>
                  </a:cubicBezTo>
                  <a:cubicBezTo>
                    <a:pt x="261" y="59"/>
                    <a:pt x="257" y="70"/>
                    <a:pt x="251" y="76"/>
                  </a:cubicBezTo>
                  <a:cubicBezTo>
                    <a:pt x="244" y="85"/>
                    <a:pt x="224" y="95"/>
                    <a:pt x="201" y="96"/>
                  </a:cubicBezTo>
                  <a:cubicBezTo>
                    <a:pt x="171" y="98"/>
                    <a:pt x="137" y="96"/>
                    <a:pt x="104" y="96"/>
                  </a:cubicBezTo>
                  <a:cubicBezTo>
                    <a:pt x="71" y="96"/>
                    <a:pt x="38" y="97"/>
                    <a:pt x="8" y="96"/>
                  </a:cubicBezTo>
                  <a:cubicBezTo>
                    <a:pt x="12" y="88"/>
                    <a:pt x="16" y="80"/>
                    <a:pt x="21" y="72"/>
                  </a:cubicBezTo>
                  <a:cubicBezTo>
                    <a:pt x="79" y="72"/>
                    <a:pt x="136" y="72"/>
                    <a:pt x="193" y="72"/>
                  </a:cubicBezTo>
                  <a:cubicBezTo>
                    <a:pt x="201" y="56"/>
                    <a:pt x="213" y="40"/>
                    <a:pt x="219" y="24"/>
                  </a:cubicBezTo>
                  <a:cubicBezTo>
                    <a:pt x="164" y="25"/>
                    <a:pt x="104" y="25"/>
                    <a:pt x="48" y="24"/>
                  </a:cubicBezTo>
                  <a:cubicBezTo>
                    <a:pt x="53" y="16"/>
                    <a:pt x="57" y="8"/>
                    <a:pt x="62" y="0"/>
                  </a:cubicBezTo>
                  <a:close/>
                  <a:moveTo>
                    <a:pt x="0" y="59"/>
                  </a:moveTo>
                  <a:cubicBezTo>
                    <a:pt x="35" y="59"/>
                    <a:pt x="69" y="59"/>
                    <a:pt x="103" y="59"/>
                  </a:cubicBezTo>
                  <a:cubicBezTo>
                    <a:pt x="108" y="52"/>
                    <a:pt x="112" y="44"/>
                    <a:pt x="117" y="37"/>
                  </a:cubicBezTo>
                  <a:cubicBezTo>
                    <a:pt x="83" y="37"/>
                    <a:pt x="49" y="37"/>
                    <a:pt x="15" y="37"/>
                  </a:cubicBezTo>
                  <a:cubicBezTo>
                    <a:pt x="9" y="44"/>
                    <a:pt x="5" y="52"/>
                    <a:pt x="0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307568" y="4257415"/>
              <a:ext cx="262808" cy="243945"/>
              <a:chOff x="2369000" y="1329376"/>
              <a:chExt cx="676261" cy="676261"/>
            </a:xfrm>
            <a:solidFill>
              <a:schemeClr val="bg1">
                <a:lumMod val="50000"/>
              </a:schemeClr>
            </a:solidFill>
          </p:grpSpPr>
          <p:grpSp>
            <p:nvGrpSpPr>
              <p:cNvPr id="14" name="Group 13"/>
              <p:cNvGrpSpPr/>
              <p:nvPr/>
            </p:nvGrpSpPr>
            <p:grpSpPr>
              <a:xfrm rot="2742169">
                <a:off x="2500235" y="1329377"/>
                <a:ext cx="413791" cy="676261"/>
                <a:chOff x="2500235" y="1329377"/>
                <a:chExt cx="413791" cy="676261"/>
              </a:xfrm>
              <a:grpFill/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2500235" y="1369287"/>
                  <a:ext cx="413791" cy="14401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665311" y="1329377"/>
                  <a:ext cx="83638" cy="676261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 rot="18919843">
                <a:off x="2386599" y="1329376"/>
                <a:ext cx="413791" cy="676261"/>
                <a:chOff x="2500235" y="1329377"/>
                <a:chExt cx="413791" cy="676261"/>
              </a:xfrm>
              <a:grpFill/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500235" y="1369287"/>
                  <a:ext cx="413791" cy="14401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665311" y="1329377"/>
                  <a:ext cx="83638" cy="676261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</p:grpSp>
      </p:grpSp>
      <p:grpSp>
        <p:nvGrpSpPr>
          <p:cNvPr id="6" name="Group 5"/>
          <p:cNvGrpSpPr/>
          <p:nvPr/>
        </p:nvGrpSpPr>
        <p:grpSpPr>
          <a:xfrm>
            <a:off x="1072187" y="1996426"/>
            <a:ext cx="552885" cy="856663"/>
            <a:chOff x="1072187" y="1996426"/>
            <a:chExt cx="552885" cy="856663"/>
          </a:xfrm>
        </p:grpSpPr>
        <p:sp>
          <p:nvSpPr>
            <p:cNvPr id="110" name="Rounded Rectangle 109"/>
            <p:cNvSpPr/>
            <p:nvPr/>
          </p:nvSpPr>
          <p:spPr>
            <a:xfrm>
              <a:off x="1072187" y="2086368"/>
              <a:ext cx="449632" cy="766721"/>
            </a:xfrm>
            <a:prstGeom prst="roundRect">
              <a:avLst>
                <a:gd name="adj" fmla="val 6589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1141986" y="2158164"/>
              <a:ext cx="313744" cy="79888"/>
            </a:xfrm>
            <a:prstGeom prst="roundRect">
              <a:avLst>
                <a:gd name="adj" fmla="val 1194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1141986" y="2249124"/>
              <a:ext cx="313744" cy="79888"/>
            </a:xfrm>
            <a:prstGeom prst="roundRect">
              <a:avLst>
                <a:gd name="adj" fmla="val 1194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3" name="Oval 112"/>
            <p:cNvSpPr/>
            <p:nvPr/>
          </p:nvSpPr>
          <p:spPr>
            <a:xfrm>
              <a:off x="1288337" y="2715122"/>
              <a:ext cx="40783" cy="385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141986" y="2636912"/>
              <a:ext cx="313744" cy="38515"/>
            </a:xfrm>
            <a:prstGeom prst="roundRect">
              <a:avLst>
                <a:gd name="adj" fmla="val 1194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7" name="Freeform 116"/>
            <p:cNvSpPr>
              <a:spLocks noEditPoints="1"/>
            </p:cNvSpPr>
            <p:nvPr/>
          </p:nvSpPr>
          <p:spPr bwMode="auto">
            <a:xfrm>
              <a:off x="1239154" y="2483082"/>
              <a:ext cx="132677" cy="78089"/>
            </a:xfrm>
            <a:custGeom>
              <a:avLst/>
              <a:gdLst>
                <a:gd name="T0" fmla="*/ 62 w 287"/>
                <a:gd name="T1" fmla="*/ 0 h 98"/>
                <a:gd name="T2" fmla="*/ 256 w 287"/>
                <a:gd name="T3" fmla="*/ 0 h 98"/>
                <a:gd name="T4" fmla="*/ 282 w 287"/>
                <a:gd name="T5" fmla="*/ 23 h 98"/>
                <a:gd name="T6" fmla="*/ 267 w 287"/>
                <a:gd name="T7" fmla="*/ 50 h 98"/>
                <a:gd name="T8" fmla="*/ 251 w 287"/>
                <a:gd name="T9" fmla="*/ 76 h 98"/>
                <a:gd name="T10" fmla="*/ 201 w 287"/>
                <a:gd name="T11" fmla="*/ 96 h 98"/>
                <a:gd name="T12" fmla="*/ 104 w 287"/>
                <a:gd name="T13" fmla="*/ 96 h 98"/>
                <a:gd name="T14" fmla="*/ 8 w 287"/>
                <a:gd name="T15" fmla="*/ 96 h 98"/>
                <a:gd name="T16" fmla="*/ 21 w 287"/>
                <a:gd name="T17" fmla="*/ 72 h 98"/>
                <a:gd name="T18" fmla="*/ 193 w 287"/>
                <a:gd name="T19" fmla="*/ 72 h 98"/>
                <a:gd name="T20" fmla="*/ 219 w 287"/>
                <a:gd name="T21" fmla="*/ 24 h 98"/>
                <a:gd name="T22" fmla="*/ 48 w 287"/>
                <a:gd name="T23" fmla="*/ 24 h 98"/>
                <a:gd name="T24" fmla="*/ 62 w 287"/>
                <a:gd name="T25" fmla="*/ 0 h 98"/>
                <a:gd name="T26" fmla="*/ 0 w 287"/>
                <a:gd name="T27" fmla="*/ 59 h 98"/>
                <a:gd name="T28" fmla="*/ 103 w 287"/>
                <a:gd name="T29" fmla="*/ 59 h 98"/>
                <a:gd name="T30" fmla="*/ 117 w 287"/>
                <a:gd name="T31" fmla="*/ 37 h 98"/>
                <a:gd name="T32" fmla="*/ 15 w 287"/>
                <a:gd name="T33" fmla="*/ 37 h 98"/>
                <a:gd name="T34" fmla="*/ 0 w 287"/>
                <a:gd name="T35" fmla="*/ 5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7" h="98">
                  <a:moveTo>
                    <a:pt x="62" y="0"/>
                  </a:moveTo>
                  <a:cubicBezTo>
                    <a:pt x="126" y="0"/>
                    <a:pt x="191" y="0"/>
                    <a:pt x="256" y="0"/>
                  </a:cubicBezTo>
                  <a:cubicBezTo>
                    <a:pt x="274" y="2"/>
                    <a:pt x="287" y="11"/>
                    <a:pt x="282" y="23"/>
                  </a:cubicBezTo>
                  <a:cubicBezTo>
                    <a:pt x="279" y="31"/>
                    <a:pt x="272" y="40"/>
                    <a:pt x="267" y="50"/>
                  </a:cubicBezTo>
                  <a:cubicBezTo>
                    <a:pt x="261" y="59"/>
                    <a:pt x="257" y="70"/>
                    <a:pt x="251" y="76"/>
                  </a:cubicBezTo>
                  <a:cubicBezTo>
                    <a:pt x="244" y="85"/>
                    <a:pt x="224" y="95"/>
                    <a:pt x="201" y="96"/>
                  </a:cubicBezTo>
                  <a:cubicBezTo>
                    <a:pt x="171" y="98"/>
                    <a:pt x="137" y="96"/>
                    <a:pt x="104" y="96"/>
                  </a:cubicBezTo>
                  <a:cubicBezTo>
                    <a:pt x="71" y="96"/>
                    <a:pt x="38" y="97"/>
                    <a:pt x="8" y="96"/>
                  </a:cubicBezTo>
                  <a:cubicBezTo>
                    <a:pt x="12" y="88"/>
                    <a:pt x="16" y="80"/>
                    <a:pt x="21" y="72"/>
                  </a:cubicBezTo>
                  <a:cubicBezTo>
                    <a:pt x="79" y="72"/>
                    <a:pt x="136" y="72"/>
                    <a:pt x="193" y="72"/>
                  </a:cubicBezTo>
                  <a:cubicBezTo>
                    <a:pt x="201" y="56"/>
                    <a:pt x="213" y="40"/>
                    <a:pt x="219" y="24"/>
                  </a:cubicBezTo>
                  <a:cubicBezTo>
                    <a:pt x="164" y="25"/>
                    <a:pt x="104" y="25"/>
                    <a:pt x="48" y="24"/>
                  </a:cubicBezTo>
                  <a:cubicBezTo>
                    <a:pt x="53" y="16"/>
                    <a:pt x="57" y="8"/>
                    <a:pt x="62" y="0"/>
                  </a:cubicBezTo>
                  <a:close/>
                  <a:moveTo>
                    <a:pt x="0" y="59"/>
                  </a:moveTo>
                  <a:cubicBezTo>
                    <a:pt x="35" y="59"/>
                    <a:pt x="69" y="59"/>
                    <a:pt x="103" y="59"/>
                  </a:cubicBezTo>
                  <a:cubicBezTo>
                    <a:pt x="108" y="52"/>
                    <a:pt x="112" y="44"/>
                    <a:pt x="117" y="37"/>
                  </a:cubicBezTo>
                  <a:cubicBezTo>
                    <a:pt x="83" y="37"/>
                    <a:pt x="49" y="37"/>
                    <a:pt x="15" y="37"/>
                  </a:cubicBezTo>
                  <a:cubicBezTo>
                    <a:pt x="9" y="44"/>
                    <a:pt x="5" y="52"/>
                    <a:pt x="0" y="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1333441" y="1996426"/>
              <a:ext cx="291631" cy="268502"/>
              <a:chOff x="2369000" y="1329376"/>
              <a:chExt cx="676261" cy="676261"/>
            </a:xfrm>
            <a:solidFill>
              <a:schemeClr val="tx1">
                <a:lumMod val="50000"/>
                <a:lumOff val="50000"/>
              </a:schemeClr>
            </a:solidFill>
          </p:grpSpPr>
          <p:grpSp>
            <p:nvGrpSpPr>
              <p:cNvPr id="119" name="Group 118"/>
              <p:cNvGrpSpPr/>
              <p:nvPr/>
            </p:nvGrpSpPr>
            <p:grpSpPr>
              <a:xfrm rot="2742169">
                <a:off x="2500235" y="1329377"/>
                <a:ext cx="413791" cy="676261"/>
                <a:chOff x="2500235" y="1329377"/>
                <a:chExt cx="413791" cy="676261"/>
              </a:xfrm>
              <a:grpFill/>
            </p:grpSpPr>
            <p:sp>
              <p:nvSpPr>
                <p:cNvPr id="123" name="Rectangle 122"/>
                <p:cNvSpPr/>
                <p:nvPr/>
              </p:nvSpPr>
              <p:spPr>
                <a:xfrm>
                  <a:off x="2500235" y="1369287"/>
                  <a:ext cx="413791" cy="14401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2665311" y="1329377"/>
                  <a:ext cx="83638" cy="676261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120" name="Group 119"/>
              <p:cNvGrpSpPr/>
              <p:nvPr/>
            </p:nvGrpSpPr>
            <p:grpSpPr>
              <a:xfrm rot="18919843">
                <a:off x="2386599" y="1329376"/>
                <a:ext cx="413791" cy="676261"/>
                <a:chOff x="2500235" y="1329377"/>
                <a:chExt cx="413791" cy="676261"/>
              </a:xfrm>
              <a:grpFill/>
            </p:grpSpPr>
            <p:sp>
              <p:nvSpPr>
                <p:cNvPr id="121" name="Rectangle 120"/>
                <p:cNvSpPr/>
                <p:nvPr/>
              </p:nvSpPr>
              <p:spPr>
                <a:xfrm>
                  <a:off x="2500235" y="1369287"/>
                  <a:ext cx="413791" cy="14401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2665311" y="1329377"/>
                  <a:ext cx="83638" cy="676261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</p:grpSp>
      </p:grpSp>
      <p:grpSp>
        <p:nvGrpSpPr>
          <p:cNvPr id="127" name="Group 126"/>
          <p:cNvGrpSpPr/>
          <p:nvPr/>
        </p:nvGrpSpPr>
        <p:grpSpPr>
          <a:xfrm>
            <a:off x="3008147" y="4533775"/>
            <a:ext cx="760412" cy="493712"/>
            <a:chOff x="3008147" y="4533775"/>
            <a:chExt cx="760412" cy="493712"/>
          </a:xfrm>
        </p:grpSpPr>
        <p:grpSp>
          <p:nvGrpSpPr>
            <p:cNvPr id="52" name="Grupa 18"/>
            <p:cNvGrpSpPr/>
            <p:nvPr/>
          </p:nvGrpSpPr>
          <p:grpSpPr>
            <a:xfrm>
              <a:off x="3008147" y="4533775"/>
              <a:ext cx="760412" cy="493712"/>
              <a:chOff x="141288" y="1211263"/>
              <a:chExt cx="760412" cy="493712"/>
            </a:xfrm>
          </p:grpSpPr>
          <p:sp>
            <p:nvSpPr>
              <p:cNvPr id="55" name="Freeform 6"/>
              <p:cNvSpPr>
                <a:spLocks noEditPoints="1"/>
              </p:cNvSpPr>
              <p:nvPr/>
            </p:nvSpPr>
            <p:spPr bwMode="auto">
              <a:xfrm>
                <a:off x="141288" y="1211263"/>
                <a:ext cx="760412" cy="493712"/>
              </a:xfrm>
              <a:custGeom>
                <a:avLst/>
                <a:gdLst>
                  <a:gd name="T0" fmla="*/ 242 w 242"/>
                  <a:gd name="T1" fmla="*/ 138 h 157"/>
                  <a:gd name="T2" fmla="*/ 242 w 242"/>
                  <a:gd name="T3" fmla="*/ 148 h 157"/>
                  <a:gd name="T4" fmla="*/ 232 w 242"/>
                  <a:gd name="T5" fmla="*/ 157 h 157"/>
                  <a:gd name="T6" fmla="*/ 9 w 242"/>
                  <a:gd name="T7" fmla="*/ 157 h 157"/>
                  <a:gd name="T8" fmla="*/ 0 w 242"/>
                  <a:gd name="T9" fmla="*/ 148 h 157"/>
                  <a:gd name="T10" fmla="*/ 0 w 242"/>
                  <a:gd name="T11" fmla="*/ 138 h 157"/>
                  <a:gd name="T12" fmla="*/ 99 w 242"/>
                  <a:gd name="T13" fmla="*/ 138 h 157"/>
                  <a:gd name="T14" fmla="*/ 100 w 242"/>
                  <a:gd name="T15" fmla="*/ 142 h 157"/>
                  <a:gd name="T16" fmla="*/ 102 w 242"/>
                  <a:gd name="T17" fmla="*/ 145 h 157"/>
                  <a:gd name="T18" fmla="*/ 139 w 242"/>
                  <a:gd name="T19" fmla="*/ 145 h 157"/>
                  <a:gd name="T20" fmla="*/ 142 w 242"/>
                  <a:gd name="T21" fmla="*/ 142 h 157"/>
                  <a:gd name="T22" fmla="*/ 143 w 242"/>
                  <a:gd name="T23" fmla="*/ 138 h 157"/>
                  <a:gd name="T24" fmla="*/ 242 w 242"/>
                  <a:gd name="T25" fmla="*/ 138 h 157"/>
                  <a:gd name="T26" fmla="*/ 219 w 242"/>
                  <a:gd name="T27" fmla="*/ 9 h 157"/>
                  <a:gd name="T28" fmla="*/ 219 w 242"/>
                  <a:gd name="T29" fmla="*/ 131 h 157"/>
                  <a:gd name="T30" fmla="*/ 22 w 242"/>
                  <a:gd name="T31" fmla="*/ 131 h 157"/>
                  <a:gd name="T32" fmla="*/ 22 w 242"/>
                  <a:gd name="T33" fmla="*/ 9 h 157"/>
                  <a:gd name="T34" fmla="*/ 32 w 242"/>
                  <a:gd name="T35" fmla="*/ 0 h 157"/>
                  <a:gd name="T36" fmla="*/ 210 w 242"/>
                  <a:gd name="T37" fmla="*/ 0 h 157"/>
                  <a:gd name="T38" fmla="*/ 219 w 242"/>
                  <a:gd name="T39" fmla="*/ 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42" h="157">
                    <a:moveTo>
                      <a:pt x="242" y="138"/>
                    </a:moveTo>
                    <a:cubicBezTo>
                      <a:pt x="242" y="148"/>
                      <a:pt x="242" y="148"/>
                      <a:pt x="242" y="148"/>
                    </a:cubicBezTo>
                    <a:cubicBezTo>
                      <a:pt x="242" y="153"/>
                      <a:pt x="237" y="157"/>
                      <a:pt x="232" y="157"/>
                    </a:cubicBezTo>
                    <a:cubicBezTo>
                      <a:pt x="9" y="157"/>
                      <a:pt x="9" y="157"/>
                      <a:pt x="9" y="157"/>
                    </a:cubicBezTo>
                    <a:cubicBezTo>
                      <a:pt x="4" y="157"/>
                      <a:pt x="0" y="153"/>
                      <a:pt x="0" y="148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99" y="138"/>
                      <a:pt x="99" y="138"/>
                      <a:pt x="99" y="138"/>
                    </a:cubicBezTo>
                    <a:cubicBezTo>
                      <a:pt x="99" y="139"/>
                      <a:pt x="99" y="141"/>
                      <a:pt x="100" y="142"/>
                    </a:cubicBezTo>
                    <a:cubicBezTo>
                      <a:pt x="100" y="144"/>
                      <a:pt x="101" y="145"/>
                      <a:pt x="102" y="145"/>
                    </a:cubicBezTo>
                    <a:cubicBezTo>
                      <a:pt x="139" y="145"/>
                      <a:pt x="139" y="145"/>
                      <a:pt x="139" y="145"/>
                    </a:cubicBezTo>
                    <a:cubicBezTo>
                      <a:pt x="141" y="145"/>
                      <a:pt x="142" y="144"/>
                      <a:pt x="142" y="142"/>
                    </a:cubicBezTo>
                    <a:cubicBezTo>
                      <a:pt x="142" y="141"/>
                      <a:pt x="143" y="139"/>
                      <a:pt x="143" y="138"/>
                    </a:cubicBezTo>
                    <a:lnTo>
                      <a:pt x="242" y="138"/>
                    </a:lnTo>
                    <a:close/>
                    <a:moveTo>
                      <a:pt x="219" y="9"/>
                    </a:moveTo>
                    <a:cubicBezTo>
                      <a:pt x="219" y="131"/>
                      <a:pt x="219" y="131"/>
                      <a:pt x="219" y="131"/>
                    </a:cubicBezTo>
                    <a:cubicBezTo>
                      <a:pt x="22" y="131"/>
                      <a:pt x="22" y="131"/>
                      <a:pt x="22" y="131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4"/>
                      <a:pt x="27" y="0"/>
                      <a:pt x="32" y="0"/>
                    </a:cubicBezTo>
                    <a:cubicBezTo>
                      <a:pt x="210" y="0"/>
                      <a:pt x="210" y="0"/>
                      <a:pt x="210" y="0"/>
                    </a:cubicBezTo>
                    <a:cubicBezTo>
                      <a:pt x="215" y="0"/>
                      <a:pt x="219" y="4"/>
                      <a:pt x="219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7"/>
              <p:cNvSpPr>
                <a:spLocks/>
              </p:cNvSpPr>
              <p:nvPr/>
            </p:nvSpPr>
            <p:spPr bwMode="auto">
              <a:xfrm>
                <a:off x="254000" y="1258888"/>
                <a:ext cx="534987" cy="317500"/>
              </a:xfrm>
              <a:custGeom>
                <a:avLst/>
                <a:gdLst>
                  <a:gd name="T0" fmla="*/ 170 w 170"/>
                  <a:gd name="T1" fmla="*/ 101 h 101"/>
                  <a:gd name="T2" fmla="*/ 170 w 170"/>
                  <a:gd name="T3" fmla="*/ 1 h 101"/>
                  <a:gd name="T4" fmla="*/ 169 w 170"/>
                  <a:gd name="T5" fmla="*/ 0 h 101"/>
                  <a:gd name="T6" fmla="*/ 1 w 170"/>
                  <a:gd name="T7" fmla="*/ 0 h 101"/>
                  <a:gd name="T8" fmla="*/ 0 w 170"/>
                  <a:gd name="T9" fmla="*/ 1 h 101"/>
                  <a:gd name="T10" fmla="*/ 0 w 170"/>
                  <a:gd name="T11" fmla="*/ 101 h 101"/>
                  <a:gd name="T12" fmla="*/ 170 w 170"/>
                  <a:gd name="T13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1">
                    <a:moveTo>
                      <a:pt x="170" y="101"/>
                    </a:moveTo>
                    <a:cubicBezTo>
                      <a:pt x="170" y="1"/>
                      <a:pt x="170" y="1"/>
                      <a:pt x="170" y="1"/>
                    </a:cubicBezTo>
                    <a:cubicBezTo>
                      <a:pt x="170" y="0"/>
                      <a:pt x="170" y="0"/>
                      <a:pt x="169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01"/>
                      <a:pt x="0" y="101"/>
                      <a:pt x="0" y="101"/>
                    </a:cubicBezTo>
                    <a:lnTo>
                      <a:pt x="170" y="101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4" name="Freeform 15"/>
            <p:cNvSpPr>
              <a:spLocks/>
            </p:cNvSpPr>
            <p:nvPr/>
          </p:nvSpPr>
          <p:spPr bwMode="auto">
            <a:xfrm>
              <a:off x="3192792" y="4634390"/>
              <a:ext cx="209521" cy="232115"/>
            </a:xfrm>
            <a:custGeom>
              <a:avLst/>
              <a:gdLst>
                <a:gd name="T0" fmla="*/ 1 w 216"/>
                <a:gd name="T1" fmla="*/ 228 h 239"/>
                <a:gd name="T2" fmla="*/ 8 w 216"/>
                <a:gd name="T3" fmla="*/ 171 h 239"/>
                <a:gd name="T4" fmla="*/ 34 w 216"/>
                <a:gd name="T5" fmla="*/ 146 h 239"/>
                <a:gd name="T6" fmla="*/ 58 w 216"/>
                <a:gd name="T7" fmla="*/ 136 h 239"/>
                <a:gd name="T8" fmla="*/ 83 w 216"/>
                <a:gd name="T9" fmla="*/ 119 h 239"/>
                <a:gd name="T10" fmla="*/ 76 w 216"/>
                <a:gd name="T11" fmla="*/ 93 h 239"/>
                <a:gd name="T12" fmla="*/ 69 w 216"/>
                <a:gd name="T13" fmla="*/ 81 h 239"/>
                <a:gd name="T14" fmla="*/ 67 w 216"/>
                <a:gd name="T15" fmla="*/ 51 h 239"/>
                <a:gd name="T16" fmla="*/ 68 w 216"/>
                <a:gd name="T17" fmla="*/ 30 h 239"/>
                <a:gd name="T18" fmla="*/ 79 w 216"/>
                <a:gd name="T19" fmla="*/ 12 h 239"/>
                <a:gd name="T20" fmla="*/ 72 w 216"/>
                <a:gd name="T21" fmla="*/ 5 h 239"/>
                <a:gd name="T22" fmla="*/ 84 w 216"/>
                <a:gd name="T23" fmla="*/ 6 h 239"/>
                <a:gd name="T24" fmla="*/ 85 w 216"/>
                <a:gd name="T25" fmla="*/ 0 h 239"/>
                <a:gd name="T26" fmla="*/ 90 w 216"/>
                <a:gd name="T27" fmla="*/ 5 h 239"/>
                <a:gd name="T28" fmla="*/ 103 w 216"/>
                <a:gd name="T29" fmla="*/ 1 h 239"/>
                <a:gd name="T30" fmla="*/ 116 w 216"/>
                <a:gd name="T31" fmla="*/ 1 h 239"/>
                <a:gd name="T32" fmla="*/ 133 w 216"/>
                <a:gd name="T33" fmla="*/ 6 h 239"/>
                <a:gd name="T34" fmla="*/ 151 w 216"/>
                <a:gd name="T35" fmla="*/ 26 h 239"/>
                <a:gd name="T36" fmla="*/ 153 w 216"/>
                <a:gd name="T37" fmla="*/ 39 h 239"/>
                <a:gd name="T38" fmla="*/ 152 w 216"/>
                <a:gd name="T39" fmla="*/ 51 h 239"/>
                <a:gd name="T40" fmla="*/ 154 w 216"/>
                <a:gd name="T41" fmla="*/ 66 h 239"/>
                <a:gd name="T42" fmla="*/ 143 w 216"/>
                <a:gd name="T43" fmla="*/ 93 h 239"/>
                <a:gd name="T44" fmla="*/ 139 w 216"/>
                <a:gd name="T45" fmla="*/ 111 h 239"/>
                <a:gd name="T46" fmla="*/ 142 w 216"/>
                <a:gd name="T47" fmla="*/ 127 h 239"/>
                <a:gd name="T48" fmla="*/ 165 w 216"/>
                <a:gd name="T49" fmla="*/ 140 h 239"/>
                <a:gd name="T50" fmla="*/ 196 w 216"/>
                <a:gd name="T51" fmla="*/ 155 h 239"/>
                <a:gd name="T52" fmla="*/ 211 w 216"/>
                <a:gd name="T53" fmla="*/ 178 h 239"/>
                <a:gd name="T54" fmla="*/ 216 w 216"/>
                <a:gd name="T55" fmla="*/ 227 h 239"/>
                <a:gd name="T56" fmla="*/ 1 w 216"/>
                <a:gd name="T57" fmla="*/ 22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39">
                  <a:moveTo>
                    <a:pt x="1" y="228"/>
                  </a:moveTo>
                  <a:cubicBezTo>
                    <a:pt x="0" y="221"/>
                    <a:pt x="3" y="182"/>
                    <a:pt x="8" y="171"/>
                  </a:cubicBezTo>
                  <a:cubicBezTo>
                    <a:pt x="13" y="161"/>
                    <a:pt x="26" y="149"/>
                    <a:pt x="34" y="146"/>
                  </a:cubicBezTo>
                  <a:cubicBezTo>
                    <a:pt x="44" y="142"/>
                    <a:pt x="54" y="138"/>
                    <a:pt x="58" y="136"/>
                  </a:cubicBezTo>
                  <a:cubicBezTo>
                    <a:pt x="62" y="134"/>
                    <a:pt x="82" y="128"/>
                    <a:pt x="83" y="119"/>
                  </a:cubicBezTo>
                  <a:cubicBezTo>
                    <a:pt x="85" y="112"/>
                    <a:pt x="80" y="97"/>
                    <a:pt x="76" y="93"/>
                  </a:cubicBezTo>
                  <a:cubicBezTo>
                    <a:pt x="72" y="90"/>
                    <a:pt x="70" y="83"/>
                    <a:pt x="69" y="81"/>
                  </a:cubicBezTo>
                  <a:cubicBezTo>
                    <a:pt x="68" y="79"/>
                    <a:pt x="62" y="59"/>
                    <a:pt x="67" y="51"/>
                  </a:cubicBezTo>
                  <a:cubicBezTo>
                    <a:pt x="67" y="51"/>
                    <a:pt x="66" y="35"/>
                    <a:pt x="68" y="30"/>
                  </a:cubicBezTo>
                  <a:cubicBezTo>
                    <a:pt x="71" y="24"/>
                    <a:pt x="79" y="14"/>
                    <a:pt x="79" y="12"/>
                  </a:cubicBezTo>
                  <a:cubicBezTo>
                    <a:pt x="79" y="10"/>
                    <a:pt x="76" y="5"/>
                    <a:pt x="72" y="5"/>
                  </a:cubicBezTo>
                  <a:cubicBezTo>
                    <a:pt x="72" y="5"/>
                    <a:pt x="79" y="3"/>
                    <a:pt x="84" y="6"/>
                  </a:cubicBezTo>
                  <a:cubicBezTo>
                    <a:pt x="84" y="6"/>
                    <a:pt x="83" y="2"/>
                    <a:pt x="85" y="0"/>
                  </a:cubicBezTo>
                  <a:cubicBezTo>
                    <a:pt x="85" y="0"/>
                    <a:pt x="87" y="5"/>
                    <a:pt x="90" y="5"/>
                  </a:cubicBezTo>
                  <a:cubicBezTo>
                    <a:pt x="93" y="4"/>
                    <a:pt x="98" y="1"/>
                    <a:pt x="103" y="1"/>
                  </a:cubicBezTo>
                  <a:cubicBezTo>
                    <a:pt x="107" y="1"/>
                    <a:pt x="112" y="0"/>
                    <a:pt x="116" y="1"/>
                  </a:cubicBezTo>
                  <a:cubicBezTo>
                    <a:pt x="120" y="1"/>
                    <a:pt x="130" y="4"/>
                    <a:pt x="133" y="6"/>
                  </a:cubicBezTo>
                  <a:cubicBezTo>
                    <a:pt x="135" y="8"/>
                    <a:pt x="147" y="14"/>
                    <a:pt x="151" y="26"/>
                  </a:cubicBezTo>
                  <a:cubicBezTo>
                    <a:pt x="153" y="33"/>
                    <a:pt x="153" y="39"/>
                    <a:pt x="153" y="39"/>
                  </a:cubicBezTo>
                  <a:cubicBezTo>
                    <a:pt x="152" y="51"/>
                    <a:pt x="152" y="51"/>
                    <a:pt x="152" y="51"/>
                  </a:cubicBezTo>
                  <a:cubicBezTo>
                    <a:pt x="152" y="51"/>
                    <a:pt x="155" y="58"/>
                    <a:pt x="154" y="66"/>
                  </a:cubicBezTo>
                  <a:cubicBezTo>
                    <a:pt x="154" y="76"/>
                    <a:pt x="147" y="88"/>
                    <a:pt x="143" y="93"/>
                  </a:cubicBezTo>
                  <a:cubicBezTo>
                    <a:pt x="140" y="102"/>
                    <a:pt x="139" y="103"/>
                    <a:pt x="139" y="111"/>
                  </a:cubicBezTo>
                  <a:cubicBezTo>
                    <a:pt x="138" y="119"/>
                    <a:pt x="140" y="125"/>
                    <a:pt x="142" y="127"/>
                  </a:cubicBezTo>
                  <a:cubicBezTo>
                    <a:pt x="146" y="131"/>
                    <a:pt x="161" y="138"/>
                    <a:pt x="165" y="140"/>
                  </a:cubicBezTo>
                  <a:cubicBezTo>
                    <a:pt x="167" y="141"/>
                    <a:pt x="191" y="151"/>
                    <a:pt x="196" y="155"/>
                  </a:cubicBezTo>
                  <a:cubicBezTo>
                    <a:pt x="202" y="159"/>
                    <a:pt x="209" y="169"/>
                    <a:pt x="211" y="178"/>
                  </a:cubicBezTo>
                  <a:cubicBezTo>
                    <a:pt x="214" y="195"/>
                    <a:pt x="216" y="221"/>
                    <a:pt x="216" y="227"/>
                  </a:cubicBezTo>
                  <a:cubicBezTo>
                    <a:pt x="216" y="239"/>
                    <a:pt x="2" y="239"/>
                    <a:pt x="1" y="2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9" name="Freeform 14"/>
            <p:cNvSpPr>
              <a:spLocks noEditPoints="1"/>
            </p:cNvSpPr>
            <p:nvPr/>
          </p:nvSpPr>
          <p:spPr bwMode="auto">
            <a:xfrm>
              <a:off x="3263331" y="4793076"/>
              <a:ext cx="71933" cy="45719"/>
            </a:xfrm>
            <a:custGeom>
              <a:avLst/>
              <a:gdLst>
                <a:gd name="T0" fmla="*/ 65 w 305"/>
                <a:gd name="T1" fmla="*/ 0 h 181"/>
                <a:gd name="T2" fmla="*/ 272 w 305"/>
                <a:gd name="T3" fmla="*/ 0 h 181"/>
                <a:gd name="T4" fmla="*/ 300 w 305"/>
                <a:gd name="T5" fmla="*/ 43 h 181"/>
                <a:gd name="T6" fmla="*/ 284 w 305"/>
                <a:gd name="T7" fmla="*/ 92 h 181"/>
                <a:gd name="T8" fmla="*/ 267 w 305"/>
                <a:gd name="T9" fmla="*/ 141 h 181"/>
                <a:gd name="T10" fmla="*/ 214 w 305"/>
                <a:gd name="T11" fmla="*/ 178 h 181"/>
                <a:gd name="T12" fmla="*/ 110 w 305"/>
                <a:gd name="T13" fmla="*/ 178 h 181"/>
                <a:gd name="T14" fmla="*/ 7 w 305"/>
                <a:gd name="T15" fmla="*/ 177 h 181"/>
                <a:gd name="T16" fmla="*/ 22 w 305"/>
                <a:gd name="T17" fmla="*/ 134 h 181"/>
                <a:gd name="T18" fmla="*/ 205 w 305"/>
                <a:gd name="T19" fmla="*/ 134 h 181"/>
                <a:gd name="T20" fmla="*/ 233 w 305"/>
                <a:gd name="T21" fmla="*/ 45 h 181"/>
                <a:gd name="T22" fmla="*/ 50 w 305"/>
                <a:gd name="T23" fmla="*/ 45 h 181"/>
                <a:gd name="T24" fmla="*/ 65 w 305"/>
                <a:gd name="T25" fmla="*/ 0 h 181"/>
                <a:gd name="T26" fmla="*/ 0 w 305"/>
                <a:gd name="T27" fmla="*/ 110 h 181"/>
                <a:gd name="T28" fmla="*/ 110 w 305"/>
                <a:gd name="T29" fmla="*/ 110 h 181"/>
                <a:gd name="T30" fmla="*/ 124 w 305"/>
                <a:gd name="T31" fmla="*/ 68 h 181"/>
                <a:gd name="T32" fmla="*/ 15 w 305"/>
                <a:gd name="T33" fmla="*/ 68 h 181"/>
                <a:gd name="T34" fmla="*/ 0 w 305"/>
                <a:gd name="T35" fmla="*/ 11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5" h="181">
                  <a:moveTo>
                    <a:pt x="65" y="0"/>
                  </a:moveTo>
                  <a:cubicBezTo>
                    <a:pt x="134" y="0"/>
                    <a:pt x="203" y="0"/>
                    <a:pt x="272" y="0"/>
                  </a:cubicBezTo>
                  <a:cubicBezTo>
                    <a:pt x="291" y="3"/>
                    <a:pt x="305" y="19"/>
                    <a:pt x="300" y="43"/>
                  </a:cubicBezTo>
                  <a:cubicBezTo>
                    <a:pt x="296" y="57"/>
                    <a:pt x="290" y="74"/>
                    <a:pt x="284" y="92"/>
                  </a:cubicBezTo>
                  <a:cubicBezTo>
                    <a:pt x="278" y="110"/>
                    <a:pt x="273" y="129"/>
                    <a:pt x="267" y="141"/>
                  </a:cubicBezTo>
                  <a:cubicBezTo>
                    <a:pt x="259" y="157"/>
                    <a:pt x="239" y="176"/>
                    <a:pt x="214" y="178"/>
                  </a:cubicBezTo>
                  <a:cubicBezTo>
                    <a:pt x="182" y="181"/>
                    <a:pt x="145" y="178"/>
                    <a:pt x="110" y="178"/>
                  </a:cubicBezTo>
                  <a:cubicBezTo>
                    <a:pt x="75" y="178"/>
                    <a:pt x="40" y="179"/>
                    <a:pt x="7" y="177"/>
                  </a:cubicBezTo>
                  <a:cubicBezTo>
                    <a:pt x="12" y="162"/>
                    <a:pt x="17" y="148"/>
                    <a:pt x="22" y="134"/>
                  </a:cubicBezTo>
                  <a:cubicBezTo>
                    <a:pt x="83" y="134"/>
                    <a:pt x="144" y="134"/>
                    <a:pt x="205" y="134"/>
                  </a:cubicBezTo>
                  <a:cubicBezTo>
                    <a:pt x="214" y="103"/>
                    <a:pt x="226" y="74"/>
                    <a:pt x="233" y="45"/>
                  </a:cubicBezTo>
                  <a:cubicBezTo>
                    <a:pt x="174" y="46"/>
                    <a:pt x="110" y="46"/>
                    <a:pt x="50" y="45"/>
                  </a:cubicBezTo>
                  <a:cubicBezTo>
                    <a:pt x="56" y="30"/>
                    <a:pt x="60" y="15"/>
                    <a:pt x="65" y="0"/>
                  </a:cubicBezTo>
                  <a:close/>
                  <a:moveTo>
                    <a:pt x="0" y="110"/>
                  </a:moveTo>
                  <a:cubicBezTo>
                    <a:pt x="36" y="110"/>
                    <a:pt x="73" y="110"/>
                    <a:pt x="110" y="110"/>
                  </a:cubicBezTo>
                  <a:cubicBezTo>
                    <a:pt x="115" y="96"/>
                    <a:pt x="119" y="82"/>
                    <a:pt x="124" y="68"/>
                  </a:cubicBezTo>
                  <a:cubicBezTo>
                    <a:pt x="88" y="68"/>
                    <a:pt x="51" y="68"/>
                    <a:pt x="15" y="68"/>
                  </a:cubicBezTo>
                  <a:cubicBezTo>
                    <a:pt x="9" y="81"/>
                    <a:pt x="5" y="96"/>
                    <a:pt x="0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dirty="0"/>
            </a:p>
          </p:txBody>
        </p:sp>
        <p:sp>
          <p:nvSpPr>
            <p:cNvPr id="126" name="Freeform 6"/>
            <p:cNvSpPr>
              <a:spLocks noEditPoints="1"/>
            </p:cNvSpPr>
            <p:nvPr/>
          </p:nvSpPr>
          <p:spPr bwMode="auto">
            <a:xfrm>
              <a:off x="3440283" y="4628708"/>
              <a:ext cx="190048" cy="206449"/>
            </a:xfrm>
            <a:custGeom>
              <a:avLst/>
              <a:gdLst>
                <a:gd name="T0" fmla="*/ 36 w 239"/>
                <a:gd name="T1" fmla="*/ 243 h 243"/>
                <a:gd name="T2" fmla="*/ 0 w 239"/>
                <a:gd name="T3" fmla="*/ 243 h 243"/>
                <a:gd name="T4" fmla="*/ 0 w 239"/>
                <a:gd name="T5" fmla="*/ 136 h 243"/>
                <a:gd name="T6" fmla="*/ 36 w 239"/>
                <a:gd name="T7" fmla="*/ 136 h 243"/>
                <a:gd name="T8" fmla="*/ 36 w 239"/>
                <a:gd name="T9" fmla="*/ 243 h 243"/>
                <a:gd name="T10" fmla="*/ 234 w 239"/>
                <a:gd name="T11" fmla="*/ 135 h 243"/>
                <a:gd name="T12" fmla="*/ 219 w 239"/>
                <a:gd name="T13" fmla="*/ 111 h 243"/>
                <a:gd name="T14" fmla="*/ 160 w 239"/>
                <a:gd name="T15" fmla="*/ 103 h 243"/>
                <a:gd name="T16" fmla="*/ 155 w 239"/>
                <a:gd name="T17" fmla="*/ 92 h 243"/>
                <a:gd name="T18" fmla="*/ 167 w 239"/>
                <a:gd name="T19" fmla="*/ 54 h 243"/>
                <a:gd name="T20" fmla="*/ 155 w 239"/>
                <a:gd name="T21" fmla="*/ 1 h 243"/>
                <a:gd name="T22" fmla="*/ 140 w 239"/>
                <a:gd name="T23" fmla="*/ 25 h 243"/>
                <a:gd name="T24" fmla="*/ 83 w 239"/>
                <a:gd name="T25" fmla="*/ 105 h 243"/>
                <a:gd name="T26" fmla="*/ 50 w 239"/>
                <a:gd name="T27" fmla="*/ 136 h 243"/>
                <a:gd name="T28" fmla="*/ 50 w 239"/>
                <a:gd name="T29" fmla="*/ 243 h 243"/>
                <a:gd name="T30" fmla="*/ 76 w 239"/>
                <a:gd name="T31" fmla="*/ 241 h 243"/>
                <a:gd name="T32" fmla="*/ 161 w 239"/>
                <a:gd name="T33" fmla="*/ 241 h 243"/>
                <a:gd name="T34" fmla="*/ 206 w 239"/>
                <a:gd name="T35" fmla="*/ 232 h 243"/>
                <a:gd name="T36" fmla="*/ 233 w 239"/>
                <a:gd name="T37" fmla="*/ 197 h 243"/>
                <a:gd name="T38" fmla="*/ 239 w 239"/>
                <a:gd name="T39" fmla="*/ 167 h 243"/>
                <a:gd name="T40" fmla="*/ 234 w 239"/>
                <a:gd name="T41" fmla="*/ 13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243">
                  <a:moveTo>
                    <a:pt x="36" y="243"/>
                  </a:moveTo>
                  <a:cubicBezTo>
                    <a:pt x="0" y="243"/>
                    <a:pt x="0" y="243"/>
                    <a:pt x="0" y="243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243"/>
                    <a:pt x="36" y="243"/>
                    <a:pt x="36" y="243"/>
                  </a:cubicBezTo>
                  <a:close/>
                  <a:moveTo>
                    <a:pt x="234" y="135"/>
                  </a:moveTo>
                  <a:cubicBezTo>
                    <a:pt x="233" y="125"/>
                    <a:pt x="228" y="115"/>
                    <a:pt x="219" y="111"/>
                  </a:cubicBezTo>
                  <a:cubicBezTo>
                    <a:pt x="209" y="107"/>
                    <a:pt x="162" y="104"/>
                    <a:pt x="160" y="103"/>
                  </a:cubicBezTo>
                  <a:cubicBezTo>
                    <a:pt x="158" y="102"/>
                    <a:pt x="154" y="97"/>
                    <a:pt x="155" y="92"/>
                  </a:cubicBezTo>
                  <a:cubicBezTo>
                    <a:pt x="156" y="87"/>
                    <a:pt x="157" y="74"/>
                    <a:pt x="167" y="54"/>
                  </a:cubicBezTo>
                  <a:cubicBezTo>
                    <a:pt x="182" y="23"/>
                    <a:pt x="167" y="0"/>
                    <a:pt x="155" y="1"/>
                  </a:cubicBezTo>
                  <a:cubicBezTo>
                    <a:pt x="144" y="2"/>
                    <a:pt x="142" y="16"/>
                    <a:pt x="140" y="25"/>
                  </a:cubicBezTo>
                  <a:cubicBezTo>
                    <a:pt x="139" y="33"/>
                    <a:pt x="93" y="93"/>
                    <a:pt x="83" y="105"/>
                  </a:cubicBezTo>
                  <a:cubicBezTo>
                    <a:pt x="74" y="115"/>
                    <a:pt x="57" y="129"/>
                    <a:pt x="50" y="136"/>
                  </a:cubicBezTo>
                  <a:cubicBezTo>
                    <a:pt x="50" y="243"/>
                    <a:pt x="50" y="243"/>
                    <a:pt x="50" y="243"/>
                  </a:cubicBezTo>
                  <a:cubicBezTo>
                    <a:pt x="64" y="242"/>
                    <a:pt x="76" y="241"/>
                    <a:pt x="76" y="241"/>
                  </a:cubicBezTo>
                  <a:cubicBezTo>
                    <a:pt x="151" y="242"/>
                    <a:pt x="161" y="241"/>
                    <a:pt x="161" y="241"/>
                  </a:cubicBezTo>
                  <a:cubicBezTo>
                    <a:pt x="192" y="239"/>
                    <a:pt x="197" y="238"/>
                    <a:pt x="206" y="232"/>
                  </a:cubicBezTo>
                  <a:cubicBezTo>
                    <a:pt x="218" y="223"/>
                    <a:pt x="231" y="208"/>
                    <a:pt x="233" y="197"/>
                  </a:cubicBezTo>
                  <a:cubicBezTo>
                    <a:pt x="235" y="187"/>
                    <a:pt x="238" y="177"/>
                    <a:pt x="239" y="167"/>
                  </a:cubicBezTo>
                  <a:cubicBezTo>
                    <a:pt x="239" y="153"/>
                    <a:pt x="235" y="145"/>
                    <a:pt x="234" y="13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7053247" y="4556345"/>
            <a:ext cx="510842" cy="381590"/>
            <a:chOff x="7053247" y="4556345"/>
            <a:chExt cx="510842" cy="381590"/>
          </a:xfrm>
        </p:grpSpPr>
        <p:sp>
          <p:nvSpPr>
            <p:cNvPr id="130" name="Freeform 12"/>
            <p:cNvSpPr>
              <a:spLocks noEditPoints="1"/>
            </p:cNvSpPr>
            <p:nvPr/>
          </p:nvSpPr>
          <p:spPr bwMode="auto">
            <a:xfrm>
              <a:off x="7053247" y="4556345"/>
              <a:ext cx="510842" cy="381590"/>
            </a:xfrm>
            <a:custGeom>
              <a:avLst/>
              <a:gdLst/>
              <a:ahLst/>
              <a:cxnLst>
                <a:cxn ang="0">
                  <a:pos x="16" y="120"/>
                </a:cxn>
                <a:cxn ang="0">
                  <a:pos x="72" y="120"/>
                </a:cxn>
                <a:cxn ang="0">
                  <a:pos x="72" y="132"/>
                </a:cxn>
                <a:cxn ang="0">
                  <a:pos x="120" y="132"/>
                </a:cxn>
                <a:cxn ang="0">
                  <a:pos x="120" y="120"/>
                </a:cxn>
                <a:cxn ang="0">
                  <a:pos x="176" y="120"/>
                </a:cxn>
                <a:cxn ang="0">
                  <a:pos x="184" y="112"/>
                </a:cxn>
                <a:cxn ang="0">
                  <a:pos x="184" y="8"/>
                </a:cxn>
                <a:cxn ang="0">
                  <a:pos x="176" y="0"/>
                </a:cxn>
                <a:cxn ang="0">
                  <a:pos x="16" y="0"/>
                </a:cxn>
                <a:cxn ang="0">
                  <a:pos x="8" y="8"/>
                </a:cxn>
                <a:cxn ang="0">
                  <a:pos x="8" y="112"/>
                </a:cxn>
                <a:cxn ang="0">
                  <a:pos x="16" y="120"/>
                </a:cxn>
                <a:cxn ang="0">
                  <a:pos x="136" y="136"/>
                </a:cxn>
                <a:cxn ang="0">
                  <a:pos x="8" y="136"/>
                </a:cxn>
                <a:cxn ang="0">
                  <a:pos x="0" y="144"/>
                </a:cxn>
                <a:cxn ang="0">
                  <a:pos x="0" y="148"/>
                </a:cxn>
                <a:cxn ang="0">
                  <a:pos x="144" y="148"/>
                </a:cxn>
                <a:cxn ang="0">
                  <a:pos x="144" y="144"/>
                </a:cxn>
                <a:cxn ang="0">
                  <a:pos x="136" y="136"/>
                </a:cxn>
                <a:cxn ang="0">
                  <a:pos x="172" y="132"/>
                </a:cxn>
                <a:cxn ang="0">
                  <a:pos x="152" y="148"/>
                </a:cxn>
                <a:cxn ang="0">
                  <a:pos x="192" y="148"/>
                </a:cxn>
                <a:cxn ang="0">
                  <a:pos x="172" y="132"/>
                </a:cxn>
              </a:cxnLst>
              <a:rect l="0" t="0" r="r" b="b"/>
              <a:pathLst>
                <a:path w="192" h="148">
                  <a:moveTo>
                    <a:pt x="16" y="120"/>
                  </a:moveTo>
                  <a:cubicBezTo>
                    <a:pt x="72" y="120"/>
                    <a:pt x="72" y="120"/>
                    <a:pt x="72" y="120"/>
                  </a:cubicBezTo>
                  <a:cubicBezTo>
                    <a:pt x="72" y="132"/>
                    <a:pt x="72" y="132"/>
                    <a:pt x="72" y="132"/>
                  </a:cubicBezTo>
                  <a:cubicBezTo>
                    <a:pt x="120" y="132"/>
                    <a:pt x="120" y="132"/>
                    <a:pt x="120" y="132"/>
                  </a:cubicBezTo>
                  <a:cubicBezTo>
                    <a:pt x="120" y="120"/>
                    <a:pt x="120" y="120"/>
                    <a:pt x="120" y="120"/>
                  </a:cubicBezTo>
                  <a:cubicBezTo>
                    <a:pt x="176" y="120"/>
                    <a:pt x="176" y="120"/>
                    <a:pt x="176" y="120"/>
                  </a:cubicBezTo>
                  <a:cubicBezTo>
                    <a:pt x="180" y="120"/>
                    <a:pt x="184" y="116"/>
                    <a:pt x="184" y="112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4" y="4"/>
                    <a:pt x="180" y="0"/>
                    <a:pt x="17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8" y="4"/>
                    <a:pt x="8" y="8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6"/>
                    <a:pt x="12" y="120"/>
                    <a:pt x="16" y="120"/>
                  </a:cubicBezTo>
                  <a:close/>
                  <a:moveTo>
                    <a:pt x="136" y="136"/>
                  </a:moveTo>
                  <a:cubicBezTo>
                    <a:pt x="8" y="136"/>
                    <a:pt x="8" y="136"/>
                    <a:pt x="8" y="136"/>
                  </a:cubicBezTo>
                  <a:cubicBezTo>
                    <a:pt x="4" y="136"/>
                    <a:pt x="0" y="140"/>
                    <a:pt x="0" y="144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144" y="148"/>
                    <a:pt x="144" y="148"/>
                    <a:pt x="144" y="148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44" y="140"/>
                    <a:pt x="140" y="136"/>
                    <a:pt x="136" y="136"/>
                  </a:cubicBezTo>
                  <a:close/>
                  <a:moveTo>
                    <a:pt x="172" y="132"/>
                  </a:moveTo>
                  <a:cubicBezTo>
                    <a:pt x="161" y="132"/>
                    <a:pt x="152" y="140"/>
                    <a:pt x="152" y="148"/>
                  </a:cubicBezTo>
                  <a:cubicBezTo>
                    <a:pt x="192" y="148"/>
                    <a:pt x="192" y="148"/>
                    <a:pt x="192" y="148"/>
                  </a:cubicBezTo>
                  <a:cubicBezTo>
                    <a:pt x="192" y="140"/>
                    <a:pt x="183" y="132"/>
                    <a:pt x="172" y="132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0048" tIns="65024" rIns="130048" bIns="6502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50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1" name="Freeform 13"/>
            <p:cNvSpPr>
              <a:spLocks/>
            </p:cNvSpPr>
            <p:nvPr/>
          </p:nvSpPr>
          <p:spPr bwMode="auto">
            <a:xfrm>
              <a:off x="7095817" y="4588145"/>
              <a:ext cx="425702" cy="226335"/>
            </a:xfrm>
            <a:custGeom>
              <a:avLst/>
              <a:gdLst/>
              <a:ahLst/>
              <a:cxnLst>
                <a:cxn ang="0">
                  <a:pos x="160" y="84"/>
                </a:cxn>
                <a:cxn ang="0">
                  <a:pos x="156" y="88"/>
                </a:cxn>
                <a:cxn ang="0">
                  <a:pos x="4" y="88"/>
                </a:cxn>
                <a:cxn ang="0">
                  <a:pos x="0" y="84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156" y="0"/>
                </a:cxn>
                <a:cxn ang="0">
                  <a:pos x="160" y="4"/>
                </a:cxn>
                <a:cxn ang="0">
                  <a:pos x="160" y="84"/>
                </a:cxn>
              </a:cxnLst>
              <a:rect l="0" t="0" r="r" b="b"/>
              <a:pathLst>
                <a:path w="160" h="88">
                  <a:moveTo>
                    <a:pt x="160" y="84"/>
                  </a:moveTo>
                  <a:cubicBezTo>
                    <a:pt x="160" y="86"/>
                    <a:pt x="158" y="88"/>
                    <a:pt x="156" y="88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lnTo>
                    <a:pt x="160" y="84"/>
                  </a:lnTo>
                  <a:close/>
                </a:path>
              </a:pathLst>
            </a:custGeom>
            <a:solidFill>
              <a:srgbClr val="1F497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0048" tIns="65024" rIns="130048" bIns="6502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50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2" name="Freeform 131"/>
            <p:cNvSpPr>
              <a:spLocks noEditPoints="1"/>
            </p:cNvSpPr>
            <p:nvPr/>
          </p:nvSpPr>
          <p:spPr bwMode="auto">
            <a:xfrm>
              <a:off x="7181394" y="4652730"/>
              <a:ext cx="252613" cy="104808"/>
            </a:xfrm>
            <a:custGeom>
              <a:avLst/>
              <a:gdLst>
                <a:gd name="T0" fmla="*/ 62 w 287"/>
                <a:gd name="T1" fmla="*/ 0 h 98"/>
                <a:gd name="T2" fmla="*/ 256 w 287"/>
                <a:gd name="T3" fmla="*/ 0 h 98"/>
                <a:gd name="T4" fmla="*/ 282 w 287"/>
                <a:gd name="T5" fmla="*/ 23 h 98"/>
                <a:gd name="T6" fmla="*/ 267 w 287"/>
                <a:gd name="T7" fmla="*/ 50 h 98"/>
                <a:gd name="T8" fmla="*/ 251 w 287"/>
                <a:gd name="T9" fmla="*/ 76 h 98"/>
                <a:gd name="T10" fmla="*/ 201 w 287"/>
                <a:gd name="T11" fmla="*/ 96 h 98"/>
                <a:gd name="T12" fmla="*/ 104 w 287"/>
                <a:gd name="T13" fmla="*/ 96 h 98"/>
                <a:gd name="T14" fmla="*/ 8 w 287"/>
                <a:gd name="T15" fmla="*/ 96 h 98"/>
                <a:gd name="T16" fmla="*/ 21 w 287"/>
                <a:gd name="T17" fmla="*/ 72 h 98"/>
                <a:gd name="T18" fmla="*/ 193 w 287"/>
                <a:gd name="T19" fmla="*/ 72 h 98"/>
                <a:gd name="T20" fmla="*/ 219 w 287"/>
                <a:gd name="T21" fmla="*/ 24 h 98"/>
                <a:gd name="T22" fmla="*/ 48 w 287"/>
                <a:gd name="T23" fmla="*/ 24 h 98"/>
                <a:gd name="T24" fmla="*/ 62 w 287"/>
                <a:gd name="T25" fmla="*/ 0 h 98"/>
                <a:gd name="T26" fmla="*/ 0 w 287"/>
                <a:gd name="T27" fmla="*/ 59 h 98"/>
                <a:gd name="T28" fmla="*/ 103 w 287"/>
                <a:gd name="T29" fmla="*/ 59 h 98"/>
                <a:gd name="T30" fmla="*/ 117 w 287"/>
                <a:gd name="T31" fmla="*/ 37 h 98"/>
                <a:gd name="T32" fmla="*/ 15 w 287"/>
                <a:gd name="T33" fmla="*/ 37 h 98"/>
                <a:gd name="T34" fmla="*/ 0 w 287"/>
                <a:gd name="T35" fmla="*/ 5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7" h="98">
                  <a:moveTo>
                    <a:pt x="62" y="0"/>
                  </a:moveTo>
                  <a:cubicBezTo>
                    <a:pt x="126" y="0"/>
                    <a:pt x="191" y="0"/>
                    <a:pt x="256" y="0"/>
                  </a:cubicBezTo>
                  <a:cubicBezTo>
                    <a:pt x="274" y="2"/>
                    <a:pt x="287" y="11"/>
                    <a:pt x="282" y="23"/>
                  </a:cubicBezTo>
                  <a:cubicBezTo>
                    <a:pt x="279" y="31"/>
                    <a:pt x="272" y="40"/>
                    <a:pt x="267" y="50"/>
                  </a:cubicBezTo>
                  <a:cubicBezTo>
                    <a:pt x="261" y="59"/>
                    <a:pt x="257" y="70"/>
                    <a:pt x="251" y="76"/>
                  </a:cubicBezTo>
                  <a:cubicBezTo>
                    <a:pt x="244" y="85"/>
                    <a:pt x="224" y="95"/>
                    <a:pt x="201" y="96"/>
                  </a:cubicBezTo>
                  <a:cubicBezTo>
                    <a:pt x="171" y="98"/>
                    <a:pt x="137" y="96"/>
                    <a:pt x="104" y="96"/>
                  </a:cubicBezTo>
                  <a:cubicBezTo>
                    <a:pt x="71" y="96"/>
                    <a:pt x="38" y="97"/>
                    <a:pt x="8" y="96"/>
                  </a:cubicBezTo>
                  <a:cubicBezTo>
                    <a:pt x="12" y="88"/>
                    <a:pt x="16" y="80"/>
                    <a:pt x="21" y="72"/>
                  </a:cubicBezTo>
                  <a:cubicBezTo>
                    <a:pt x="79" y="72"/>
                    <a:pt x="136" y="72"/>
                    <a:pt x="193" y="72"/>
                  </a:cubicBezTo>
                  <a:cubicBezTo>
                    <a:pt x="201" y="56"/>
                    <a:pt x="213" y="40"/>
                    <a:pt x="219" y="24"/>
                  </a:cubicBezTo>
                  <a:cubicBezTo>
                    <a:pt x="164" y="25"/>
                    <a:pt x="104" y="25"/>
                    <a:pt x="48" y="24"/>
                  </a:cubicBezTo>
                  <a:cubicBezTo>
                    <a:pt x="53" y="16"/>
                    <a:pt x="57" y="8"/>
                    <a:pt x="62" y="0"/>
                  </a:cubicBezTo>
                  <a:close/>
                  <a:moveTo>
                    <a:pt x="0" y="59"/>
                  </a:moveTo>
                  <a:cubicBezTo>
                    <a:pt x="35" y="59"/>
                    <a:pt x="69" y="59"/>
                    <a:pt x="103" y="59"/>
                  </a:cubicBezTo>
                  <a:cubicBezTo>
                    <a:pt x="108" y="52"/>
                    <a:pt x="112" y="44"/>
                    <a:pt x="117" y="37"/>
                  </a:cubicBezTo>
                  <a:cubicBezTo>
                    <a:pt x="83" y="37"/>
                    <a:pt x="49" y="37"/>
                    <a:pt x="15" y="37"/>
                  </a:cubicBezTo>
                  <a:cubicBezTo>
                    <a:pt x="9" y="44"/>
                    <a:pt x="5" y="52"/>
                    <a:pt x="0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0048" tIns="65024" rIns="130048" bIns="6502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50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256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100149" y="2404399"/>
            <a:ext cx="510842" cy="381590"/>
            <a:chOff x="6100149" y="2404399"/>
            <a:chExt cx="510842" cy="381590"/>
          </a:xfrm>
        </p:grpSpPr>
        <p:sp>
          <p:nvSpPr>
            <p:cNvPr id="135" name="Freeform 12"/>
            <p:cNvSpPr>
              <a:spLocks noEditPoints="1"/>
            </p:cNvSpPr>
            <p:nvPr/>
          </p:nvSpPr>
          <p:spPr bwMode="auto">
            <a:xfrm>
              <a:off x="6100149" y="2404399"/>
              <a:ext cx="510842" cy="381590"/>
            </a:xfrm>
            <a:custGeom>
              <a:avLst/>
              <a:gdLst/>
              <a:ahLst/>
              <a:cxnLst>
                <a:cxn ang="0">
                  <a:pos x="16" y="120"/>
                </a:cxn>
                <a:cxn ang="0">
                  <a:pos x="72" y="120"/>
                </a:cxn>
                <a:cxn ang="0">
                  <a:pos x="72" y="132"/>
                </a:cxn>
                <a:cxn ang="0">
                  <a:pos x="120" y="132"/>
                </a:cxn>
                <a:cxn ang="0">
                  <a:pos x="120" y="120"/>
                </a:cxn>
                <a:cxn ang="0">
                  <a:pos x="176" y="120"/>
                </a:cxn>
                <a:cxn ang="0">
                  <a:pos x="184" y="112"/>
                </a:cxn>
                <a:cxn ang="0">
                  <a:pos x="184" y="8"/>
                </a:cxn>
                <a:cxn ang="0">
                  <a:pos x="176" y="0"/>
                </a:cxn>
                <a:cxn ang="0">
                  <a:pos x="16" y="0"/>
                </a:cxn>
                <a:cxn ang="0">
                  <a:pos x="8" y="8"/>
                </a:cxn>
                <a:cxn ang="0">
                  <a:pos x="8" y="112"/>
                </a:cxn>
                <a:cxn ang="0">
                  <a:pos x="16" y="120"/>
                </a:cxn>
                <a:cxn ang="0">
                  <a:pos x="136" y="136"/>
                </a:cxn>
                <a:cxn ang="0">
                  <a:pos x="8" y="136"/>
                </a:cxn>
                <a:cxn ang="0">
                  <a:pos x="0" y="144"/>
                </a:cxn>
                <a:cxn ang="0">
                  <a:pos x="0" y="148"/>
                </a:cxn>
                <a:cxn ang="0">
                  <a:pos x="144" y="148"/>
                </a:cxn>
                <a:cxn ang="0">
                  <a:pos x="144" y="144"/>
                </a:cxn>
                <a:cxn ang="0">
                  <a:pos x="136" y="136"/>
                </a:cxn>
                <a:cxn ang="0">
                  <a:pos x="172" y="132"/>
                </a:cxn>
                <a:cxn ang="0">
                  <a:pos x="152" y="148"/>
                </a:cxn>
                <a:cxn ang="0">
                  <a:pos x="192" y="148"/>
                </a:cxn>
                <a:cxn ang="0">
                  <a:pos x="172" y="132"/>
                </a:cxn>
              </a:cxnLst>
              <a:rect l="0" t="0" r="r" b="b"/>
              <a:pathLst>
                <a:path w="192" h="148">
                  <a:moveTo>
                    <a:pt x="16" y="120"/>
                  </a:moveTo>
                  <a:cubicBezTo>
                    <a:pt x="72" y="120"/>
                    <a:pt x="72" y="120"/>
                    <a:pt x="72" y="120"/>
                  </a:cubicBezTo>
                  <a:cubicBezTo>
                    <a:pt x="72" y="132"/>
                    <a:pt x="72" y="132"/>
                    <a:pt x="72" y="132"/>
                  </a:cubicBezTo>
                  <a:cubicBezTo>
                    <a:pt x="120" y="132"/>
                    <a:pt x="120" y="132"/>
                    <a:pt x="120" y="132"/>
                  </a:cubicBezTo>
                  <a:cubicBezTo>
                    <a:pt x="120" y="120"/>
                    <a:pt x="120" y="120"/>
                    <a:pt x="120" y="120"/>
                  </a:cubicBezTo>
                  <a:cubicBezTo>
                    <a:pt x="176" y="120"/>
                    <a:pt x="176" y="120"/>
                    <a:pt x="176" y="120"/>
                  </a:cubicBezTo>
                  <a:cubicBezTo>
                    <a:pt x="180" y="120"/>
                    <a:pt x="184" y="116"/>
                    <a:pt x="184" y="112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4" y="4"/>
                    <a:pt x="180" y="0"/>
                    <a:pt x="17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8" y="4"/>
                    <a:pt x="8" y="8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6"/>
                    <a:pt x="12" y="120"/>
                    <a:pt x="16" y="120"/>
                  </a:cubicBezTo>
                  <a:close/>
                  <a:moveTo>
                    <a:pt x="136" y="136"/>
                  </a:moveTo>
                  <a:cubicBezTo>
                    <a:pt x="8" y="136"/>
                    <a:pt x="8" y="136"/>
                    <a:pt x="8" y="136"/>
                  </a:cubicBezTo>
                  <a:cubicBezTo>
                    <a:pt x="4" y="136"/>
                    <a:pt x="0" y="140"/>
                    <a:pt x="0" y="144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144" y="148"/>
                    <a:pt x="144" y="148"/>
                    <a:pt x="144" y="148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44" y="140"/>
                    <a:pt x="140" y="136"/>
                    <a:pt x="136" y="136"/>
                  </a:cubicBezTo>
                  <a:close/>
                  <a:moveTo>
                    <a:pt x="172" y="132"/>
                  </a:moveTo>
                  <a:cubicBezTo>
                    <a:pt x="161" y="132"/>
                    <a:pt x="152" y="140"/>
                    <a:pt x="152" y="148"/>
                  </a:cubicBezTo>
                  <a:cubicBezTo>
                    <a:pt x="192" y="148"/>
                    <a:pt x="192" y="148"/>
                    <a:pt x="192" y="148"/>
                  </a:cubicBezTo>
                  <a:cubicBezTo>
                    <a:pt x="192" y="140"/>
                    <a:pt x="183" y="132"/>
                    <a:pt x="172" y="132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0048" tIns="65024" rIns="130048" bIns="6502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50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6" name="Freeform 13"/>
            <p:cNvSpPr>
              <a:spLocks/>
            </p:cNvSpPr>
            <p:nvPr/>
          </p:nvSpPr>
          <p:spPr bwMode="auto">
            <a:xfrm>
              <a:off x="6142719" y="2436199"/>
              <a:ext cx="425702" cy="226335"/>
            </a:xfrm>
            <a:custGeom>
              <a:avLst/>
              <a:gdLst/>
              <a:ahLst/>
              <a:cxnLst>
                <a:cxn ang="0">
                  <a:pos x="160" y="84"/>
                </a:cxn>
                <a:cxn ang="0">
                  <a:pos x="156" y="88"/>
                </a:cxn>
                <a:cxn ang="0">
                  <a:pos x="4" y="88"/>
                </a:cxn>
                <a:cxn ang="0">
                  <a:pos x="0" y="84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156" y="0"/>
                </a:cxn>
                <a:cxn ang="0">
                  <a:pos x="160" y="4"/>
                </a:cxn>
                <a:cxn ang="0">
                  <a:pos x="160" y="84"/>
                </a:cxn>
              </a:cxnLst>
              <a:rect l="0" t="0" r="r" b="b"/>
              <a:pathLst>
                <a:path w="160" h="88">
                  <a:moveTo>
                    <a:pt x="160" y="84"/>
                  </a:moveTo>
                  <a:cubicBezTo>
                    <a:pt x="160" y="86"/>
                    <a:pt x="158" y="88"/>
                    <a:pt x="156" y="88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lnTo>
                    <a:pt x="160" y="8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0048" tIns="65024" rIns="130048" bIns="6502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50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7" name="Freeform 136"/>
            <p:cNvSpPr>
              <a:spLocks noEditPoints="1"/>
            </p:cNvSpPr>
            <p:nvPr/>
          </p:nvSpPr>
          <p:spPr bwMode="auto">
            <a:xfrm>
              <a:off x="6228296" y="2500784"/>
              <a:ext cx="252613" cy="104808"/>
            </a:xfrm>
            <a:custGeom>
              <a:avLst/>
              <a:gdLst>
                <a:gd name="T0" fmla="*/ 62 w 287"/>
                <a:gd name="T1" fmla="*/ 0 h 98"/>
                <a:gd name="T2" fmla="*/ 256 w 287"/>
                <a:gd name="T3" fmla="*/ 0 h 98"/>
                <a:gd name="T4" fmla="*/ 282 w 287"/>
                <a:gd name="T5" fmla="*/ 23 h 98"/>
                <a:gd name="T6" fmla="*/ 267 w 287"/>
                <a:gd name="T7" fmla="*/ 50 h 98"/>
                <a:gd name="T8" fmla="*/ 251 w 287"/>
                <a:gd name="T9" fmla="*/ 76 h 98"/>
                <a:gd name="T10" fmla="*/ 201 w 287"/>
                <a:gd name="T11" fmla="*/ 96 h 98"/>
                <a:gd name="T12" fmla="*/ 104 w 287"/>
                <a:gd name="T13" fmla="*/ 96 h 98"/>
                <a:gd name="T14" fmla="*/ 8 w 287"/>
                <a:gd name="T15" fmla="*/ 96 h 98"/>
                <a:gd name="T16" fmla="*/ 21 w 287"/>
                <a:gd name="T17" fmla="*/ 72 h 98"/>
                <a:gd name="T18" fmla="*/ 193 w 287"/>
                <a:gd name="T19" fmla="*/ 72 h 98"/>
                <a:gd name="T20" fmla="*/ 219 w 287"/>
                <a:gd name="T21" fmla="*/ 24 h 98"/>
                <a:gd name="T22" fmla="*/ 48 w 287"/>
                <a:gd name="T23" fmla="*/ 24 h 98"/>
                <a:gd name="T24" fmla="*/ 62 w 287"/>
                <a:gd name="T25" fmla="*/ 0 h 98"/>
                <a:gd name="T26" fmla="*/ 0 w 287"/>
                <a:gd name="T27" fmla="*/ 59 h 98"/>
                <a:gd name="T28" fmla="*/ 103 w 287"/>
                <a:gd name="T29" fmla="*/ 59 h 98"/>
                <a:gd name="T30" fmla="*/ 117 w 287"/>
                <a:gd name="T31" fmla="*/ 37 h 98"/>
                <a:gd name="T32" fmla="*/ 15 w 287"/>
                <a:gd name="T33" fmla="*/ 37 h 98"/>
                <a:gd name="T34" fmla="*/ 0 w 287"/>
                <a:gd name="T35" fmla="*/ 5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7" h="98">
                  <a:moveTo>
                    <a:pt x="62" y="0"/>
                  </a:moveTo>
                  <a:cubicBezTo>
                    <a:pt x="126" y="0"/>
                    <a:pt x="191" y="0"/>
                    <a:pt x="256" y="0"/>
                  </a:cubicBezTo>
                  <a:cubicBezTo>
                    <a:pt x="274" y="2"/>
                    <a:pt x="287" y="11"/>
                    <a:pt x="282" y="23"/>
                  </a:cubicBezTo>
                  <a:cubicBezTo>
                    <a:pt x="279" y="31"/>
                    <a:pt x="272" y="40"/>
                    <a:pt x="267" y="50"/>
                  </a:cubicBezTo>
                  <a:cubicBezTo>
                    <a:pt x="261" y="59"/>
                    <a:pt x="257" y="70"/>
                    <a:pt x="251" y="76"/>
                  </a:cubicBezTo>
                  <a:cubicBezTo>
                    <a:pt x="244" y="85"/>
                    <a:pt x="224" y="95"/>
                    <a:pt x="201" y="96"/>
                  </a:cubicBezTo>
                  <a:cubicBezTo>
                    <a:pt x="171" y="98"/>
                    <a:pt x="137" y="96"/>
                    <a:pt x="104" y="96"/>
                  </a:cubicBezTo>
                  <a:cubicBezTo>
                    <a:pt x="71" y="96"/>
                    <a:pt x="38" y="97"/>
                    <a:pt x="8" y="96"/>
                  </a:cubicBezTo>
                  <a:cubicBezTo>
                    <a:pt x="12" y="88"/>
                    <a:pt x="16" y="80"/>
                    <a:pt x="21" y="72"/>
                  </a:cubicBezTo>
                  <a:cubicBezTo>
                    <a:pt x="79" y="72"/>
                    <a:pt x="136" y="72"/>
                    <a:pt x="193" y="72"/>
                  </a:cubicBezTo>
                  <a:cubicBezTo>
                    <a:pt x="201" y="56"/>
                    <a:pt x="213" y="40"/>
                    <a:pt x="219" y="24"/>
                  </a:cubicBezTo>
                  <a:cubicBezTo>
                    <a:pt x="164" y="25"/>
                    <a:pt x="104" y="25"/>
                    <a:pt x="48" y="24"/>
                  </a:cubicBezTo>
                  <a:cubicBezTo>
                    <a:pt x="53" y="16"/>
                    <a:pt x="57" y="8"/>
                    <a:pt x="62" y="0"/>
                  </a:cubicBezTo>
                  <a:close/>
                  <a:moveTo>
                    <a:pt x="0" y="59"/>
                  </a:moveTo>
                  <a:cubicBezTo>
                    <a:pt x="35" y="59"/>
                    <a:pt x="69" y="59"/>
                    <a:pt x="103" y="59"/>
                  </a:cubicBezTo>
                  <a:cubicBezTo>
                    <a:pt x="108" y="52"/>
                    <a:pt x="112" y="44"/>
                    <a:pt x="117" y="37"/>
                  </a:cubicBezTo>
                  <a:cubicBezTo>
                    <a:pt x="83" y="37"/>
                    <a:pt x="49" y="37"/>
                    <a:pt x="15" y="37"/>
                  </a:cubicBezTo>
                  <a:cubicBezTo>
                    <a:pt x="9" y="44"/>
                    <a:pt x="5" y="52"/>
                    <a:pt x="0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130048" tIns="65024" rIns="130048" bIns="6502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50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256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6943938" y="2340085"/>
            <a:ext cx="303180" cy="548396"/>
            <a:chOff x="6943938" y="2340085"/>
            <a:chExt cx="386816" cy="652724"/>
          </a:xfrm>
        </p:grpSpPr>
        <p:sp>
          <p:nvSpPr>
            <p:cNvPr id="145" name="Rounded Rectangle 144"/>
            <p:cNvSpPr/>
            <p:nvPr/>
          </p:nvSpPr>
          <p:spPr>
            <a:xfrm>
              <a:off x="6943938" y="2340085"/>
              <a:ext cx="386816" cy="652724"/>
            </a:xfrm>
            <a:prstGeom prst="roundRect">
              <a:avLst>
                <a:gd name="adj" fmla="val 10826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6997978" y="2401206"/>
              <a:ext cx="278735" cy="45971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8" name="Oval 147"/>
            <p:cNvSpPr/>
            <p:nvPr/>
          </p:nvSpPr>
          <p:spPr>
            <a:xfrm>
              <a:off x="7110345" y="2888481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1" name="Freeform 160"/>
            <p:cNvSpPr>
              <a:spLocks noEditPoints="1"/>
            </p:cNvSpPr>
            <p:nvPr/>
          </p:nvSpPr>
          <p:spPr bwMode="auto">
            <a:xfrm>
              <a:off x="7034555" y="2579244"/>
              <a:ext cx="201937" cy="121402"/>
            </a:xfrm>
            <a:custGeom>
              <a:avLst/>
              <a:gdLst>
                <a:gd name="T0" fmla="*/ 62 w 287"/>
                <a:gd name="T1" fmla="*/ 0 h 98"/>
                <a:gd name="T2" fmla="*/ 256 w 287"/>
                <a:gd name="T3" fmla="*/ 0 h 98"/>
                <a:gd name="T4" fmla="*/ 282 w 287"/>
                <a:gd name="T5" fmla="*/ 23 h 98"/>
                <a:gd name="T6" fmla="*/ 267 w 287"/>
                <a:gd name="T7" fmla="*/ 50 h 98"/>
                <a:gd name="T8" fmla="*/ 251 w 287"/>
                <a:gd name="T9" fmla="*/ 76 h 98"/>
                <a:gd name="T10" fmla="*/ 201 w 287"/>
                <a:gd name="T11" fmla="*/ 96 h 98"/>
                <a:gd name="T12" fmla="*/ 104 w 287"/>
                <a:gd name="T13" fmla="*/ 96 h 98"/>
                <a:gd name="T14" fmla="*/ 8 w 287"/>
                <a:gd name="T15" fmla="*/ 96 h 98"/>
                <a:gd name="T16" fmla="*/ 21 w 287"/>
                <a:gd name="T17" fmla="*/ 72 h 98"/>
                <a:gd name="T18" fmla="*/ 193 w 287"/>
                <a:gd name="T19" fmla="*/ 72 h 98"/>
                <a:gd name="T20" fmla="*/ 219 w 287"/>
                <a:gd name="T21" fmla="*/ 24 h 98"/>
                <a:gd name="T22" fmla="*/ 48 w 287"/>
                <a:gd name="T23" fmla="*/ 24 h 98"/>
                <a:gd name="T24" fmla="*/ 62 w 287"/>
                <a:gd name="T25" fmla="*/ 0 h 98"/>
                <a:gd name="T26" fmla="*/ 0 w 287"/>
                <a:gd name="T27" fmla="*/ 59 h 98"/>
                <a:gd name="T28" fmla="*/ 103 w 287"/>
                <a:gd name="T29" fmla="*/ 59 h 98"/>
                <a:gd name="T30" fmla="*/ 117 w 287"/>
                <a:gd name="T31" fmla="*/ 37 h 98"/>
                <a:gd name="T32" fmla="*/ 15 w 287"/>
                <a:gd name="T33" fmla="*/ 37 h 98"/>
                <a:gd name="T34" fmla="*/ 0 w 287"/>
                <a:gd name="T35" fmla="*/ 5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7" h="98">
                  <a:moveTo>
                    <a:pt x="62" y="0"/>
                  </a:moveTo>
                  <a:cubicBezTo>
                    <a:pt x="126" y="0"/>
                    <a:pt x="191" y="0"/>
                    <a:pt x="256" y="0"/>
                  </a:cubicBezTo>
                  <a:cubicBezTo>
                    <a:pt x="274" y="2"/>
                    <a:pt x="287" y="11"/>
                    <a:pt x="282" y="23"/>
                  </a:cubicBezTo>
                  <a:cubicBezTo>
                    <a:pt x="279" y="31"/>
                    <a:pt x="272" y="40"/>
                    <a:pt x="267" y="50"/>
                  </a:cubicBezTo>
                  <a:cubicBezTo>
                    <a:pt x="261" y="59"/>
                    <a:pt x="257" y="70"/>
                    <a:pt x="251" y="76"/>
                  </a:cubicBezTo>
                  <a:cubicBezTo>
                    <a:pt x="244" y="85"/>
                    <a:pt x="224" y="95"/>
                    <a:pt x="201" y="96"/>
                  </a:cubicBezTo>
                  <a:cubicBezTo>
                    <a:pt x="171" y="98"/>
                    <a:pt x="137" y="96"/>
                    <a:pt x="104" y="96"/>
                  </a:cubicBezTo>
                  <a:cubicBezTo>
                    <a:pt x="71" y="96"/>
                    <a:pt x="38" y="97"/>
                    <a:pt x="8" y="96"/>
                  </a:cubicBezTo>
                  <a:cubicBezTo>
                    <a:pt x="12" y="88"/>
                    <a:pt x="16" y="80"/>
                    <a:pt x="21" y="72"/>
                  </a:cubicBezTo>
                  <a:cubicBezTo>
                    <a:pt x="79" y="72"/>
                    <a:pt x="136" y="72"/>
                    <a:pt x="193" y="72"/>
                  </a:cubicBezTo>
                  <a:cubicBezTo>
                    <a:pt x="201" y="56"/>
                    <a:pt x="213" y="40"/>
                    <a:pt x="219" y="24"/>
                  </a:cubicBezTo>
                  <a:cubicBezTo>
                    <a:pt x="164" y="25"/>
                    <a:pt x="104" y="25"/>
                    <a:pt x="48" y="24"/>
                  </a:cubicBezTo>
                  <a:cubicBezTo>
                    <a:pt x="53" y="16"/>
                    <a:pt x="57" y="8"/>
                    <a:pt x="62" y="0"/>
                  </a:cubicBezTo>
                  <a:close/>
                  <a:moveTo>
                    <a:pt x="0" y="59"/>
                  </a:moveTo>
                  <a:cubicBezTo>
                    <a:pt x="35" y="59"/>
                    <a:pt x="69" y="59"/>
                    <a:pt x="103" y="59"/>
                  </a:cubicBezTo>
                  <a:cubicBezTo>
                    <a:pt x="108" y="52"/>
                    <a:pt x="112" y="44"/>
                    <a:pt x="117" y="37"/>
                  </a:cubicBezTo>
                  <a:cubicBezTo>
                    <a:pt x="83" y="37"/>
                    <a:pt x="49" y="37"/>
                    <a:pt x="15" y="37"/>
                  </a:cubicBezTo>
                  <a:cubicBezTo>
                    <a:pt x="9" y="44"/>
                    <a:pt x="5" y="52"/>
                    <a:pt x="0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130048" tIns="65024" rIns="130048" bIns="6502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50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256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4949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ash 1">
      <a:dk1>
        <a:sysClr val="windowText" lastClr="000000"/>
      </a:dk1>
      <a:lt1>
        <a:sysClr val="window" lastClr="FFFFFF"/>
      </a:lt1>
      <a:dk2>
        <a:srgbClr val="1F497D"/>
      </a:dk2>
      <a:lt2>
        <a:srgbClr val="DCE3E8"/>
      </a:lt2>
      <a:accent1>
        <a:srgbClr val="EC2227"/>
      </a:accent1>
      <a:accent2>
        <a:srgbClr val="2075BC"/>
      </a:accent2>
      <a:accent3>
        <a:srgbClr val="F9C43B"/>
      </a:accent3>
      <a:accent4>
        <a:srgbClr val="1F497D"/>
      </a:accent4>
      <a:accent5>
        <a:srgbClr val="92D050"/>
      </a:accent5>
      <a:accent6>
        <a:srgbClr val="8597A3"/>
      </a:accent6>
      <a:hlink>
        <a:srgbClr val="2075BC"/>
      </a:hlink>
      <a:folHlink>
        <a:srgbClr val="EA1B2E"/>
      </a:folHlink>
    </a:clrScheme>
    <a:fontScheme name="Niestandardowy 2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2916</TotalTime>
  <Words>3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Office Theme</vt:lpstr>
      <vt:lpstr>Icons</vt:lpstr>
      <vt:lpstr>Icons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</dc:title>
  <dc:creator>PZ</dc:creator>
  <dc:description>slide design Prezentio.com</dc:description>
  <cp:lastModifiedBy>Leon White</cp:lastModifiedBy>
  <cp:revision>168</cp:revision>
  <dcterms:created xsi:type="dcterms:W3CDTF">2015-09-18T09:12:07Z</dcterms:created>
  <dcterms:modified xsi:type="dcterms:W3CDTF">2018-04-06T08:31:38Z</dcterms:modified>
</cp:coreProperties>
</file>