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8" r:id="rId4"/>
    <p:sldId id="257" r:id="rId5"/>
    <p:sldId id="263" r:id="rId6"/>
    <p:sldId id="262" r:id="rId7"/>
    <p:sldId id="270" r:id="rId8"/>
    <p:sldId id="264" r:id="rId9"/>
    <p:sldId id="269" r:id="rId10"/>
    <p:sldId id="265" r:id="rId11"/>
    <p:sldId id="271" r:id="rId12"/>
    <p:sldId id="266" r:id="rId13"/>
    <p:sldId id="272" r:id="rId14"/>
    <p:sldId id="273" r:id="rId15"/>
  </p:sldIdLst>
  <p:sldSz cx="12192000" cy="6858000"/>
  <p:notesSz cx="6858000" cy="9144000"/>
  <p:custShowLst>
    <p:custShow name="Course Introduction" id="0">
      <p:sldLst>
        <p:sld r:id="rId2"/>
        <p:sld r:id="rId3"/>
      </p:sldLst>
    </p:custShow>
    <p:custShow name="Module 1 - Working with Sites" id="1">
      <p:sldLst>
        <p:sld r:id="rId4"/>
        <p:sld r:id="rId5"/>
        <p:sld r:id="rId6"/>
        <p:sld r:id="rId7"/>
        <p:sld r:id="rId8"/>
      </p:sldLst>
    </p:custShow>
    <p:custShow name="Module 2 - Page Content" id="2">
      <p:sldLst>
        <p:sld r:id="rId9"/>
        <p:sld r:id="rId10"/>
      </p:sldLst>
    </p:custShow>
    <p:custShow name="Module 3 - Site Columns and Content Types" id="3">
      <p:sldLst>
        <p:sld r:id="rId11"/>
        <p:sld r:id="rId12"/>
      </p:sldLst>
    </p:custShow>
    <p:custShow name="Module 4:  Site Permissions" id="4">
      <p:sldLst>
        <p:sld r:id="rId13"/>
        <p:sld r:id="rId14"/>
      </p:sldLst>
    </p:custShow>
    <p:custShow name="Conclusion" id="5">
      <p:sldLst>
        <p:sld r:id="rId1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1" d="100"/>
          <a:sy n="61" d="100"/>
        </p:scale>
        <p:origin x="1098"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C4791-61CA-4F3C-AC06-B1DCA35C70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71AB0-C368-404B-B3D5-E81050933A7F}">
      <dgm:prSet/>
      <dgm:spPr/>
      <dgm:t>
        <a:bodyPr/>
        <a:lstStyle/>
        <a:p>
          <a:pPr>
            <a:lnSpc>
              <a:spcPct val="100000"/>
            </a:lnSpc>
          </a:pPr>
          <a:r>
            <a:rPr lang="en-US" dirty="0"/>
            <a:t>This course is designed for SharePoint site owners/managers new to SharePoint 2019.  Introductory level SharePoint experience is recommended.</a:t>
          </a:r>
        </a:p>
      </dgm:t>
    </dgm:pt>
    <dgm:pt modelId="{0836942B-32FB-464F-A3BA-53FF73BF1DC5}" type="parTrans" cxnId="{9C84C3FE-5F7A-4E54-979A-B7D50D31E3B0}">
      <dgm:prSet/>
      <dgm:spPr/>
      <dgm:t>
        <a:bodyPr/>
        <a:lstStyle/>
        <a:p>
          <a:endParaRPr lang="en-US"/>
        </a:p>
      </dgm:t>
    </dgm:pt>
    <dgm:pt modelId="{078386DE-70C3-4327-8111-998C90FF3CB6}" type="sibTrans" cxnId="{9C84C3FE-5F7A-4E54-979A-B7D50D31E3B0}">
      <dgm:prSet/>
      <dgm:spPr/>
      <dgm:t>
        <a:bodyPr/>
        <a:lstStyle/>
        <a:p>
          <a:endParaRPr lang="en-US"/>
        </a:p>
      </dgm:t>
    </dgm:pt>
    <dgm:pt modelId="{75CC3C37-C350-4CCE-8289-19BD26D0C5ED}">
      <dgm:prSet/>
      <dgm:spPr/>
      <dgm:t>
        <a:bodyPr/>
        <a:lstStyle/>
        <a:p>
          <a:pPr>
            <a:lnSpc>
              <a:spcPct val="100000"/>
            </a:lnSpc>
          </a:pPr>
          <a:r>
            <a:rPr lang="en-US" dirty="0"/>
            <a:t>Skills gained: </a:t>
          </a:r>
        </a:p>
      </dgm:t>
    </dgm:pt>
    <dgm:pt modelId="{71E5AE66-92F1-45CA-B3F5-34EC9498A1A3}" type="parTrans" cxnId="{6B54325A-93D7-44DF-B08F-F92F98CCD1CA}">
      <dgm:prSet/>
      <dgm:spPr/>
      <dgm:t>
        <a:bodyPr/>
        <a:lstStyle/>
        <a:p>
          <a:endParaRPr lang="en-US"/>
        </a:p>
      </dgm:t>
    </dgm:pt>
    <dgm:pt modelId="{FE1F7BEF-989A-4ADA-B828-C49F87A8E28B}" type="sibTrans" cxnId="{6B54325A-93D7-44DF-B08F-F92F98CCD1CA}">
      <dgm:prSet/>
      <dgm:spPr/>
      <dgm:t>
        <a:bodyPr/>
        <a:lstStyle/>
        <a:p>
          <a:endParaRPr lang="en-US"/>
        </a:p>
      </dgm:t>
    </dgm:pt>
    <dgm:pt modelId="{94219BCB-8792-4043-A1E4-FAAD6F0AE9CF}">
      <dgm:prSet/>
      <dgm:spPr/>
      <dgm:t>
        <a:bodyPr/>
        <a:lstStyle/>
        <a:p>
          <a:pPr>
            <a:lnSpc>
              <a:spcPct val="100000"/>
            </a:lnSpc>
          </a:pPr>
          <a:r>
            <a:rPr lang="en-US" dirty="0"/>
            <a:t>Navigating a SharePoint 2019 Team site</a:t>
          </a:r>
        </a:p>
      </dgm:t>
    </dgm:pt>
    <dgm:pt modelId="{35C145DE-6D75-453E-8A1B-983211E4573D}" type="parTrans" cxnId="{B416D392-CF99-43BA-A6B3-6DE846D9F068}">
      <dgm:prSet/>
      <dgm:spPr/>
      <dgm:t>
        <a:bodyPr/>
        <a:lstStyle/>
        <a:p>
          <a:endParaRPr lang="en-US"/>
        </a:p>
      </dgm:t>
    </dgm:pt>
    <dgm:pt modelId="{C93FACDD-8346-4E6F-A4D9-7EF6317792AC}" type="sibTrans" cxnId="{B416D392-CF99-43BA-A6B3-6DE846D9F068}">
      <dgm:prSet/>
      <dgm:spPr/>
      <dgm:t>
        <a:bodyPr/>
        <a:lstStyle/>
        <a:p>
          <a:endParaRPr lang="en-US"/>
        </a:p>
      </dgm:t>
    </dgm:pt>
    <dgm:pt modelId="{D49128C5-AA6D-4122-B569-63DD014F133E}">
      <dgm:prSet/>
      <dgm:spPr/>
      <dgm:t>
        <a:bodyPr/>
        <a:lstStyle/>
        <a:p>
          <a:pPr>
            <a:lnSpc>
              <a:spcPct val="100000"/>
            </a:lnSpc>
          </a:pPr>
          <a:r>
            <a:rPr lang="en-US" dirty="0"/>
            <a:t>Creating/editing web page content</a:t>
          </a:r>
        </a:p>
      </dgm:t>
    </dgm:pt>
    <dgm:pt modelId="{62E70EFE-BE05-4D86-A0DE-8D86CDD57C79}" type="parTrans" cxnId="{23563617-FE69-4DF3-BBA9-3DC6A5000780}">
      <dgm:prSet/>
      <dgm:spPr/>
      <dgm:t>
        <a:bodyPr/>
        <a:lstStyle/>
        <a:p>
          <a:endParaRPr lang="en-US"/>
        </a:p>
      </dgm:t>
    </dgm:pt>
    <dgm:pt modelId="{2C0BA38D-4CC5-4D1F-8690-0A0707B7BC7A}" type="sibTrans" cxnId="{23563617-FE69-4DF3-BBA9-3DC6A5000780}">
      <dgm:prSet/>
      <dgm:spPr/>
      <dgm:t>
        <a:bodyPr/>
        <a:lstStyle/>
        <a:p>
          <a:endParaRPr lang="en-US"/>
        </a:p>
      </dgm:t>
    </dgm:pt>
    <dgm:pt modelId="{07DBE30C-FA49-4F29-8DA5-5CEF4F225AC8}">
      <dgm:prSet/>
      <dgm:spPr/>
      <dgm:t>
        <a:bodyPr/>
        <a:lstStyle/>
        <a:p>
          <a:pPr>
            <a:lnSpc>
              <a:spcPct val="100000"/>
            </a:lnSpc>
          </a:pPr>
          <a:r>
            <a:rPr lang="en-US" dirty="0"/>
            <a:t>Creating site columns and content types</a:t>
          </a:r>
        </a:p>
      </dgm:t>
    </dgm:pt>
    <dgm:pt modelId="{DADA3A21-E5F5-4139-A82E-A67D89FBC6AB}" type="parTrans" cxnId="{7FF3652A-EBA8-45BA-B009-1E20CBF01B37}">
      <dgm:prSet/>
      <dgm:spPr/>
      <dgm:t>
        <a:bodyPr/>
        <a:lstStyle/>
        <a:p>
          <a:endParaRPr lang="en-US"/>
        </a:p>
      </dgm:t>
    </dgm:pt>
    <dgm:pt modelId="{5D9F1D66-341D-43E5-9FA3-7841FB0DDC5E}" type="sibTrans" cxnId="{7FF3652A-EBA8-45BA-B009-1E20CBF01B37}">
      <dgm:prSet/>
      <dgm:spPr/>
      <dgm:t>
        <a:bodyPr/>
        <a:lstStyle/>
        <a:p>
          <a:endParaRPr lang="en-US"/>
        </a:p>
      </dgm:t>
    </dgm:pt>
    <dgm:pt modelId="{8EBBCE12-BCA9-405B-B218-65393B9B2E08}">
      <dgm:prSet/>
      <dgm:spPr/>
      <dgm:t>
        <a:bodyPr/>
        <a:lstStyle/>
        <a:p>
          <a:pPr>
            <a:lnSpc>
              <a:spcPct val="100000"/>
            </a:lnSpc>
          </a:pPr>
          <a:r>
            <a:rPr lang="en-US" dirty="0"/>
            <a:t>Integrating Office applications with SharePoint 2019</a:t>
          </a:r>
        </a:p>
      </dgm:t>
    </dgm:pt>
    <dgm:pt modelId="{3A4B5BE6-A861-430B-A9D6-3F7784F4DD9B}" type="parTrans" cxnId="{DF7DACA2-4EBE-470C-A67F-3FDBBA901387}">
      <dgm:prSet/>
      <dgm:spPr/>
      <dgm:t>
        <a:bodyPr/>
        <a:lstStyle/>
        <a:p>
          <a:endParaRPr lang="en-US"/>
        </a:p>
      </dgm:t>
    </dgm:pt>
    <dgm:pt modelId="{2ACFF047-106A-4706-B742-BF1FCA542664}" type="sibTrans" cxnId="{DF7DACA2-4EBE-470C-A67F-3FDBBA901387}">
      <dgm:prSet/>
      <dgm:spPr/>
      <dgm:t>
        <a:bodyPr/>
        <a:lstStyle/>
        <a:p>
          <a:endParaRPr lang="en-US"/>
        </a:p>
      </dgm:t>
    </dgm:pt>
    <dgm:pt modelId="{FF555F20-344B-44BA-8022-536D73784182}">
      <dgm:prSet/>
      <dgm:spPr/>
      <dgm:t>
        <a:bodyPr/>
        <a:lstStyle/>
        <a:p>
          <a:pPr>
            <a:lnSpc>
              <a:spcPct val="100000"/>
            </a:lnSpc>
          </a:pPr>
          <a:r>
            <a:rPr lang="en-US" dirty="0"/>
            <a:t>Managing basic permissions</a:t>
          </a:r>
        </a:p>
      </dgm:t>
    </dgm:pt>
    <dgm:pt modelId="{0B49DC24-59D7-4385-AFEA-9DF46CEA7288}" type="parTrans" cxnId="{8F4C497D-7C03-4884-81C2-B0F0DD8D1EBF}">
      <dgm:prSet/>
      <dgm:spPr/>
      <dgm:t>
        <a:bodyPr/>
        <a:lstStyle/>
        <a:p>
          <a:endParaRPr lang="en-US"/>
        </a:p>
      </dgm:t>
    </dgm:pt>
    <dgm:pt modelId="{E87FD297-A143-4C8E-8A4E-8B9A8233EB54}" type="sibTrans" cxnId="{8F4C497D-7C03-4884-81C2-B0F0DD8D1EBF}">
      <dgm:prSet/>
      <dgm:spPr/>
      <dgm:t>
        <a:bodyPr/>
        <a:lstStyle/>
        <a:p>
          <a:endParaRPr lang="en-US"/>
        </a:p>
      </dgm:t>
    </dgm:pt>
    <dgm:pt modelId="{03536067-9E5F-45A8-AD07-78258359AEF2}" type="pres">
      <dgm:prSet presAssocID="{EDAC4791-61CA-4F3C-AC06-B1DCA35C70CD}" presName="root" presStyleCnt="0">
        <dgm:presLayoutVars>
          <dgm:dir/>
          <dgm:resizeHandles val="exact"/>
        </dgm:presLayoutVars>
      </dgm:prSet>
      <dgm:spPr/>
    </dgm:pt>
    <dgm:pt modelId="{CD3BE333-D34F-4868-B072-C2AEB3B1E089}" type="pres">
      <dgm:prSet presAssocID="{C7571AB0-C368-404B-B3D5-E81050933A7F}" presName="compNode" presStyleCnt="0"/>
      <dgm:spPr/>
    </dgm:pt>
    <dgm:pt modelId="{784A91A9-0AC0-4833-9DCC-886AD1992B11}" type="pres">
      <dgm:prSet presAssocID="{C7571AB0-C368-404B-B3D5-E81050933A7F}" presName="bgRect" presStyleLbl="bgShp" presStyleIdx="0" presStyleCnt="2" custLinFactNeighborX="-1789" custLinFactNeighborY="-31112"/>
      <dgm:spPr/>
    </dgm:pt>
    <dgm:pt modelId="{D8129053-9DB4-4050-AC0D-3D0F2C8D1EC7}" type="pres">
      <dgm:prSet presAssocID="{C7571AB0-C368-404B-B3D5-E81050933A7F}" presName="iconRect" presStyleLbl="node1" presStyleIdx="0" presStyleCnt="2" custLinFactNeighborX="1294" custLinFactNeighborY="-8806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rection"/>
        </a:ext>
      </dgm:extLst>
    </dgm:pt>
    <dgm:pt modelId="{B0248346-34AB-403C-94D0-029A458F4EDF}" type="pres">
      <dgm:prSet presAssocID="{C7571AB0-C368-404B-B3D5-E81050933A7F}" presName="spaceRect" presStyleCnt="0"/>
      <dgm:spPr/>
    </dgm:pt>
    <dgm:pt modelId="{E900B84C-1075-4F11-9A52-E3EC000E0B52}" type="pres">
      <dgm:prSet presAssocID="{C7571AB0-C368-404B-B3D5-E81050933A7F}" presName="parTx" presStyleLbl="revTx" presStyleIdx="0" presStyleCnt="3" custLinFactNeighborX="0" custLinFactNeighborY="-55556">
        <dgm:presLayoutVars>
          <dgm:chMax val="0"/>
          <dgm:chPref val="0"/>
        </dgm:presLayoutVars>
      </dgm:prSet>
      <dgm:spPr/>
    </dgm:pt>
    <dgm:pt modelId="{B0D98A95-3A3E-4FAC-849F-50560239AA77}" type="pres">
      <dgm:prSet presAssocID="{078386DE-70C3-4327-8111-998C90FF3CB6}" presName="sibTrans" presStyleCnt="0"/>
      <dgm:spPr/>
    </dgm:pt>
    <dgm:pt modelId="{B0824004-16E6-489F-B0F3-681A9A72FF6C}" type="pres">
      <dgm:prSet presAssocID="{75CC3C37-C350-4CCE-8289-19BD26D0C5ED}" presName="compNode" presStyleCnt="0"/>
      <dgm:spPr/>
    </dgm:pt>
    <dgm:pt modelId="{14DC12A0-3675-4356-8BA2-6FFBEDFD8D4E}" type="pres">
      <dgm:prSet presAssocID="{75CC3C37-C350-4CCE-8289-19BD26D0C5ED}" presName="bgRect" presStyleLbl="bgShp" presStyleIdx="1" presStyleCnt="2" custScaleY="116087"/>
      <dgm:spPr/>
    </dgm:pt>
    <dgm:pt modelId="{8604BA9C-7959-4423-BB56-10555521A10E}" type="pres">
      <dgm:prSet presAssocID="{75CC3C37-C350-4CCE-8289-19BD26D0C5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EE63C6D-493A-4673-BCE5-20141FE0D8E7}" type="pres">
      <dgm:prSet presAssocID="{75CC3C37-C350-4CCE-8289-19BD26D0C5ED}" presName="spaceRect" presStyleCnt="0"/>
      <dgm:spPr/>
    </dgm:pt>
    <dgm:pt modelId="{132012F1-5E0F-479B-B819-C984E47F424B}" type="pres">
      <dgm:prSet presAssocID="{75CC3C37-C350-4CCE-8289-19BD26D0C5ED}" presName="parTx" presStyleLbl="revTx" presStyleIdx="1" presStyleCnt="3">
        <dgm:presLayoutVars>
          <dgm:chMax val="0"/>
          <dgm:chPref val="0"/>
        </dgm:presLayoutVars>
      </dgm:prSet>
      <dgm:spPr/>
    </dgm:pt>
    <dgm:pt modelId="{EC96A8CD-3A23-4600-BA6E-C1F3F61E2ECA}" type="pres">
      <dgm:prSet presAssocID="{75CC3C37-C350-4CCE-8289-19BD26D0C5ED}" presName="desTx" presStyleLbl="revTx" presStyleIdx="2" presStyleCnt="3">
        <dgm:presLayoutVars/>
      </dgm:prSet>
      <dgm:spPr/>
    </dgm:pt>
  </dgm:ptLst>
  <dgm:cxnLst>
    <dgm:cxn modelId="{4853CD02-D1E6-4E2D-B2A1-76393D544F56}" type="presOf" srcId="{EDAC4791-61CA-4F3C-AC06-B1DCA35C70CD}" destId="{03536067-9E5F-45A8-AD07-78258359AEF2}" srcOrd="0" destOrd="0" presId="urn:microsoft.com/office/officeart/2018/2/layout/IconVerticalSolidList"/>
    <dgm:cxn modelId="{0FE9E00F-478E-4CE0-B494-23CB2E061A8E}" type="presOf" srcId="{75CC3C37-C350-4CCE-8289-19BD26D0C5ED}" destId="{132012F1-5E0F-479B-B819-C984E47F424B}" srcOrd="0" destOrd="0" presId="urn:microsoft.com/office/officeart/2018/2/layout/IconVerticalSolidList"/>
    <dgm:cxn modelId="{23563617-FE69-4DF3-BBA9-3DC6A5000780}" srcId="{75CC3C37-C350-4CCE-8289-19BD26D0C5ED}" destId="{D49128C5-AA6D-4122-B569-63DD014F133E}" srcOrd="1" destOrd="0" parTransId="{62E70EFE-BE05-4D86-A0DE-8D86CDD57C79}" sibTransId="{2C0BA38D-4CC5-4D1F-8690-0A0707B7BC7A}"/>
    <dgm:cxn modelId="{7FF3652A-EBA8-45BA-B009-1E20CBF01B37}" srcId="{75CC3C37-C350-4CCE-8289-19BD26D0C5ED}" destId="{07DBE30C-FA49-4F29-8DA5-5CEF4F225AC8}" srcOrd="2" destOrd="0" parTransId="{DADA3A21-E5F5-4139-A82E-A67D89FBC6AB}" sibTransId="{5D9F1D66-341D-43E5-9FA3-7841FB0DDC5E}"/>
    <dgm:cxn modelId="{C4318737-68F9-43B0-89D9-106A2BC221D1}" type="presOf" srcId="{FF555F20-344B-44BA-8022-536D73784182}" destId="{EC96A8CD-3A23-4600-BA6E-C1F3F61E2ECA}" srcOrd="0" destOrd="4" presId="urn:microsoft.com/office/officeart/2018/2/layout/IconVerticalSolidList"/>
    <dgm:cxn modelId="{56D81149-912E-42D2-852E-C0BF80B172DC}" type="presOf" srcId="{8EBBCE12-BCA9-405B-B218-65393B9B2E08}" destId="{EC96A8CD-3A23-4600-BA6E-C1F3F61E2ECA}" srcOrd="0" destOrd="3" presId="urn:microsoft.com/office/officeart/2018/2/layout/IconVerticalSolidList"/>
    <dgm:cxn modelId="{6B54325A-93D7-44DF-B08F-F92F98CCD1CA}" srcId="{EDAC4791-61CA-4F3C-AC06-B1DCA35C70CD}" destId="{75CC3C37-C350-4CCE-8289-19BD26D0C5ED}" srcOrd="1" destOrd="0" parTransId="{71E5AE66-92F1-45CA-B3F5-34EC9498A1A3}" sibTransId="{FE1F7BEF-989A-4ADA-B828-C49F87A8E28B}"/>
    <dgm:cxn modelId="{8F4C497D-7C03-4884-81C2-B0F0DD8D1EBF}" srcId="{75CC3C37-C350-4CCE-8289-19BD26D0C5ED}" destId="{FF555F20-344B-44BA-8022-536D73784182}" srcOrd="4" destOrd="0" parTransId="{0B49DC24-59D7-4385-AFEA-9DF46CEA7288}" sibTransId="{E87FD297-A143-4C8E-8A4E-8B9A8233EB54}"/>
    <dgm:cxn modelId="{B416D392-CF99-43BA-A6B3-6DE846D9F068}" srcId="{75CC3C37-C350-4CCE-8289-19BD26D0C5ED}" destId="{94219BCB-8792-4043-A1E4-FAAD6F0AE9CF}" srcOrd="0" destOrd="0" parTransId="{35C145DE-6D75-453E-8A1B-983211E4573D}" sibTransId="{C93FACDD-8346-4E6F-A4D9-7EF6317792AC}"/>
    <dgm:cxn modelId="{DF7DACA2-4EBE-470C-A67F-3FDBBA901387}" srcId="{75CC3C37-C350-4CCE-8289-19BD26D0C5ED}" destId="{8EBBCE12-BCA9-405B-B218-65393B9B2E08}" srcOrd="3" destOrd="0" parTransId="{3A4B5BE6-A861-430B-A9D6-3F7784F4DD9B}" sibTransId="{2ACFF047-106A-4706-B742-BF1FCA542664}"/>
    <dgm:cxn modelId="{7C9967A4-0023-490A-A2D6-FA720CA1DDDB}" type="presOf" srcId="{07DBE30C-FA49-4F29-8DA5-5CEF4F225AC8}" destId="{EC96A8CD-3A23-4600-BA6E-C1F3F61E2ECA}" srcOrd="0" destOrd="2" presId="urn:microsoft.com/office/officeart/2018/2/layout/IconVerticalSolidList"/>
    <dgm:cxn modelId="{96B257AB-608C-4830-A0CA-34F525F284C4}" type="presOf" srcId="{C7571AB0-C368-404B-B3D5-E81050933A7F}" destId="{E900B84C-1075-4F11-9A52-E3EC000E0B52}" srcOrd="0" destOrd="0" presId="urn:microsoft.com/office/officeart/2018/2/layout/IconVerticalSolidList"/>
    <dgm:cxn modelId="{A52211C9-F45A-47EA-BD9E-B47B972ABDEF}" type="presOf" srcId="{D49128C5-AA6D-4122-B569-63DD014F133E}" destId="{EC96A8CD-3A23-4600-BA6E-C1F3F61E2ECA}" srcOrd="0" destOrd="1" presId="urn:microsoft.com/office/officeart/2018/2/layout/IconVerticalSolidList"/>
    <dgm:cxn modelId="{BB89B0FA-D484-4F51-8BD6-06A8BC9E19EA}" type="presOf" srcId="{94219BCB-8792-4043-A1E4-FAAD6F0AE9CF}" destId="{EC96A8CD-3A23-4600-BA6E-C1F3F61E2ECA}" srcOrd="0" destOrd="0" presId="urn:microsoft.com/office/officeart/2018/2/layout/IconVerticalSolidList"/>
    <dgm:cxn modelId="{9C84C3FE-5F7A-4E54-979A-B7D50D31E3B0}" srcId="{EDAC4791-61CA-4F3C-AC06-B1DCA35C70CD}" destId="{C7571AB0-C368-404B-B3D5-E81050933A7F}" srcOrd="0" destOrd="0" parTransId="{0836942B-32FB-464F-A3BA-53FF73BF1DC5}" sibTransId="{078386DE-70C3-4327-8111-998C90FF3CB6}"/>
    <dgm:cxn modelId="{F87677CE-9D9F-49F2-82C8-E302D23AFFA0}" type="presParOf" srcId="{03536067-9E5F-45A8-AD07-78258359AEF2}" destId="{CD3BE333-D34F-4868-B072-C2AEB3B1E089}" srcOrd="0" destOrd="0" presId="urn:microsoft.com/office/officeart/2018/2/layout/IconVerticalSolidList"/>
    <dgm:cxn modelId="{0E0F028B-4E98-4BBD-BBB6-4C61E58BEA4B}" type="presParOf" srcId="{CD3BE333-D34F-4868-B072-C2AEB3B1E089}" destId="{784A91A9-0AC0-4833-9DCC-886AD1992B11}" srcOrd="0" destOrd="0" presId="urn:microsoft.com/office/officeart/2018/2/layout/IconVerticalSolidList"/>
    <dgm:cxn modelId="{5D509496-C06F-40D0-8A65-63A7890747C4}" type="presParOf" srcId="{CD3BE333-D34F-4868-B072-C2AEB3B1E089}" destId="{D8129053-9DB4-4050-AC0D-3D0F2C8D1EC7}" srcOrd="1" destOrd="0" presId="urn:microsoft.com/office/officeart/2018/2/layout/IconVerticalSolidList"/>
    <dgm:cxn modelId="{9F1FA715-8122-417D-A56F-80EEB200DE42}" type="presParOf" srcId="{CD3BE333-D34F-4868-B072-C2AEB3B1E089}" destId="{B0248346-34AB-403C-94D0-029A458F4EDF}" srcOrd="2" destOrd="0" presId="urn:microsoft.com/office/officeart/2018/2/layout/IconVerticalSolidList"/>
    <dgm:cxn modelId="{CC386C9A-9911-4D16-BAE2-745CD4245371}" type="presParOf" srcId="{CD3BE333-D34F-4868-B072-C2AEB3B1E089}" destId="{E900B84C-1075-4F11-9A52-E3EC000E0B52}" srcOrd="3" destOrd="0" presId="urn:microsoft.com/office/officeart/2018/2/layout/IconVerticalSolidList"/>
    <dgm:cxn modelId="{3A82B5E1-2ED2-40F1-A8C8-123A599CD321}" type="presParOf" srcId="{03536067-9E5F-45A8-AD07-78258359AEF2}" destId="{B0D98A95-3A3E-4FAC-849F-50560239AA77}" srcOrd="1" destOrd="0" presId="urn:microsoft.com/office/officeart/2018/2/layout/IconVerticalSolidList"/>
    <dgm:cxn modelId="{CA12A7CC-D8AC-437A-9E91-DE66B567FD7E}" type="presParOf" srcId="{03536067-9E5F-45A8-AD07-78258359AEF2}" destId="{B0824004-16E6-489F-B0F3-681A9A72FF6C}" srcOrd="2" destOrd="0" presId="urn:microsoft.com/office/officeart/2018/2/layout/IconVerticalSolidList"/>
    <dgm:cxn modelId="{896038CF-D9AC-4C9A-8DD9-A5E9F0FB5249}" type="presParOf" srcId="{B0824004-16E6-489F-B0F3-681A9A72FF6C}" destId="{14DC12A0-3675-4356-8BA2-6FFBEDFD8D4E}" srcOrd="0" destOrd="0" presId="urn:microsoft.com/office/officeart/2018/2/layout/IconVerticalSolidList"/>
    <dgm:cxn modelId="{E5BB8ADE-EAD5-4E53-95CF-49AA2E952A4D}" type="presParOf" srcId="{B0824004-16E6-489F-B0F3-681A9A72FF6C}" destId="{8604BA9C-7959-4423-BB56-10555521A10E}" srcOrd="1" destOrd="0" presId="urn:microsoft.com/office/officeart/2018/2/layout/IconVerticalSolidList"/>
    <dgm:cxn modelId="{D5394738-0CD4-47E0-974B-2DB166C145BA}" type="presParOf" srcId="{B0824004-16E6-489F-B0F3-681A9A72FF6C}" destId="{CEE63C6D-493A-4673-BCE5-20141FE0D8E7}" srcOrd="2" destOrd="0" presId="urn:microsoft.com/office/officeart/2018/2/layout/IconVerticalSolidList"/>
    <dgm:cxn modelId="{F04162A0-15CC-45E5-9039-4E7EF7C713D1}" type="presParOf" srcId="{B0824004-16E6-489F-B0F3-681A9A72FF6C}" destId="{132012F1-5E0F-479B-B819-C984E47F424B}" srcOrd="3" destOrd="0" presId="urn:microsoft.com/office/officeart/2018/2/layout/IconVerticalSolidList"/>
    <dgm:cxn modelId="{43CEC68E-5AAD-4F9C-9752-5E9078AD9B56}" type="presParOf" srcId="{B0824004-16E6-489F-B0F3-681A9A72FF6C}" destId="{EC96A8CD-3A23-4600-BA6E-C1F3F61E2EC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b="1" dirty="0"/>
            <a:t>Overview of Site Architecture</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D3917F30-2B09-49D1-B2E4-F08142AFCED4}">
      <dgm:prSet/>
      <dgm:spPr/>
      <dgm:t>
        <a:bodyPr/>
        <a:lstStyle/>
        <a:p>
          <a:pPr>
            <a:lnSpc>
              <a:spcPct val="100000"/>
            </a:lnSpc>
          </a:pPr>
          <a:r>
            <a:rPr lang="en-US" b="1" i="0" dirty="0"/>
            <a:t>Created Sites:</a:t>
          </a:r>
          <a:endParaRPr lang="en-US" b="0" i="0" dirty="0"/>
        </a:p>
      </dgm:t>
    </dgm:pt>
    <dgm:pt modelId="{CE12646D-8401-4CBB-9227-BCB3E43988D1}" type="parTrans" cxnId="{DE2865A9-E000-4D0C-A9EF-4CC9F82D5296}">
      <dgm:prSet/>
      <dgm:spPr/>
      <dgm:t>
        <a:bodyPr/>
        <a:lstStyle/>
        <a:p>
          <a:endParaRPr lang="en-US"/>
        </a:p>
      </dgm:t>
    </dgm:pt>
    <dgm:pt modelId="{3D82366F-24C5-49DB-97F9-91DD70DB0F0A}" type="sibTrans" cxnId="{DE2865A9-E000-4D0C-A9EF-4CC9F82D5296}">
      <dgm:prSet/>
      <dgm:spPr/>
      <dgm:t>
        <a:bodyPr/>
        <a:lstStyle/>
        <a:p>
          <a:endParaRPr lang="en-US"/>
        </a:p>
      </dgm:t>
    </dgm:pt>
    <dgm:pt modelId="{A5746023-7C91-459C-A518-777344651FF5}">
      <dgm:prSet/>
      <dgm:spPr/>
      <dgm:t>
        <a:bodyPr/>
        <a:lstStyle/>
        <a:p>
          <a:pPr>
            <a:lnSpc>
              <a:spcPct val="100000"/>
            </a:lnSpc>
          </a:pPr>
          <a:r>
            <a:rPr lang="en-US" b="1" i="0" dirty="0"/>
            <a:t>Page Content:</a:t>
          </a:r>
          <a:endParaRPr lang="en-US" b="0" i="0" dirty="0"/>
        </a:p>
      </dgm:t>
    </dgm:pt>
    <dgm:pt modelId="{A5DCB410-0545-4BCE-B9B1-5BC14E9C151E}" type="parTrans" cxnId="{E3612290-7A6D-4324-A21A-14272DE390BD}">
      <dgm:prSet/>
      <dgm:spPr/>
      <dgm:t>
        <a:bodyPr/>
        <a:lstStyle/>
        <a:p>
          <a:endParaRPr lang="en-US"/>
        </a:p>
      </dgm:t>
    </dgm:pt>
    <dgm:pt modelId="{31A6ED23-F809-4C5C-BB50-A70C62767076}" type="sibTrans" cxnId="{E3612290-7A6D-4324-A21A-14272DE390BD}">
      <dgm:prSet/>
      <dgm:spPr/>
      <dgm:t>
        <a:bodyPr/>
        <a:lstStyle/>
        <a:p>
          <a:endParaRPr lang="en-US"/>
        </a:p>
      </dgm:t>
    </dgm:pt>
    <dgm:pt modelId="{0B77D34B-E97D-4292-A1A2-6986F20A3E0E}">
      <dgm:prSet/>
      <dgm:spPr/>
      <dgm:t>
        <a:bodyPr/>
        <a:lstStyle/>
        <a:p>
          <a:pPr>
            <a:lnSpc>
              <a:spcPct val="100000"/>
            </a:lnSpc>
          </a:pPr>
          <a:r>
            <a:rPr lang="en-US" b="1" i="0" dirty="0"/>
            <a:t>Site Columns and Content Types</a:t>
          </a:r>
          <a:endParaRPr lang="en-US" b="0" i="0" dirty="0"/>
        </a:p>
      </dgm:t>
    </dgm:pt>
    <dgm:pt modelId="{0053DD4E-4D55-4EAF-853F-BFFABB56185F}" type="parTrans" cxnId="{A485FA99-0C30-4A28-A387-920CB0B39EEB}">
      <dgm:prSet/>
      <dgm:spPr/>
      <dgm:t>
        <a:bodyPr/>
        <a:lstStyle/>
        <a:p>
          <a:endParaRPr lang="en-US"/>
        </a:p>
      </dgm:t>
    </dgm:pt>
    <dgm:pt modelId="{C022CAA4-E7C9-4C7F-B3E5-65E0D62963FD}" type="sibTrans" cxnId="{A485FA99-0C30-4A28-A387-920CB0B39EEB}">
      <dgm:prSet/>
      <dgm:spPr/>
      <dgm:t>
        <a:bodyPr/>
        <a:lstStyle/>
        <a:p>
          <a:endParaRPr lang="en-US"/>
        </a:p>
      </dgm:t>
    </dgm:pt>
    <dgm:pt modelId="{CFA49FCE-EE29-4FAE-A8D1-A110676ED7E2}">
      <dgm:prSet/>
      <dgm:spPr/>
      <dgm:t>
        <a:bodyPr/>
        <a:lstStyle/>
        <a:p>
          <a:pPr>
            <a:lnSpc>
              <a:spcPct val="100000"/>
            </a:lnSpc>
          </a:pPr>
          <a:r>
            <a:rPr lang="en-US" b="1" i="0" dirty="0"/>
            <a:t>SharePoint Permissions</a:t>
          </a:r>
          <a:endParaRPr lang="en-US" b="0" i="0" dirty="0"/>
        </a:p>
      </dgm:t>
    </dgm:pt>
    <dgm:pt modelId="{CC677D07-9E82-439C-A3AE-6FBDAD14CFC1}" type="parTrans" cxnId="{65B75264-D392-41D8-9E23-2FF468CCD7ED}">
      <dgm:prSet/>
      <dgm:spPr/>
      <dgm:t>
        <a:bodyPr/>
        <a:lstStyle/>
        <a:p>
          <a:endParaRPr lang="en-US"/>
        </a:p>
      </dgm:t>
    </dgm:pt>
    <dgm:pt modelId="{6BE51209-35E5-436C-838C-36C93A8481AC}" type="sibTrans" cxnId="{65B75264-D392-41D8-9E23-2FF468CCD7ED}">
      <dgm:prSet/>
      <dgm:spPr/>
      <dgm:t>
        <a:bodyPr/>
        <a:lstStyle/>
        <a:p>
          <a:endParaRPr lang="en-US"/>
        </a:p>
      </dgm:t>
    </dgm:pt>
    <dgm:pt modelId="{D49271D8-6B23-4292-87D7-8617EAD1E532}">
      <dgm:prSet/>
      <dgm:spPr/>
      <dgm:t>
        <a:bodyPr/>
        <a:lstStyle/>
        <a:p>
          <a:pPr>
            <a:lnSpc>
              <a:spcPct val="100000"/>
            </a:lnSpc>
          </a:pPr>
          <a:r>
            <a:rPr lang="en-US" b="0" i="0" dirty="0"/>
            <a:t>Team Site</a:t>
          </a:r>
        </a:p>
      </dgm:t>
    </dgm:pt>
    <dgm:pt modelId="{437C9B76-EE39-41FF-B409-6D58A53BAABB}" type="parTrans" cxnId="{583BF13C-8BFE-470C-81F7-10539E60287E}">
      <dgm:prSet/>
      <dgm:spPr/>
    </dgm:pt>
    <dgm:pt modelId="{57C73F0F-24D1-431F-9DA3-01206D78BA09}" type="sibTrans" cxnId="{583BF13C-8BFE-470C-81F7-10539E60287E}">
      <dgm:prSet/>
      <dgm:spPr/>
    </dgm:pt>
    <dgm:pt modelId="{360A5B0F-AF70-4C40-9EED-9BEA8D97A499}">
      <dgm:prSet/>
      <dgm:spPr/>
      <dgm:t>
        <a:bodyPr/>
        <a:lstStyle/>
        <a:p>
          <a:pPr>
            <a:lnSpc>
              <a:spcPct val="100000"/>
            </a:lnSpc>
          </a:pPr>
          <a:r>
            <a:rPr lang="en-US" b="0" i="0" dirty="0"/>
            <a:t>Project Site</a:t>
          </a:r>
        </a:p>
      </dgm:t>
    </dgm:pt>
    <dgm:pt modelId="{7AA90A12-D1B2-4BAF-95B9-74804AA928A4}" type="parTrans" cxnId="{6B1269DB-86EF-432B-A848-E74587AC8BE0}">
      <dgm:prSet/>
      <dgm:spPr/>
    </dgm:pt>
    <dgm:pt modelId="{C63E77FB-4AAF-4C6F-9DF2-17EF05D6DADB}" type="sibTrans" cxnId="{6B1269DB-86EF-432B-A848-E74587AC8BE0}">
      <dgm:prSet/>
      <dgm:spPr/>
    </dgm:pt>
    <dgm:pt modelId="{FAE8998C-5732-4B98-9010-889340553E92}">
      <dgm:prSet/>
      <dgm:spPr/>
      <dgm:t>
        <a:bodyPr/>
        <a:lstStyle/>
        <a:p>
          <a:pPr>
            <a:lnSpc>
              <a:spcPct val="100000"/>
            </a:lnSpc>
          </a:pPr>
          <a:r>
            <a:rPr lang="en-US" b="0" i="0" dirty="0"/>
            <a:t>Community Site</a:t>
          </a:r>
        </a:p>
      </dgm:t>
    </dgm:pt>
    <dgm:pt modelId="{19C87B0C-852B-4FE9-980A-22F5FD21E1CE}" type="parTrans" cxnId="{4E74C5C3-AD1B-4257-8732-63EF5FB4819B}">
      <dgm:prSet/>
      <dgm:spPr/>
    </dgm:pt>
    <dgm:pt modelId="{F85A09BD-B1A7-4529-9229-F335B6CE155F}" type="sibTrans" cxnId="{4E74C5C3-AD1B-4257-8732-63EF5FB4819B}">
      <dgm:prSet/>
      <dgm:spPr/>
    </dgm:pt>
    <dgm:pt modelId="{86F3CE49-E404-44DB-850D-30D0F88BE840}">
      <dgm:prSet/>
      <dgm:spPr/>
      <dgm:t>
        <a:bodyPr/>
        <a:lstStyle/>
        <a:p>
          <a:pPr>
            <a:lnSpc>
              <a:spcPct val="100000"/>
            </a:lnSpc>
          </a:pPr>
          <a:r>
            <a:rPr lang="en-US" b="0" i="0" dirty="0"/>
            <a:t>Wiki Page Library</a:t>
          </a:r>
        </a:p>
        <a:p>
          <a:pPr>
            <a:lnSpc>
              <a:spcPct val="100000"/>
            </a:lnSpc>
          </a:pPr>
          <a:r>
            <a:rPr lang="en-US" b="0" i="0" dirty="0"/>
            <a:t>Web Parts</a:t>
          </a:r>
        </a:p>
        <a:p>
          <a:pPr>
            <a:lnSpc>
              <a:spcPct val="100000"/>
            </a:lnSpc>
          </a:pPr>
          <a:r>
            <a:rPr lang="en-US" b="0" i="0" dirty="0"/>
            <a:t>Branding</a:t>
          </a:r>
        </a:p>
      </dgm:t>
    </dgm:pt>
    <dgm:pt modelId="{B144FD9A-AF7D-4170-A666-12E6B5DF24FB}" type="parTrans" cxnId="{33AEDF63-312F-404E-A416-D878F8B3C3DB}">
      <dgm:prSet/>
      <dgm:spPr/>
    </dgm:pt>
    <dgm:pt modelId="{005A6331-7A3D-487A-AD57-A69D85C27603}" type="sibTrans" cxnId="{33AEDF63-312F-404E-A416-D878F8B3C3DB}">
      <dgm:prSet/>
      <dgm:spPr/>
    </dgm:pt>
    <dgm:pt modelId="{69191B16-40EB-4440-AADC-E469D52AF716}">
      <dgm:prSet/>
      <dgm:spPr/>
      <dgm:t>
        <a:bodyPr/>
        <a:lstStyle/>
        <a:p>
          <a:pPr>
            <a:lnSpc>
              <a:spcPct val="100000"/>
            </a:lnSpc>
          </a:pPr>
          <a:r>
            <a:rPr lang="en-US" b="0" i="0" dirty="0"/>
            <a:t>Two ways to reuse content across sites.  Lends itself to standardization and efficiency</a:t>
          </a:r>
        </a:p>
      </dgm:t>
    </dgm:pt>
    <dgm:pt modelId="{B713FFEE-D7EB-4468-83BF-AC8F8B6A6303}" type="parTrans" cxnId="{52AF6F3F-7C69-4A8A-AF47-38CD74530AAF}">
      <dgm:prSet/>
      <dgm:spPr/>
    </dgm:pt>
    <dgm:pt modelId="{FA41BC9D-485E-49CF-A60A-AA394B09CAD9}" type="sibTrans" cxnId="{52AF6F3F-7C69-4A8A-AF47-38CD74530AAF}">
      <dgm:prSet/>
      <dgm:spPr/>
    </dgm:pt>
    <dgm:pt modelId="{D8901FB9-0E9E-4C9D-AE0D-C864B6BF14EA}">
      <dgm:prSet/>
      <dgm:spPr/>
      <dgm:t>
        <a:bodyPr/>
        <a:lstStyle/>
        <a:p>
          <a:pPr>
            <a:lnSpc>
              <a:spcPct val="100000"/>
            </a:lnSpc>
          </a:pPr>
          <a:r>
            <a:rPr lang="en-US" b="0" i="0" dirty="0"/>
            <a:t>Can be assigned at the site, library/list, or item level.</a:t>
          </a:r>
        </a:p>
      </dgm:t>
    </dgm:pt>
    <dgm:pt modelId="{2786DCB3-1239-4650-A662-5F22225C9720}" type="parTrans" cxnId="{EA565741-160E-4D49-91F5-C2141A43E625}">
      <dgm:prSet/>
      <dgm:spPr/>
    </dgm:pt>
    <dgm:pt modelId="{461DFC24-4B28-4D16-94A4-45611165A41A}" type="sibTrans" cxnId="{EA565741-160E-4D49-91F5-C2141A43E625}">
      <dgm:prSet/>
      <dgm:spPr/>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5"/>
      <dgm:spPr/>
    </dgm:pt>
    <dgm:pt modelId="{E3E4CA42-5D8E-43B7-B9EB-C07A2618E94F}" type="pres">
      <dgm:prSet presAssocID="{8FE37530-9D95-48F4-AF26-AC6C3959CD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9">
        <dgm:presLayoutVars>
          <dgm:chMax val="0"/>
          <dgm:chPref val="0"/>
        </dgm:presLayoutVars>
      </dgm:prSet>
      <dgm:spPr/>
    </dgm:pt>
    <dgm:pt modelId="{24E4DBCC-A52F-494D-930C-7E8D668EAC21}" type="pres">
      <dgm:prSet presAssocID="{17763267-1CB6-4263-8047-438FF6E8205A}" presName="sibTrans" presStyleCnt="0"/>
      <dgm:spPr/>
    </dgm:pt>
    <dgm:pt modelId="{423C9511-AF3A-43AB-8E7B-DD3EC9EB4228}" type="pres">
      <dgm:prSet presAssocID="{D3917F30-2B09-49D1-B2E4-F08142AFCED4}" presName="compNode" presStyleCnt="0"/>
      <dgm:spPr/>
    </dgm:pt>
    <dgm:pt modelId="{23909F2F-26F3-4B67-BACB-2BD8D7B2D086}" type="pres">
      <dgm:prSet presAssocID="{D3917F30-2B09-49D1-B2E4-F08142AFCED4}" presName="bgRect" presStyleLbl="bgShp" presStyleIdx="1" presStyleCnt="5"/>
      <dgm:spPr/>
    </dgm:pt>
    <dgm:pt modelId="{7BBC225F-0277-4D31-AB5C-7BA57B7A0B73}" type="pres">
      <dgm:prSet presAssocID="{D3917F30-2B09-49D1-B2E4-F08142AFCED4}"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0F65791C-F61F-479E-B084-51A5F53E07E4}" type="pres">
      <dgm:prSet presAssocID="{D3917F30-2B09-49D1-B2E4-F08142AFCED4}" presName="spaceRect" presStyleCnt="0"/>
      <dgm:spPr/>
    </dgm:pt>
    <dgm:pt modelId="{3645415D-2866-4176-B935-C1511590B5C9}" type="pres">
      <dgm:prSet presAssocID="{D3917F30-2B09-49D1-B2E4-F08142AFCED4}" presName="parTx" presStyleLbl="revTx" presStyleIdx="1" presStyleCnt="9">
        <dgm:presLayoutVars>
          <dgm:chMax val="0"/>
          <dgm:chPref val="0"/>
        </dgm:presLayoutVars>
      </dgm:prSet>
      <dgm:spPr/>
    </dgm:pt>
    <dgm:pt modelId="{E977F1A0-D48A-433C-A5D0-8FFB59C1736B}" type="pres">
      <dgm:prSet presAssocID="{D3917F30-2B09-49D1-B2E4-F08142AFCED4}" presName="desTx" presStyleLbl="revTx" presStyleIdx="2" presStyleCnt="9">
        <dgm:presLayoutVars/>
      </dgm:prSet>
      <dgm:spPr/>
    </dgm:pt>
    <dgm:pt modelId="{2E2656A5-3E0F-4E8B-9A01-90E1B2816F2E}" type="pres">
      <dgm:prSet presAssocID="{3D82366F-24C5-49DB-97F9-91DD70DB0F0A}" presName="sibTrans" presStyleCnt="0"/>
      <dgm:spPr/>
    </dgm:pt>
    <dgm:pt modelId="{2B3729EE-D192-4B6E-B43A-B93246F1F35E}" type="pres">
      <dgm:prSet presAssocID="{A5746023-7C91-459C-A518-777344651FF5}" presName="compNode" presStyleCnt="0"/>
      <dgm:spPr/>
    </dgm:pt>
    <dgm:pt modelId="{0DA59B56-F608-4593-94FB-99ECEC6C706B}" type="pres">
      <dgm:prSet presAssocID="{A5746023-7C91-459C-A518-777344651FF5}" presName="bgRect" presStyleLbl="bgShp" presStyleIdx="2" presStyleCnt="5"/>
      <dgm:spPr/>
    </dgm:pt>
    <dgm:pt modelId="{A63CBCE7-13C2-4A5F-8461-F3223C41B174}" type="pres">
      <dgm:prSet presAssocID="{A5746023-7C91-459C-A518-777344651FF5}"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7FCE76A8-A0A4-4EB9-AB11-6FE72FD91B88}" type="pres">
      <dgm:prSet presAssocID="{A5746023-7C91-459C-A518-777344651FF5}" presName="spaceRect" presStyleCnt="0"/>
      <dgm:spPr/>
    </dgm:pt>
    <dgm:pt modelId="{87A1EB3C-8BA9-4A2F-B2E1-4BCDAB402048}" type="pres">
      <dgm:prSet presAssocID="{A5746023-7C91-459C-A518-777344651FF5}" presName="parTx" presStyleLbl="revTx" presStyleIdx="3" presStyleCnt="9">
        <dgm:presLayoutVars>
          <dgm:chMax val="0"/>
          <dgm:chPref val="0"/>
        </dgm:presLayoutVars>
      </dgm:prSet>
      <dgm:spPr/>
    </dgm:pt>
    <dgm:pt modelId="{E7831ADC-B3CC-4D80-97D0-C8C6A66FA1E7}" type="pres">
      <dgm:prSet presAssocID="{A5746023-7C91-459C-A518-777344651FF5}" presName="desTx" presStyleLbl="revTx" presStyleIdx="4" presStyleCnt="9">
        <dgm:presLayoutVars/>
      </dgm:prSet>
      <dgm:spPr/>
    </dgm:pt>
    <dgm:pt modelId="{686C8403-3B84-4ED0-983D-907139F008AA}" type="pres">
      <dgm:prSet presAssocID="{31A6ED23-F809-4C5C-BB50-A70C62767076}" presName="sibTrans" presStyleCnt="0"/>
      <dgm:spPr/>
    </dgm:pt>
    <dgm:pt modelId="{8443B152-11F6-44D1-9151-4C4E474196E5}" type="pres">
      <dgm:prSet presAssocID="{0B77D34B-E97D-4292-A1A2-6986F20A3E0E}" presName="compNode" presStyleCnt="0"/>
      <dgm:spPr/>
    </dgm:pt>
    <dgm:pt modelId="{6E2AA38A-8ED3-457A-B746-ADD46FE14646}" type="pres">
      <dgm:prSet presAssocID="{0B77D34B-E97D-4292-A1A2-6986F20A3E0E}" presName="bgRect" presStyleLbl="bgShp" presStyleIdx="3" presStyleCnt="5"/>
      <dgm:spPr/>
    </dgm:pt>
    <dgm:pt modelId="{5B431973-094A-4DE5-B214-FFFA4B8F8858}" type="pres">
      <dgm:prSet presAssocID="{0B77D34B-E97D-4292-A1A2-6986F20A3E0E}"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0FCC787C-CE93-4A5C-B15E-99B955C53455}" type="pres">
      <dgm:prSet presAssocID="{0B77D34B-E97D-4292-A1A2-6986F20A3E0E}" presName="spaceRect" presStyleCnt="0"/>
      <dgm:spPr/>
    </dgm:pt>
    <dgm:pt modelId="{6AA7122F-1F0A-411D-96FF-C0BD10A02147}" type="pres">
      <dgm:prSet presAssocID="{0B77D34B-E97D-4292-A1A2-6986F20A3E0E}" presName="parTx" presStyleLbl="revTx" presStyleIdx="5" presStyleCnt="9">
        <dgm:presLayoutVars>
          <dgm:chMax val="0"/>
          <dgm:chPref val="0"/>
        </dgm:presLayoutVars>
      </dgm:prSet>
      <dgm:spPr/>
    </dgm:pt>
    <dgm:pt modelId="{0262F48E-AD25-41CB-AEC8-8815C694018B}" type="pres">
      <dgm:prSet presAssocID="{0B77D34B-E97D-4292-A1A2-6986F20A3E0E}" presName="desTx" presStyleLbl="revTx" presStyleIdx="6" presStyleCnt="9">
        <dgm:presLayoutVars/>
      </dgm:prSet>
      <dgm:spPr/>
    </dgm:pt>
    <dgm:pt modelId="{EE041AD6-72A9-4BB7-9AAF-6E2C712A1A13}" type="pres">
      <dgm:prSet presAssocID="{C022CAA4-E7C9-4C7F-B3E5-65E0D62963FD}" presName="sibTrans" presStyleCnt="0"/>
      <dgm:spPr/>
    </dgm:pt>
    <dgm:pt modelId="{682F970F-0272-41AC-B80D-EF1F331481C7}" type="pres">
      <dgm:prSet presAssocID="{CFA49FCE-EE29-4FAE-A8D1-A110676ED7E2}" presName="compNode" presStyleCnt="0"/>
      <dgm:spPr/>
    </dgm:pt>
    <dgm:pt modelId="{15DD2825-BF89-4AE5-B4B0-9E5F1185722D}" type="pres">
      <dgm:prSet presAssocID="{CFA49FCE-EE29-4FAE-A8D1-A110676ED7E2}" presName="bgRect" presStyleLbl="bgShp" presStyleIdx="4" presStyleCnt="5"/>
      <dgm:spPr/>
    </dgm:pt>
    <dgm:pt modelId="{D108C64D-F772-4271-8439-40CBE7A5D05F}" type="pres">
      <dgm:prSet presAssocID="{CFA49FCE-EE29-4FAE-A8D1-A110676ED7E2}"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0DA7BAA-1EBD-4B3C-AB36-073742558DB5}" type="pres">
      <dgm:prSet presAssocID="{CFA49FCE-EE29-4FAE-A8D1-A110676ED7E2}" presName="spaceRect" presStyleCnt="0"/>
      <dgm:spPr/>
    </dgm:pt>
    <dgm:pt modelId="{315579FC-D12C-4603-8C1E-39F949F5B925}" type="pres">
      <dgm:prSet presAssocID="{CFA49FCE-EE29-4FAE-A8D1-A110676ED7E2}" presName="parTx" presStyleLbl="revTx" presStyleIdx="7" presStyleCnt="9">
        <dgm:presLayoutVars>
          <dgm:chMax val="0"/>
          <dgm:chPref val="0"/>
        </dgm:presLayoutVars>
      </dgm:prSet>
      <dgm:spPr/>
    </dgm:pt>
    <dgm:pt modelId="{A810BF6E-7A70-45B2-9EDA-0890E72AC728}" type="pres">
      <dgm:prSet presAssocID="{CFA49FCE-EE29-4FAE-A8D1-A110676ED7E2}" presName="desTx" presStyleLbl="revTx" presStyleIdx="8" presStyleCnt="9">
        <dgm:presLayoutVars/>
      </dgm:prSet>
      <dgm:spPr/>
    </dgm:pt>
  </dgm:ptLst>
  <dgm:cxnLst>
    <dgm:cxn modelId="{93631810-79D2-4AD5-81DA-F906F4D7839B}" type="presOf" srcId="{D49271D8-6B23-4292-87D7-8617EAD1E532}" destId="{E977F1A0-D48A-433C-A5D0-8FFB59C1736B}" srcOrd="0" destOrd="0" presId="urn:microsoft.com/office/officeart/2018/2/layout/IconVerticalSolidList"/>
    <dgm:cxn modelId="{90D5EE11-4595-4D8C-9120-73FFE294467E}" srcId="{341AF050-695A-4E76-89AF-3250102FF02B}" destId="{8FE37530-9D95-48F4-AF26-AC6C3959CDCB}" srcOrd="0" destOrd="0" parTransId="{53D3F0C2-7BF0-4195-B74D-016941E3DFCF}" sibTransId="{17763267-1CB6-4263-8047-438FF6E8205A}"/>
    <dgm:cxn modelId="{583BF13C-8BFE-470C-81F7-10539E60287E}" srcId="{D3917F30-2B09-49D1-B2E4-F08142AFCED4}" destId="{D49271D8-6B23-4292-87D7-8617EAD1E532}" srcOrd="0" destOrd="0" parTransId="{437C9B76-EE39-41FF-B409-6D58A53BAABB}" sibTransId="{57C73F0F-24D1-431F-9DA3-01206D78BA09}"/>
    <dgm:cxn modelId="{52AF6F3F-7C69-4A8A-AF47-38CD74530AAF}" srcId="{0B77D34B-E97D-4292-A1A2-6986F20A3E0E}" destId="{69191B16-40EB-4440-AADC-E469D52AF716}" srcOrd="0" destOrd="0" parTransId="{B713FFEE-D7EB-4468-83BF-AC8F8B6A6303}" sibTransId="{FA41BC9D-485E-49CF-A60A-AA394B09CAD9}"/>
    <dgm:cxn modelId="{EA565741-160E-4D49-91F5-C2141A43E625}" srcId="{CFA49FCE-EE29-4FAE-A8D1-A110676ED7E2}" destId="{D8901FB9-0E9E-4C9D-AE0D-C864B6BF14EA}" srcOrd="0" destOrd="0" parTransId="{2786DCB3-1239-4650-A662-5F22225C9720}" sibTransId="{461DFC24-4B28-4D16-94A4-45611165A41A}"/>
    <dgm:cxn modelId="{33AEDF63-312F-404E-A416-D878F8B3C3DB}" srcId="{A5746023-7C91-459C-A518-777344651FF5}" destId="{86F3CE49-E404-44DB-850D-30D0F88BE840}" srcOrd="0" destOrd="0" parTransId="{B144FD9A-AF7D-4170-A666-12E6B5DF24FB}" sibTransId="{005A6331-7A3D-487A-AD57-A69D85C27603}"/>
    <dgm:cxn modelId="{65B75264-D392-41D8-9E23-2FF468CCD7ED}" srcId="{341AF050-695A-4E76-89AF-3250102FF02B}" destId="{CFA49FCE-EE29-4FAE-A8D1-A110676ED7E2}" srcOrd="4" destOrd="0" parTransId="{CC677D07-9E82-439C-A3AE-6FBDAD14CFC1}" sibTransId="{6BE51209-35E5-436C-838C-36C93A8481AC}"/>
    <dgm:cxn modelId="{30A75749-0B11-43CE-B900-F8A78C20BF08}" type="presOf" srcId="{0B77D34B-E97D-4292-A1A2-6986F20A3E0E}" destId="{6AA7122F-1F0A-411D-96FF-C0BD10A02147}" srcOrd="0" destOrd="0" presId="urn:microsoft.com/office/officeart/2018/2/layout/IconVerticalSolidList"/>
    <dgm:cxn modelId="{58131377-A792-4EF3-BCE0-FD4369EE8671}" type="presOf" srcId="{A5746023-7C91-459C-A518-777344651FF5}" destId="{87A1EB3C-8BA9-4A2F-B2E1-4BCDAB402048}" srcOrd="0" destOrd="0" presId="urn:microsoft.com/office/officeart/2018/2/layout/IconVerticalSolidList"/>
    <dgm:cxn modelId="{64BC9E58-AF24-418F-9A41-6ADB53E42F1E}" type="presOf" srcId="{341AF050-695A-4E76-89AF-3250102FF02B}" destId="{5D07AF0A-1940-403E-BDCB-DA3D84746F3C}" srcOrd="0" destOrd="0" presId="urn:microsoft.com/office/officeart/2018/2/layout/IconVerticalSolidList"/>
    <dgm:cxn modelId="{35DF938E-36CE-4302-90A2-65256EA81511}" type="presOf" srcId="{69191B16-40EB-4440-AADC-E469D52AF716}" destId="{0262F48E-AD25-41CB-AEC8-8815C694018B}" srcOrd="0" destOrd="0" presId="urn:microsoft.com/office/officeart/2018/2/layout/IconVerticalSolidList"/>
    <dgm:cxn modelId="{E3612290-7A6D-4324-A21A-14272DE390BD}" srcId="{341AF050-695A-4E76-89AF-3250102FF02B}" destId="{A5746023-7C91-459C-A518-777344651FF5}" srcOrd="2" destOrd="0" parTransId="{A5DCB410-0545-4BCE-B9B1-5BC14E9C151E}" sibTransId="{31A6ED23-F809-4C5C-BB50-A70C62767076}"/>
    <dgm:cxn modelId="{A485FA99-0C30-4A28-A387-920CB0B39EEB}" srcId="{341AF050-695A-4E76-89AF-3250102FF02B}" destId="{0B77D34B-E97D-4292-A1A2-6986F20A3E0E}" srcOrd="3" destOrd="0" parTransId="{0053DD4E-4D55-4EAF-853F-BFFABB56185F}" sibTransId="{C022CAA4-E7C9-4C7F-B3E5-65E0D62963FD}"/>
    <dgm:cxn modelId="{D7959DA1-4B17-4734-85B3-DECABA8C2728}" type="presOf" srcId="{360A5B0F-AF70-4C40-9EED-9BEA8D97A499}" destId="{E977F1A0-D48A-433C-A5D0-8FFB59C1736B}" srcOrd="0" destOrd="1" presId="urn:microsoft.com/office/officeart/2018/2/layout/IconVerticalSolidList"/>
    <dgm:cxn modelId="{E33C0AA3-84F3-42FD-A42D-EF8FAC93FAEB}" type="presOf" srcId="{86F3CE49-E404-44DB-850D-30D0F88BE840}" destId="{E7831ADC-B3CC-4D80-97D0-C8C6A66FA1E7}" srcOrd="0" destOrd="0" presId="urn:microsoft.com/office/officeart/2018/2/layout/IconVerticalSolidList"/>
    <dgm:cxn modelId="{159E15A3-3F7D-4CB4-A440-2296B51A9029}" type="presOf" srcId="{D8901FB9-0E9E-4C9D-AE0D-C864B6BF14EA}" destId="{A810BF6E-7A70-45B2-9EDA-0890E72AC728}" srcOrd="0" destOrd="0" presId="urn:microsoft.com/office/officeart/2018/2/layout/IconVerticalSolidList"/>
    <dgm:cxn modelId="{DE2865A9-E000-4D0C-A9EF-4CC9F82D5296}" srcId="{341AF050-695A-4E76-89AF-3250102FF02B}" destId="{D3917F30-2B09-49D1-B2E4-F08142AFCED4}" srcOrd="1" destOrd="0" parTransId="{CE12646D-8401-4CBB-9227-BCB3E43988D1}" sibTransId="{3D82366F-24C5-49DB-97F9-91DD70DB0F0A}"/>
    <dgm:cxn modelId="{453965B2-4869-4E6B-9FC7-F5D2B7FBF3D5}" type="presOf" srcId="{D3917F30-2B09-49D1-B2E4-F08142AFCED4}" destId="{3645415D-2866-4176-B935-C1511590B5C9}" srcOrd="0" destOrd="0" presId="urn:microsoft.com/office/officeart/2018/2/layout/IconVerticalSolidList"/>
    <dgm:cxn modelId="{4E74C5C3-AD1B-4257-8732-63EF5FB4819B}" srcId="{D3917F30-2B09-49D1-B2E4-F08142AFCED4}" destId="{FAE8998C-5732-4B98-9010-889340553E92}" srcOrd="2" destOrd="0" parTransId="{19C87B0C-852B-4FE9-980A-22F5FD21E1CE}" sibTransId="{F85A09BD-B1A7-4529-9229-F335B6CE155F}"/>
    <dgm:cxn modelId="{B45C10D2-1B37-444E-88A5-0B1DCE4319D8}" type="presOf" srcId="{8FE37530-9D95-48F4-AF26-AC6C3959CDCB}" destId="{38BAEBE1-752C-4FBA-9029-2772980E43DB}" srcOrd="0" destOrd="0" presId="urn:microsoft.com/office/officeart/2018/2/layout/IconVerticalSolidList"/>
    <dgm:cxn modelId="{3AB568D3-B36D-4CA5-AE50-8A5B8F4DCD11}" type="presOf" srcId="{FAE8998C-5732-4B98-9010-889340553E92}" destId="{E977F1A0-D48A-433C-A5D0-8FFB59C1736B}" srcOrd="0" destOrd="2" presId="urn:microsoft.com/office/officeart/2018/2/layout/IconVerticalSolidList"/>
    <dgm:cxn modelId="{6B1269DB-86EF-432B-A848-E74587AC8BE0}" srcId="{D3917F30-2B09-49D1-B2E4-F08142AFCED4}" destId="{360A5B0F-AF70-4C40-9EED-9BEA8D97A499}" srcOrd="1" destOrd="0" parTransId="{7AA90A12-D1B2-4BAF-95B9-74804AA928A4}" sibTransId="{C63E77FB-4AAF-4C6F-9DF2-17EF05D6DADB}"/>
    <dgm:cxn modelId="{DD3D90F6-5BA0-44B8-B27E-EE9B378D9E8E}" type="presOf" srcId="{CFA49FCE-EE29-4FAE-A8D1-A110676ED7E2}" destId="{315579FC-D12C-4603-8C1E-39F949F5B925}"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59893681-947E-43EE-8A7E-06D4C5E107D3}" type="presParOf" srcId="{5D07AF0A-1940-403E-BDCB-DA3D84746F3C}" destId="{423C9511-AF3A-43AB-8E7B-DD3EC9EB4228}" srcOrd="2" destOrd="0" presId="urn:microsoft.com/office/officeart/2018/2/layout/IconVerticalSolidList"/>
    <dgm:cxn modelId="{A6779F54-2403-4091-9A5E-149396387A27}" type="presParOf" srcId="{423C9511-AF3A-43AB-8E7B-DD3EC9EB4228}" destId="{23909F2F-26F3-4B67-BACB-2BD8D7B2D086}" srcOrd="0" destOrd="0" presId="urn:microsoft.com/office/officeart/2018/2/layout/IconVerticalSolidList"/>
    <dgm:cxn modelId="{0E98E1F8-0B5B-49B6-AB11-AB46EF44E7DC}" type="presParOf" srcId="{423C9511-AF3A-43AB-8E7B-DD3EC9EB4228}" destId="{7BBC225F-0277-4D31-AB5C-7BA57B7A0B73}" srcOrd="1" destOrd="0" presId="urn:microsoft.com/office/officeart/2018/2/layout/IconVerticalSolidList"/>
    <dgm:cxn modelId="{0FDFAE5A-9690-45C8-9649-03E1EB9DB3D8}" type="presParOf" srcId="{423C9511-AF3A-43AB-8E7B-DD3EC9EB4228}" destId="{0F65791C-F61F-479E-B084-51A5F53E07E4}" srcOrd="2" destOrd="0" presId="urn:microsoft.com/office/officeart/2018/2/layout/IconVerticalSolidList"/>
    <dgm:cxn modelId="{A97313CB-3D0F-4BEF-A9A3-76AFF418E73B}" type="presParOf" srcId="{423C9511-AF3A-43AB-8E7B-DD3EC9EB4228}" destId="{3645415D-2866-4176-B935-C1511590B5C9}" srcOrd="3" destOrd="0" presId="urn:microsoft.com/office/officeart/2018/2/layout/IconVerticalSolidList"/>
    <dgm:cxn modelId="{300C6955-5D71-4894-92DA-108E8F3E1AD7}" type="presParOf" srcId="{423C9511-AF3A-43AB-8E7B-DD3EC9EB4228}" destId="{E977F1A0-D48A-433C-A5D0-8FFB59C1736B}" srcOrd="4" destOrd="0" presId="urn:microsoft.com/office/officeart/2018/2/layout/IconVerticalSolidList"/>
    <dgm:cxn modelId="{F113FD89-F80B-48FA-83E0-DA386BE599FA}" type="presParOf" srcId="{5D07AF0A-1940-403E-BDCB-DA3D84746F3C}" destId="{2E2656A5-3E0F-4E8B-9A01-90E1B2816F2E}" srcOrd="3" destOrd="0" presId="urn:microsoft.com/office/officeart/2018/2/layout/IconVerticalSolidList"/>
    <dgm:cxn modelId="{48ED26C6-BD6A-4BB7-9702-2082DD0AA5A2}" type="presParOf" srcId="{5D07AF0A-1940-403E-BDCB-DA3D84746F3C}" destId="{2B3729EE-D192-4B6E-B43A-B93246F1F35E}" srcOrd="4" destOrd="0" presId="urn:microsoft.com/office/officeart/2018/2/layout/IconVerticalSolidList"/>
    <dgm:cxn modelId="{1838D70B-56FB-444B-9E6A-00D1E4F47D0D}" type="presParOf" srcId="{2B3729EE-D192-4B6E-B43A-B93246F1F35E}" destId="{0DA59B56-F608-4593-94FB-99ECEC6C706B}" srcOrd="0" destOrd="0" presId="urn:microsoft.com/office/officeart/2018/2/layout/IconVerticalSolidList"/>
    <dgm:cxn modelId="{083F50A4-69D1-42B7-84B6-0E64AD0270F9}" type="presParOf" srcId="{2B3729EE-D192-4B6E-B43A-B93246F1F35E}" destId="{A63CBCE7-13C2-4A5F-8461-F3223C41B174}" srcOrd="1" destOrd="0" presId="urn:microsoft.com/office/officeart/2018/2/layout/IconVerticalSolidList"/>
    <dgm:cxn modelId="{4FF4E9A8-2327-407D-A06D-3EF5D5AB2245}" type="presParOf" srcId="{2B3729EE-D192-4B6E-B43A-B93246F1F35E}" destId="{7FCE76A8-A0A4-4EB9-AB11-6FE72FD91B88}" srcOrd="2" destOrd="0" presId="urn:microsoft.com/office/officeart/2018/2/layout/IconVerticalSolidList"/>
    <dgm:cxn modelId="{892D183A-9865-4F15-9643-FB145BC29228}" type="presParOf" srcId="{2B3729EE-D192-4B6E-B43A-B93246F1F35E}" destId="{87A1EB3C-8BA9-4A2F-B2E1-4BCDAB402048}" srcOrd="3" destOrd="0" presId="urn:microsoft.com/office/officeart/2018/2/layout/IconVerticalSolidList"/>
    <dgm:cxn modelId="{8E7CB43A-80C6-4F4A-87CC-F6D6AB3C7D01}" type="presParOf" srcId="{2B3729EE-D192-4B6E-B43A-B93246F1F35E}" destId="{E7831ADC-B3CC-4D80-97D0-C8C6A66FA1E7}" srcOrd="4" destOrd="0" presId="urn:microsoft.com/office/officeart/2018/2/layout/IconVerticalSolidList"/>
    <dgm:cxn modelId="{232859E5-852A-4ACA-81C7-E869C6FDD90D}" type="presParOf" srcId="{5D07AF0A-1940-403E-BDCB-DA3D84746F3C}" destId="{686C8403-3B84-4ED0-983D-907139F008AA}" srcOrd="5" destOrd="0" presId="urn:microsoft.com/office/officeart/2018/2/layout/IconVerticalSolidList"/>
    <dgm:cxn modelId="{F34287C8-9C51-4F79-8DF8-639284B982BD}" type="presParOf" srcId="{5D07AF0A-1940-403E-BDCB-DA3D84746F3C}" destId="{8443B152-11F6-44D1-9151-4C4E474196E5}" srcOrd="6" destOrd="0" presId="urn:microsoft.com/office/officeart/2018/2/layout/IconVerticalSolidList"/>
    <dgm:cxn modelId="{CE13055E-4A17-4104-80CF-C1210F697A89}" type="presParOf" srcId="{8443B152-11F6-44D1-9151-4C4E474196E5}" destId="{6E2AA38A-8ED3-457A-B746-ADD46FE14646}" srcOrd="0" destOrd="0" presId="urn:microsoft.com/office/officeart/2018/2/layout/IconVerticalSolidList"/>
    <dgm:cxn modelId="{94B81930-DED3-430E-BAF9-5A562468F6E2}" type="presParOf" srcId="{8443B152-11F6-44D1-9151-4C4E474196E5}" destId="{5B431973-094A-4DE5-B214-FFFA4B8F8858}" srcOrd="1" destOrd="0" presId="urn:microsoft.com/office/officeart/2018/2/layout/IconVerticalSolidList"/>
    <dgm:cxn modelId="{655D5484-9F62-4BC5-8D06-1A794469CE12}" type="presParOf" srcId="{8443B152-11F6-44D1-9151-4C4E474196E5}" destId="{0FCC787C-CE93-4A5C-B15E-99B955C53455}" srcOrd="2" destOrd="0" presId="urn:microsoft.com/office/officeart/2018/2/layout/IconVerticalSolidList"/>
    <dgm:cxn modelId="{9AFD2D91-B053-4063-9CDC-4FE6D3D3D024}" type="presParOf" srcId="{8443B152-11F6-44D1-9151-4C4E474196E5}" destId="{6AA7122F-1F0A-411D-96FF-C0BD10A02147}" srcOrd="3" destOrd="0" presId="urn:microsoft.com/office/officeart/2018/2/layout/IconVerticalSolidList"/>
    <dgm:cxn modelId="{BBBE1AFF-EB85-4F09-8848-9BBF2B9C73EA}" type="presParOf" srcId="{8443B152-11F6-44D1-9151-4C4E474196E5}" destId="{0262F48E-AD25-41CB-AEC8-8815C694018B}" srcOrd="4" destOrd="0" presId="urn:microsoft.com/office/officeart/2018/2/layout/IconVerticalSolidList"/>
    <dgm:cxn modelId="{46C23797-978D-49EB-AAD7-DC5D232F587E}" type="presParOf" srcId="{5D07AF0A-1940-403E-BDCB-DA3D84746F3C}" destId="{EE041AD6-72A9-4BB7-9AAF-6E2C712A1A13}" srcOrd="7" destOrd="0" presId="urn:microsoft.com/office/officeart/2018/2/layout/IconVerticalSolidList"/>
    <dgm:cxn modelId="{F86C1CB0-1E6F-49E8-A450-D7B7F939619B}" type="presParOf" srcId="{5D07AF0A-1940-403E-BDCB-DA3D84746F3C}" destId="{682F970F-0272-41AC-B80D-EF1F331481C7}" srcOrd="8" destOrd="0" presId="urn:microsoft.com/office/officeart/2018/2/layout/IconVerticalSolidList"/>
    <dgm:cxn modelId="{7845152A-D7F6-4474-9EC3-12EA174A1A30}" type="presParOf" srcId="{682F970F-0272-41AC-B80D-EF1F331481C7}" destId="{15DD2825-BF89-4AE5-B4B0-9E5F1185722D}" srcOrd="0" destOrd="0" presId="urn:microsoft.com/office/officeart/2018/2/layout/IconVerticalSolidList"/>
    <dgm:cxn modelId="{9E872C26-D4C5-47B6-B73F-6212BF81FDC7}" type="presParOf" srcId="{682F970F-0272-41AC-B80D-EF1F331481C7}" destId="{D108C64D-F772-4271-8439-40CBE7A5D05F}" srcOrd="1" destOrd="0" presId="urn:microsoft.com/office/officeart/2018/2/layout/IconVerticalSolidList"/>
    <dgm:cxn modelId="{38F68D21-31DF-4A22-BD3F-10F55B0ACA41}" type="presParOf" srcId="{682F970F-0272-41AC-B80D-EF1F331481C7}" destId="{70DA7BAA-1EBD-4B3C-AB36-073742558DB5}" srcOrd="2" destOrd="0" presId="urn:microsoft.com/office/officeart/2018/2/layout/IconVerticalSolidList"/>
    <dgm:cxn modelId="{08AC200D-C772-4697-91EB-F18DD4FA1814}" type="presParOf" srcId="{682F970F-0272-41AC-B80D-EF1F331481C7}" destId="{315579FC-D12C-4603-8C1E-39F949F5B925}" srcOrd="3" destOrd="0" presId="urn:microsoft.com/office/officeart/2018/2/layout/IconVerticalSolidList"/>
    <dgm:cxn modelId="{ACB12ABD-EC2F-4E57-8147-53804DD8817F}" type="presParOf" srcId="{682F970F-0272-41AC-B80D-EF1F331481C7}" destId="{A810BF6E-7A70-45B2-9EDA-0890E72AC72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All SharePoint content is accessed through a site.  A SharePoint site serves as a container for lists and libraries and provides a starting point for basic administration.  The site’s content (lists, libraries) and basic look and feel is initially determined by the Site Template used to create the site.</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83CB0B15-C742-4A23-9F90-E64AC717F451}">
      <dgm:prSet/>
      <dgm:spPr/>
      <dgm:t>
        <a:bodyPr/>
        <a:lstStyle/>
        <a:p>
          <a:pPr>
            <a:lnSpc>
              <a:spcPct val="100000"/>
            </a:lnSpc>
            <a:buNone/>
          </a:pPr>
          <a:r>
            <a:rPr lang="en-US" dirty="0"/>
            <a:t>Site Templates</a:t>
          </a:r>
        </a:p>
        <a:p>
          <a:pPr>
            <a:lnSpc>
              <a:spcPct val="100000"/>
            </a:lnSpc>
            <a:buNone/>
          </a:pPr>
          <a:r>
            <a:rPr lang="en-US" dirty="0"/>
            <a:t>Creating a Team Site</a:t>
          </a:r>
        </a:p>
        <a:p>
          <a:pPr>
            <a:lnSpc>
              <a:spcPct val="100000"/>
            </a:lnSpc>
            <a:buNone/>
          </a:pPr>
          <a:r>
            <a:rPr lang="en-US" dirty="0"/>
            <a:t>Creating a Project Site</a:t>
          </a:r>
        </a:p>
      </dgm:t>
    </dgm:pt>
    <dgm:pt modelId="{A78FE44D-B639-4476-AF18-493689285ED0}" type="parTrans" cxnId="{F2532159-8FF7-4C26-AC81-1A4D3420F658}">
      <dgm:prSet/>
      <dgm:spPr/>
      <dgm:t>
        <a:bodyPr/>
        <a:lstStyle/>
        <a:p>
          <a:endParaRPr lang="en-US"/>
        </a:p>
      </dgm:t>
    </dgm:pt>
    <dgm:pt modelId="{61244162-E938-45BE-A5FC-8022C3BDBC8B}" type="sibTrans" cxnId="{F2532159-8FF7-4C26-AC81-1A4D3420F658}">
      <dgm:prSet/>
      <dgm:spPr/>
      <dgm:t>
        <a:bodyPr/>
        <a:lstStyle/>
        <a:p>
          <a:endParaRPr lang="en-US"/>
        </a:p>
      </dgm:t>
    </dgm:pt>
    <dgm:pt modelId="{2E526642-2D4D-48B3-A66C-07DE9FC33C1F}">
      <dgm:prSet/>
      <dgm:spPr/>
      <dgm:t>
        <a:bodyPr/>
        <a:lstStyle/>
        <a:p>
          <a:pPr>
            <a:lnSpc>
              <a:spcPct val="100000"/>
            </a:lnSpc>
          </a:pPr>
          <a:r>
            <a:rPr lang="en-US" dirty="0"/>
            <a:t>Lessons:</a:t>
          </a:r>
        </a:p>
      </dgm:t>
    </dgm:pt>
    <dgm:pt modelId="{778B09EA-FBA6-4C47-9977-444C76F56310}" type="parTrans" cxnId="{CE013A73-EE2C-47D1-8055-8B899D494EBB}">
      <dgm:prSet/>
      <dgm:spPr/>
      <dgm:t>
        <a:bodyPr/>
        <a:lstStyle/>
        <a:p>
          <a:endParaRPr lang="en-US"/>
        </a:p>
      </dgm:t>
    </dgm:pt>
    <dgm:pt modelId="{9084D9E2-1110-4949-AFDA-A5943FE3DAE9}" type="sibTrans" cxnId="{CE013A73-EE2C-47D1-8055-8B899D494EBB}">
      <dgm:prSet/>
      <dgm:spPr/>
      <dgm:t>
        <a:bodyPr/>
        <a:lstStyle/>
        <a:p>
          <a:endParaRPr lang="en-US"/>
        </a:p>
      </dgm:t>
    </dgm:pt>
    <dgm:pt modelId="{D08F6434-4251-4106-97DA-A92C2674CDB9}">
      <dgm:prSet/>
      <dgm:spPr/>
      <dgm:t>
        <a:bodyPr/>
        <a:lstStyle/>
        <a:p>
          <a:pPr>
            <a:lnSpc>
              <a:spcPct val="100000"/>
            </a:lnSpc>
          </a:pPr>
          <a:r>
            <a:rPr lang="en-US" dirty="0"/>
            <a:t>Files Used:</a:t>
          </a:r>
        </a:p>
      </dgm:t>
    </dgm:pt>
    <dgm:pt modelId="{29EB3BBD-ABB8-4C68-8AA3-DC05449DFB4A}" type="parTrans" cxnId="{3354137A-42F0-4DEB-A50A-08F87CE0A540}">
      <dgm:prSet/>
      <dgm:spPr/>
      <dgm:t>
        <a:bodyPr/>
        <a:lstStyle/>
        <a:p>
          <a:endParaRPr lang="en-US"/>
        </a:p>
      </dgm:t>
    </dgm:pt>
    <dgm:pt modelId="{C8A1E557-017A-426B-BBCF-C646BB99D096}" type="sibTrans" cxnId="{3354137A-42F0-4DEB-A50A-08F87CE0A540}">
      <dgm:prSet/>
      <dgm:spPr/>
      <dgm:t>
        <a:bodyPr/>
        <a:lstStyle/>
        <a:p>
          <a:endParaRPr lang="en-US"/>
        </a:p>
      </dgm:t>
    </dgm:pt>
    <dgm:pt modelId="{E934534C-D1CF-45E9-A30A-5650922F8371}">
      <dgm:prSet/>
      <dgm:spPr/>
      <dgm:t>
        <a:bodyPr/>
        <a:lstStyle/>
        <a:p>
          <a:pPr>
            <a:lnSpc>
              <a:spcPct val="100000"/>
            </a:lnSpc>
          </a:pPr>
          <a:endParaRPr lang="en-US" dirty="0"/>
        </a:p>
      </dgm:t>
    </dgm:pt>
    <dgm:pt modelId="{F474D9F4-764E-40CF-90E3-F038FA611026}" type="parTrans" cxnId="{6DCA9804-6290-4142-8299-B490D206F59D}">
      <dgm:prSet/>
      <dgm:spPr/>
    </dgm:pt>
    <dgm:pt modelId="{294D0BAC-1CAA-40D1-8C7E-D35ACC4EBAAB}" type="sibTrans" cxnId="{6DCA9804-6290-4142-8299-B490D206F59D}">
      <dgm:prSet/>
      <dgm:spPr/>
    </dgm:pt>
    <dgm:pt modelId="{41E2E68A-3BDB-48B5-8A15-6CD41C4AE267}">
      <dgm:prSet/>
      <dgm:spPr/>
      <dgm:t>
        <a:bodyPr/>
        <a:lstStyle/>
        <a:p>
          <a:pPr>
            <a:lnSpc>
              <a:spcPct val="100000"/>
            </a:lnSpc>
          </a:pPr>
          <a:r>
            <a:rPr lang="en-US" dirty="0"/>
            <a:t>Excel:  Goals/Employee Salaries</a:t>
          </a:r>
        </a:p>
        <a:p>
          <a:pPr>
            <a:lnSpc>
              <a:spcPct val="100000"/>
            </a:lnSpc>
          </a:pPr>
          <a:r>
            <a:rPr lang="en-US" dirty="0"/>
            <a:t>Word:  Sales by Month</a:t>
          </a:r>
        </a:p>
      </dgm:t>
    </dgm:pt>
    <dgm:pt modelId="{E9F87B5E-325C-45C7-A6E6-54F0675A70C5}" type="parTrans" cxnId="{2AFA1B09-E454-4B62-942C-340182DB09EA}">
      <dgm:prSet/>
      <dgm:spPr/>
    </dgm:pt>
    <dgm:pt modelId="{1920A981-7086-49FC-AA19-56CF28A11D36}" type="sibTrans" cxnId="{2AFA1B09-E454-4B62-942C-340182DB09EA}">
      <dgm:prSet/>
      <dgm:spPr/>
    </dgm:pt>
    <dgm:pt modelId="{92F6CA32-B694-41B0-A262-FB4E9C8EB4BC}">
      <dgm:prSet/>
      <dgm:spPr/>
      <dgm:t>
        <a:bodyPr/>
        <a:lstStyle/>
        <a:p>
          <a:pPr>
            <a:lnSpc>
              <a:spcPct val="100000"/>
            </a:lnSpc>
            <a:buFont typeface="Arial" panose="020B0604020202020204" pitchFamily="34" charset="0"/>
            <a:buNone/>
          </a:pPr>
          <a:r>
            <a:rPr lang="en-US" dirty="0"/>
            <a:t>Creating a Community Site</a:t>
          </a:r>
        </a:p>
        <a:p>
          <a:pPr>
            <a:lnSpc>
              <a:spcPct val="100000"/>
            </a:lnSpc>
            <a:buNone/>
          </a:pPr>
          <a:r>
            <a:rPr lang="en-US" dirty="0"/>
            <a:t>Site Navigation</a:t>
          </a:r>
        </a:p>
        <a:p>
          <a:pPr>
            <a:lnSpc>
              <a:spcPct val="100000"/>
            </a:lnSpc>
            <a:buNone/>
          </a:pPr>
          <a:r>
            <a:rPr lang="en-US" dirty="0"/>
            <a:t>Managing Site Navigation</a:t>
          </a:r>
        </a:p>
      </dgm:t>
    </dgm:pt>
    <dgm:pt modelId="{E2B45735-212B-4C3B-A33B-7AFC82EAE54E}" type="parTrans" cxnId="{D76A189E-68B8-4737-9AAB-758166AF3C6C}">
      <dgm:prSet/>
      <dgm:spPr/>
    </dgm:pt>
    <dgm:pt modelId="{E5C2BD86-4773-4FF4-A624-47829183011E}" type="sibTrans" cxnId="{D76A189E-68B8-4737-9AAB-758166AF3C6C}">
      <dgm:prSet/>
      <dgm:spPr/>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3"/>
      <dgm:spPr/>
    </dgm:pt>
    <dgm:pt modelId="{E3E4CA42-5D8E-43B7-B9EB-C07A2618E94F}" type="pres">
      <dgm:prSet presAssocID="{8FE37530-9D95-48F4-AF26-AC6C3959CD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5">
        <dgm:presLayoutVars>
          <dgm:chMax val="0"/>
          <dgm:chPref val="0"/>
        </dgm:presLayoutVars>
      </dgm:prSet>
      <dgm:spPr/>
    </dgm:pt>
    <dgm:pt modelId="{24E4DBCC-A52F-494D-930C-7E8D668EAC21}" type="pres">
      <dgm:prSet presAssocID="{17763267-1CB6-4263-8047-438FF6E8205A}" presName="sibTrans" presStyleCnt="0"/>
      <dgm:spPr/>
    </dgm:pt>
    <dgm:pt modelId="{4F7F985F-615E-4B73-A82D-060AAFDAD1DC}" type="pres">
      <dgm:prSet presAssocID="{2E526642-2D4D-48B3-A66C-07DE9FC33C1F}" presName="compNode" presStyleCnt="0"/>
      <dgm:spPr/>
    </dgm:pt>
    <dgm:pt modelId="{ED439629-2C65-43AB-B839-6EB65B768BB7}" type="pres">
      <dgm:prSet presAssocID="{2E526642-2D4D-48B3-A66C-07DE9FC33C1F}" presName="bgRect" presStyleLbl="bgShp" presStyleIdx="1" presStyleCnt="3"/>
      <dgm:spPr/>
    </dgm:pt>
    <dgm:pt modelId="{0675F39B-9F7C-4289-B197-EA57CA40995E}" type="pres">
      <dgm:prSet presAssocID="{2E526642-2D4D-48B3-A66C-07DE9FC33C1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116BA89-F65F-4C73-BE57-98E47EC1286D}" type="pres">
      <dgm:prSet presAssocID="{2E526642-2D4D-48B3-A66C-07DE9FC33C1F}" presName="spaceRect" presStyleCnt="0"/>
      <dgm:spPr/>
    </dgm:pt>
    <dgm:pt modelId="{5934EC2C-A5D5-4ACF-AB06-BDE3D423F87C}" type="pres">
      <dgm:prSet presAssocID="{2E526642-2D4D-48B3-A66C-07DE9FC33C1F}" presName="parTx" presStyleLbl="revTx" presStyleIdx="1" presStyleCnt="5">
        <dgm:presLayoutVars>
          <dgm:chMax val="0"/>
          <dgm:chPref val="0"/>
        </dgm:presLayoutVars>
      </dgm:prSet>
      <dgm:spPr/>
    </dgm:pt>
    <dgm:pt modelId="{5A8C83F2-614B-4C71-B318-44025D1C89AF}" type="pres">
      <dgm:prSet presAssocID="{2E526642-2D4D-48B3-A66C-07DE9FC33C1F}" presName="desTx" presStyleLbl="revTx" presStyleIdx="2" presStyleCnt="5">
        <dgm:presLayoutVars/>
      </dgm:prSet>
      <dgm:spPr/>
    </dgm:pt>
    <dgm:pt modelId="{A0A263C6-B66C-4CD7-A48E-E818BD9AB2EB}" type="pres">
      <dgm:prSet presAssocID="{9084D9E2-1110-4949-AFDA-A5943FE3DAE9}" presName="sibTrans" presStyleCnt="0"/>
      <dgm:spPr/>
    </dgm:pt>
    <dgm:pt modelId="{3509391F-1771-478D-89BE-4611954F4D4B}" type="pres">
      <dgm:prSet presAssocID="{D08F6434-4251-4106-97DA-A92C2674CDB9}" presName="compNode" presStyleCnt="0"/>
      <dgm:spPr/>
    </dgm:pt>
    <dgm:pt modelId="{2DCC640B-BBBF-4AE4-A786-FFC6E32B8419}" type="pres">
      <dgm:prSet presAssocID="{D08F6434-4251-4106-97DA-A92C2674CDB9}" presName="bgRect" presStyleLbl="bgShp" presStyleIdx="2" presStyleCnt="3"/>
      <dgm:spPr/>
    </dgm:pt>
    <dgm:pt modelId="{0F603225-CB98-4674-97D0-16366F60F683}" type="pres">
      <dgm:prSet presAssocID="{D08F6434-4251-4106-97DA-A92C2674CDB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198FAF64-A6CD-43F7-A4EC-EEE4E79964C7}" type="pres">
      <dgm:prSet presAssocID="{D08F6434-4251-4106-97DA-A92C2674CDB9}" presName="spaceRect" presStyleCnt="0"/>
      <dgm:spPr/>
    </dgm:pt>
    <dgm:pt modelId="{DBA5C03F-094E-4427-8E2D-F3945166C8B7}" type="pres">
      <dgm:prSet presAssocID="{D08F6434-4251-4106-97DA-A92C2674CDB9}" presName="parTx" presStyleLbl="revTx" presStyleIdx="3" presStyleCnt="5">
        <dgm:presLayoutVars>
          <dgm:chMax val="0"/>
          <dgm:chPref val="0"/>
        </dgm:presLayoutVars>
      </dgm:prSet>
      <dgm:spPr/>
    </dgm:pt>
    <dgm:pt modelId="{C020191A-48F0-4B77-86E4-C5AC1E38F358}" type="pres">
      <dgm:prSet presAssocID="{D08F6434-4251-4106-97DA-A92C2674CDB9}" presName="desTx" presStyleLbl="revTx" presStyleIdx="4" presStyleCnt="5">
        <dgm:presLayoutVars/>
      </dgm:prSet>
      <dgm:spPr/>
    </dgm:pt>
  </dgm:ptLst>
  <dgm:cxnLst>
    <dgm:cxn modelId="{6DCA9804-6290-4142-8299-B490D206F59D}" srcId="{D08F6434-4251-4106-97DA-A92C2674CDB9}" destId="{E934534C-D1CF-45E9-A30A-5650922F8371}" srcOrd="1" destOrd="0" parTransId="{F474D9F4-764E-40CF-90E3-F038FA611026}" sibTransId="{294D0BAC-1CAA-40D1-8C7E-D35ACC4EBAAB}"/>
    <dgm:cxn modelId="{2AFA1B09-E454-4B62-942C-340182DB09EA}" srcId="{D08F6434-4251-4106-97DA-A92C2674CDB9}" destId="{41E2E68A-3BDB-48B5-8A15-6CD41C4AE267}" srcOrd="0" destOrd="0" parTransId="{E9F87B5E-325C-45C7-A6E6-54F0675A70C5}" sibTransId="{1920A981-7086-49FC-AA19-56CF28A11D36}"/>
    <dgm:cxn modelId="{90D5EE11-4595-4D8C-9120-73FFE294467E}" srcId="{341AF050-695A-4E76-89AF-3250102FF02B}" destId="{8FE37530-9D95-48F4-AF26-AC6C3959CDCB}" srcOrd="0" destOrd="0" parTransId="{53D3F0C2-7BF0-4195-B74D-016941E3DFCF}" sibTransId="{17763267-1CB6-4263-8047-438FF6E8205A}"/>
    <dgm:cxn modelId="{88680F3A-7B9D-412D-9961-7061C661744D}" type="presOf" srcId="{E934534C-D1CF-45E9-A30A-5650922F8371}" destId="{C020191A-48F0-4B77-86E4-C5AC1E38F358}" srcOrd="0" destOrd="1" presId="urn:microsoft.com/office/officeart/2018/2/layout/IconVerticalSolidList"/>
    <dgm:cxn modelId="{25C32362-AE85-4148-A276-429D26933536}" type="presOf" srcId="{2E526642-2D4D-48B3-A66C-07DE9FC33C1F}" destId="{5934EC2C-A5D5-4ACF-AB06-BDE3D423F87C}" srcOrd="0" destOrd="0" presId="urn:microsoft.com/office/officeart/2018/2/layout/IconVerticalSolidList"/>
    <dgm:cxn modelId="{CE013A73-EE2C-47D1-8055-8B899D494EBB}" srcId="{341AF050-695A-4E76-89AF-3250102FF02B}" destId="{2E526642-2D4D-48B3-A66C-07DE9FC33C1F}" srcOrd="1" destOrd="0" parTransId="{778B09EA-FBA6-4C47-9977-444C76F56310}" sibTransId="{9084D9E2-1110-4949-AFDA-A5943FE3DAE9}"/>
    <dgm:cxn modelId="{64BC9E58-AF24-418F-9A41-6ADB53E42F1E}" type="presOf" srcId="{341AF050-695A-4E76-89AF-3250102FF02B}" destId="{5D07AF0A-1940-403E-BDCB-DA3D84746F3C}" srcOrd="0" destOrd="0" presId="urn:microsoft.com/office/officeart/2018/2/layout/IconVerticalSolidList"/>
    <dgm:cxn modelId="{F2532159-8FF7-4C26-AC81-1A4D3420F658}" srcId="{2E526642-2D4D-48B3-A66C-07DE9FC33C1F}" destId="{83CB0B15-C742-4A23-9F90-E64AC717F451}" srcOrd="0" destOrd="0" parTransId="{A78FE44D-B639-4476-AF18-493689285ED0}" sibTransId="{61244162-E938-45BE-A5FC-8022C3BDBC8B}"/>
    <dgm:cxn modelId="{3354137A-42F0-4DEB-A50A-08F87CE0A540}" srcId="{341AF050-695A-4E76-89AF-3250102FF02B}" destId="{D08F6434-4251-4106-97DA-A92C2674CDB9}" srcOrd="2" destOrd="0" parTransId="{29EB3BBD-ABB8-4C68-8AA3-DC05449DFB4A}" sibTransId="{C8A1E557-017A-426B-BBCF-C646BB99D096}"/>
    <dgm:cxn modelId="{D76A189E-68B8-4737-9AAB-758166AF3C6C}" srcId="{2E526642-2D4D-48B3-A66C-07DE9FC33C1F}" destId="{92F6CA32-B694-41B0-A262-FB4E9C8EB4BC}" srcOrd="1" destOrd="0" parTransId="{E2B45735-212B-4C3B-A33B-7AFC82EAE54E}" sibTransId="{E5C2BD86-4773-4FF4-A624-47829183011E}"/>
    <dgm:cxn modelId="{471D59A8-2517-473C-BD58-0D1F09716630}" type="presOf" srcId="{92F6CA32-B694-41B0-A262-FB4E9C8EB4BC}" destId="{5A8C83F2-614B-4C71-B318-44025D1C89AF}" srcOrd="0" destOrd="1" presId="urn:microsoft.com/office/officeart/2018/2/layout/IconVerticalSolidList"/>
    <dgm:cxn modelId="{F09E22BD-BE79-4B0D-8D78-24D4F7624F73}" type="presOf" srcId="{83CB0B15-C742-4A23-9F90-E64AC717F451}" destId="{5A8C83F2-614B-4C71-B318-44025D1C89AF}"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8506F1D3-9196-4E84-B83B-E1694AC6F3DF}" type="presOf" srcId="{41E2E68A-3BDB-48B5-8A15-6CD41C4AE267}" destId="{C020191A-48F0-4B77-86E4-C5AC1E38F358}" srcOrd="0" destOrd="0" presId="urn:microsoft.com/office/officeart/2018/2/layout/IconVerticalSolidList"/>
    <dgm:cxn modelId="{F2A8DEE2-5EAA-4DA7-A77D-4940C5650849}" type="presOf" srcId="{D08F6434-4251-4106-97DA-A92C2674CDB9}" destId="{DBA5C03F-094E-4427-8E2D-F3945166C8B7}"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92AE63A4-07E6-45B5-8675-6FBAF71ECAE3}" type="presParOf" srcId="{5D07AF0A-1940-403E-BDCB-DA3D84746F3C}" destId="{4F7F985F-615E-4B73-A82D-060AAFDAD1DC}" srcOrd="2" destOrd="0" presId="urn:microsoft.com/office/officeart/2018/2/layout/IconVerticalSolidList"/>
    <dgm:cxn modelId="{6ED17516-DF7D-4275-87EC-14C70A058383}" type="presParOf" srcId="{4F7F985F-615E-4B73-A82D-060AAFDAD1DC}" destId="{ED439629-2C65-43AB-B839-6EB65B768BB7}" srcOrd="0" destOrd="0" presId="urn:microsoft.com/office/officeart/2018/2/layout/IconVerticalSolidList"/>
    <dgm:cxn modelId="{CC658D98-D358-43E4-903C-66EAF6F678F4}" type="presParOf" srcId="{4F7F985F-615E-4B73-A82D-060AAFDAD1DC}" destId="{0675F39B-9F7C-4289-B197-EA57CA40995E}" srcOrd="1" destOrd="0" presId="urn:microsoft.com/office/officeart/2018/2/layout/IconVerticalSolidList"/>
    <dgm:cxn modelId="{FE794C9A-7DCE-445B-9AD0-AE42D8F74E73}" type="presParOf" srcId="{4F7F985F-615E-4B73-A82D-060AAFDAD1DC}" destId="{B116BA89-F65F-4C73-BE57-98E47EC1286D}" srcOrd="2" destOrd="0" presId="urn:microsoft.com/office/officeart/2018/2/layout/IconVerticalSolidList"/>
    <dgm:cxn modelId="{2040DF37-0031-4467-B041-9C98646D6CE0}" type="presParOf" srcId="{4F7F985F-615E-4B73-A82D-060AAFDAD1DC}" destId="{5934EC2C-A5D5-4ACF-AB06-BDE3D423F87C}" srcOrd="3" destOrd="0" presId="urn:microsoft.com/office/officeart/2018/2/layout/IconVerticalSolidList"/>
    <dgm:cxn modelId="{9904A2E1-8030-4DA4-A421-AEF3A01F2976}" type="presParOf" srcId="{4F7F985F-615E-4B73-A82D-060AAFDAD1DC}" destId="{5A8C83F2-614B-4C71-B318-44025D1C89AF}" srcOrd="4" destOrd="0" presId="urn:microsoft.com/office/officeart/2018/2/layout/IconVerticalSolidList"/>
    <dgm:cxn modelId="{3EF4A5F4-8263-45D0-A8F3-0E92A334D9E7}" type="presParOf" srcId="{5D07AF0A-1940-403E-BDCB-DA3D84746F3C}" destId="{A0A263C6-B66C-4CD7-A48E-E818BD9AB2EB}" srcOrd="3" destOrd="0" presId="urn:microsoft.com/office/officeart/2018/2/layout/IconVerticalSolidList"/>
    <dgm:cxn modelId="{A48AA32D-EA0E-4C24-9008-17257D786793}" type="presParOf" srcId="{5D07AF0A-1940-403E-BDCB-DA3D84746F3C}" destId="{3509391F-1771-478D-89BE-4611954F4D4B}" srcOrd="4" destOrd="0" presId="urn:microsoft.com/office/officeart/2018/2/layout/IconVerticalSolidList"/>
    <dgm:cxn modelId="{C4124781-0175-4BB2-A171-D5EFC94E0C88}" type="presParOf" srcId="{3509391F-1771-478D-89BE-4611954F4D4B}" destId="{2DCC640B-BBBF-4AE4-A786-FFC6E32B8419}" srcOrd="0" destOrd="0" presId="urn:microsoft.com/office/officeart/2018/2/layout/IconVerticalSolidList"/>
    <dgm:cxn modelId="{5F8235B0-EEB4-4267-A3DB-2A94342F6B5E}" type="presParOf" srcId="{3509391F-1771-478D-89BE-4611954F4D4B}" destId="{0F603225-CB98-4674-97D0-16366F60F683}" srcOrd="1" destOrd="0" presId="urn:microsoft.com/office/officeart/2018/2/layout/IconVerticalSolidList"/>
    <dgm:cxn modelId="{0508D057-793F-4C8B-9EBC-38BE61BE177A}" type="presParOf" srcId="{3509391F-1771-478D-89BE-4611954F4D4B}" destId="{198FAF64-A6CD-43F7-A4EC-EEE4E79964C7}" srcOrd="2" destOrd="0" presId="urn:microsoft.com/office/officeart/2018/2/layout/IconVerticalSolidList"/>
    <dgm:cxn modelId="{87598176-D8D7-4014-9D46-393805A8D0E6}" type="presParOf" srcId="{3509391F-1771-478D-89BE-4611954F4D4B}" destId="{DBA5C03F-094E-4427-8E2D-F3945166C8B7}" srcOrd="3" destOrd="0" presId="urn:microsoft.com/office/officeart/2018/2/layout/IconVerticalSolidList"/>
    <dgm:cxn modelId="{D8819B9D-8D14-4450-994B-78A3B7DBF880}" type="presParOf" srcId="{3509391F-1771-478D-89BE-4611954F4D4B}" destId="{C020191A-48F0-4B77-86E4-C5AC1E38F35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List:</a:t>
          </a:r>
        </a:p>
        <a:p>
          <a:pPr>
            <a:lnSpc>
              <a:spcPct val="100000"/>
            </a:lnSpc>
          </a:pPr>
          <a:r>
            <a:rPr lang="en-US" dirty="0"/>
            <a:t>	A SharePoint list is used to store information.  Typically formatted with rows and columns.  Attachments can be added to lists, based on list settings.  Lists can be created from scratch, based on an Excel file, based on an existing list, or by using a list template.</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6A9B2BB8-D2F1-4155-B78D-2AE05428E7E5}">
      <dgm:prSet/>
      <dgm:spPr/>
      <dgm:t>
        <a:bodyPr/>
        <a:lstStyle/>
        <a:p>
          <a:pPr>
            <a:lnSpc>
              <a:spcPct val="100000"/>
            </a:lnSpc>
          </a:pPr>
          <a:r>
            <a:rPr lang="en-US" dirty="0"/>
            <a:t>Library:</a:t>
          </a:r>
        </a:p>
        <a:p>
          <a:pPr>
            <a:lnSpc>
              <a:spcPct val="100000"/>
            </a:lnSpc>
          </a:pPr>
          <a:r>
            <a:rPr lang="en-US" dirty="0"/>
            <a:t>	A SharePoint library is used to store documents and files.  There is typically a built-in asset library used to store rich-media files like images and videos.</a:t>
          </a:r>
        </a:p>
      </dgm:t>
    </dgm:pt>
    <dgm:pt modelId="{2B0DDD9F-BB1A-4B8D-B083-3B35E2C283A6}" type="parTrans" cxnId="{6337C2DA-FD06-4BFD-8551-2B28672EB05D}">
      <dgm:prSet/>
      <dgm:spPr/>
      <dgm:t>
        <a:bodyPr/>
        <a:lstStyle/>
        <a:p>
          <a:endParaRPr lang="en-US"/>
        </a:p>
      </dgm:t>
    </dgm:pt>
    <dgm:pt modelId="{44A82F58-466E-414D-AC05-5FBF89AF4ED2}" type="sibTrans" cxnId="{6337C2DA-FD06-4BFD-8551-2B28672EB05D}">
      <dgm:prSet/>
      <dgm:spPr/>
      <dgm:t>
        <a:bodyPr/>
        <a:lstStyle/>
        <a:p>
          <a:endParaRPr lang="en-US"/>
        </a:p>
      </dgm:t>
    </dgm:pt>
    <dgm:pt modelId="{D6E6B2E3-A009-4DB8-9AEE-88232AA33058}">
      <dgm:prSet/>
      <dgm:spPr/>
      <dgm:t>
        <a:bodyPr/>
        <a:lstStyle/>
        <a:p>
          <a:pPr>
            <a:lnSpc>
              <a:spcPct val="100000"/>
            </a:lnSpc>
          </a:pPr>
          <a:r>
            <a:rPr lang="en-US" dirty="0"/>
            <a:t>Don’t sweat this terminology, the terms lists, and libraries are often used interchangeably.</a:t>
          </a:r>
        </a:p>
      </dgm:t>
    </dgm:pt>
    <dgm:pt modelId="{BE8A6D43-1327-4A40-89B9-13A3FCD3A720}" type="parTrans" cxnId="{EC02B343-6987-41F7-BF78-6650699235B6}">
      <dgm:prSet/>
      <dgm:spPr/>
      <dgm:t>
        <a:bodyPr/>
        <a:lstStyle/>
        <a:p>
          <a:endParaRPr lang="en-US"/>
        </a:p>
      </dgm:t>
    </dgm:pt>
    <dgm:pt modelId="{6D3F9B7C-D592-4267-835B-B7C95C4B8CDD}" type="sibTrans" cxnId="{EC02B343-6987-41F7-BF78-6650699235B6}">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3"/>
      <dgm:spPr/>
    </dgm:pt>
    <dgm:pt modelId="{E3E4CA42-5D8E-43B7-B9EB-C07A2618E94F}" type="pres">
      <dgm:prSet presAssocID="{8FE37530-9D95-48F4-AF26-AC6C3959CD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3">
        <dgm:presLayoutVars>
          <dgm:chMax val="0"/>
          <dgm:chPref val="0"/>
        </dgm:presLayoutVars>
      </dgm:prSet>
      <dgm:spPr/>
    </dgm:pt>
    <dgm:pt modelId="{24E4DBCC-A52F-494D-930C-7E8D668EAC21}" type="pres">
      <dgm:prSet presAssocID="{17763267-1CB6-4263-8047-438FF6E8205A}" presName="sibTrans" presStyleCnt="0"/>
      <dgm:spPr/>
    </dgm:pt>
    <dgm:pt modelId="{A74D727F-596E-4971-BB71-B8FBFDD15F7A}" type="pres">
      <dgm:prSet presAssocID="{6A9B2BB8-D2F1-4155-B78D-2AE05428E7E5}" presName="compNode" presStyleCnt="0"/>
      <dgm:spPr/>
    </dgm:pt>
    <dgm:pt modelId="{6420A9B7-54E5-4580-A0AB-36D8EB706EDF}" type="pres">
      <dgm:prSet presAssocID="{6A9B2BB8-D2F1-4155-B78D-2AE05428E7E5}" presName="bgRect" presStyleLbl="bgShp" presStyleIdx="1" presStyleCnt="3"/>
      <dgm:spPr/>
    </dgm:pt>
    <dgm:pt modelId="{592CCC55-4913-44D6-973A-7FCD42692445}" type="pres">
      <dgm:prSet presAssocID="{6A9B2BB8-D2F1-4155-B78D-2AE05428E7E5}"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90ECB059-86D5-4A4C-AB9C-AB5B0A4D648E}" type="pres">
      <dgm:prSet presAssocID="{6A9B2BB8-D2F1-4155-B78D-2AE05428E7E5}" presName="spaceRect" presStyleCnt="0"/>
      <dgm:spPr/>
    </dgm:pt>
    <dgm:pt modelId="{2E4423C9-FD9B-4F8F-B189-95B342C775E7}" type="pres">
      <dgm:prSet presAssocID="{6A9B2BB8-D2F1-4155-B78D-2AE05428E7E5}" presName="parTx" presStyleLbl="revTx" presStyleIdx="1" presStyleCnt="3">
        <dgm:presLayoutVars>
          <dgm:chMax val="0"/>
          <dgm:chPref val="0"/>
        </dgm:presLayoutVars>
      </dgm:prSet>
      <dgm:spPr/>
    </dgm:pt>
    <dgm:pt modelId="{6B1A1D4F-C716-4413-9269-AB30EFB73C33}" type="pres">
      <dgm:prSet presAssocID="{44A82F58-466E-414D-AC05-5FBF89AF4ED2}" presName="sibTrans" presStyleCnt="0"/>
      <dgm:spPr/>
    </dgm:pt>
    <dgm:pt modelId="{A26F0D2B-06FF-4E20-BB17-2D152A4C194A}" type="pres">
      <dgm:prSet presAssocID="{D6E6B2E3-A009-4DB8-9AEE-88232AA33058}" presName="compNode" presStyleCnt="0"/>
      <dgm:spPr/>
    </dgm:pt>
    <dgm:pt modelId="{B5498C64-17D4-4776-AAE5-59CD18A99E67}" type="pres">
      <dgm:prSet presAssocID="{D6E6B2E3-A009-4DB8-9AEE-88232AA33058}" presName="bgRect" presStyleLbl="bgShp" presStyleIdx="2" presStyleCnt="3"/>
      <dgm:spPr/>
    </dgm:pt>
    <dgm:pt modelId="{208B3A6D-AE0F-435C-B103-F13D3719A2CF}" type="pres">
      <dgm:prSet presAssocID="{D6E6B2E3-A009-4DB8-9AEE-88232AA33058}"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1875FF8B-03B7-49DD-AE87-09A39CF6728B}" type="pres">
      <dgm:prSet presAssocID="{D6E6B2E3-A009-4DB8-9AEE-88232AA33058}" presName="spaceRect" presStyleCnt="0"/>
      <dgm:spPr/>
    </dgm:pt>
    <dgm:pt modelId="{035D59A0-C551-4E9E-B6AE-3EC44A2F08B6}" type="pres">
      <dgm:prSet presAssocID="{D6E6B2E3-A009-4DB8-9AEE-88232AA33058}" presName="parTx" presStyleLbl="revTx" presStyleIdx="2" presStyleCnt="3">
        <dgm:presLayoutVars>
          <dgm:chMax val="0"/>
          <dgm:chPref val="0"/>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EC02B343-6987-41F7-BF78-6650699235B6}" srcId="{341AF050-695A-4E76-89AF-3250102FF02B}" destId="{D6E6B2E3-A009-4DB8-9AEE-88232AA33058}" srcOrd="2" destOrd="0" parTransId="{BE8A6D43-1327-4A40-89B9-13A3FCD3A720}" sibTransId="{6D3F9B7C-D592-4267-835B-B7C95C4B8CDD}"/>
    <dgm:cxn modelId="{265CED4A-EB9B-4145-AB23-8667BEE15441}" type="presOf" srcId="{D6E6B2E3-A009-4DB8-9AEE-88232AA33058}" destId="{035D59A0-C551-4E9E-B6AE-3EC44A2F08B6}" srcOrd="0" destOrd="0" presId="urn:microsoft.com/office/officeart/2018/2/layout/IconVerticalSolidList"/>
    <dgm:cxn modelId="{64BC9E58-AF24-418F-9A41-6ADB53E42F1E}" type="presOf" srcId="{341AF050-695A-4E76-89AF-3250102FF02B}" destId="{5D07AF0A-1940-403E-BDCB-DA3D84746F3C}" srcOrd="0" destOrd="0" presId="urn:microsoft.com/office/officeart/2018/2/layout/IconVerticalSolidList"/>
    <dgm:cxn modelId="{561437BC-376A-4CE8-AE03-17A659576219}" type="presOf" srcId="{6A9B2BB8-D2F1-4155-B78D-2AE05428E7E5}" destId="{2E4423C9-FD9B-4F8F-B189-95B342C775E7}"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6337C2DA-FD06-4BFD-8551-2B28672EB05D}" srcId="{341AF050-695A-4E76-89AF-3250102FF02B}" destId="{6A9B2BB8-D2F1-4155-B78D-2AE05428E7E5}" srcOrd="1" destOrd="0" parTransId="{2B0DDD9F-BB1A-4B8D-B083-3B35E2C283A6}" sibTransId="{44A82F58-466E-414D-AC05-5FBF89AF4ED2}"/>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58032087-E3A0-4070-8ECD-E040E7BE6354}" type="presParOf" srcId="{5D07AF0A-1940-403E-BDCB-DA3D84746F3C}" destId="{A74D727F-596E-4971-BB71-B8FBFDD15F7A}" srcOrd="2" destOrd="0" presId="urn:microsoft.com/office/officeart/2018/2/layout/IconVerticalSolidList"/>
    <dgm:cxn modelId="{B0240E6E-5F61-4B9A-9D2B-94414283D370}" type="presParOf" srcId="{A74D727F-596E-4971-BB71-B8FBFDD15F7A}" destId="{6420A9B7-54E5-4580-A0AB-36D8EB706EDF}" srcOrd="0" destOrd="0" presId="urn:microsoft.com/office/officeart/2018/2/layout/IconVerticalSolidList"/>
    <dgm:cxn modelId="{E5FF26BF-6A1F-4FCE-A84D-A8D1315F89F3}" type="presParOf" srcId="{A74D727F-596E-4971-BB71-B8FBFDD15F7A}" destId="{592CCC55-4913-44D6-973A-7FCD42692445}" srcOrd="1" destOrd="0" presId="urn:microsoft.com/office/officeart/2018/2/layout/IconVerticalSolidList"/>
    <dgm:cxn modelId="{2CB22506-4AEF-4E26-B316-C10353B578F0}" type="presParOf" srcId="{A74D727F-596E-4971-BB71-B8FBFDD15F7A}" destId="{90ECB059-86D5-4A4C-AB9C-AB5B0A4D648E}" srcOrd="2" destOrd="0" presId="urn:microsoft.com/office/officeart/2018/2/layout/IconVerticalSolidList"/>
    <dgm:cxn modelId="{E5734492-0DB5-448A-8A1E-F9271092D4DE}" type="presParOf" srcId="{A74D727F-596E-4971-BB71-B8FBFDD15F7A}" destId="{2E4423C9-FD9B-4F8F-B189-95B342C775E7}" srcOrd="3" destOrd="0" presId="urn:microsoft.com/office/officeart/2018/2/layout/IconVerticalSolidList"/>
    <dgm:cxn modelId="{CEAAEED0-67B4-4186-8C3D-982BDEEFA9A5}" type="presParOf" srcId="{5D07AF0A-1940-403E-BDCB-DA3D84746F3C}" destId="{6B1A1D4F-C716-4413-9269-AB30EFB73C33}" srcOrd="3" destOrd="0" presId="urn:microsoft.com/office/officeart/2018/2/layout/IconVerticalSolidList"/>
    <dgm:cxn modelId="{052690A4-6529-4A97-8BFF-C98F844F3939}" type="presParOf" srcId="{5D07AF0A-1940-403E-BDCB-DA3D84746F3C}" destId="{A26F0D2B-06FF-4E20-BB17-2D152A4C194A}" srcOrd="4" destOrd="0" presId="urn:microsoft.com/office/officeart/2018/2/layout/IconVerticalSolidList"/>
    <dgm:cxn modelId="{081CDB94-D3E5-4C4F-967C-C4AEF833BEB8}" type="presParOf" srcId="{A26F0D2B-06FF-4E20-BB17-2D152A4C194A}" destId="{B5498C64-17D4-4776-AAE5-59CD18A99E67}" srcOrd="0" destOrd="0" presId="urn:microsoft.com/office/officeart/2018/2/layout/IconVerticalSolidList"/>
    <dgm:cxn modelId="{6A4A7412-B45A-45F2-A0C3-86E544685DB4}" type="presParOf" srcId="{A26F0D2B-06FF-4E20-BB17-2D152A4C194A}" destId="{208B3A6D-AE0F-435C-B103-F13D3719A2CF}" srcOrd="1" destOrd="0" presId="urn:microsoft.com/office/officeart/2018/2/layout/IconVerticalSolidList"/>
    <dgm:cxn modelId="{2185916D-9B44-4969-B83A-33D80F6BFDCC}" type="presParOf" srcId="{A26F0D2B-06FF-4E20-BB17-2D152A4C194A}" destId="{1875FF8B-03B7-49DD-AE87-09A39CF6728B}" srcOrd="2" destOrd="0" presId="urn:microsoft.com/office/officeart/2018/2/layout/IconVerticalSolidList"/>
    <dgm:cxn modelId="{E4A1E028-708D-482D-BD61-E567269E2909}" type="presParOf" srcId="{A26F0D2B-06FF-4E20-BB17-2D152A4C194A}" destId="{035D59A0-C551-4E9E-B6AE-3EC44A2F08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SharePoint offers a few ways to add content to the pages in a site. One method is using Wiki pages, and the other is using Web Parts.</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83CB0B15-C742-4A23-9F90-E64AC717F451}">
      <dgm:prSet/>
      <dgm:spPr/>
      <dgm:t>
        <a:bodyPr/>
        <a:lstStyle/>
        <a:p>
          <a:pPr>
            <a:lnSpc>
              <a:spcPct val="100000"/>
            </a:lnSpc>
          </a:pPr>
          <a:r>
            <a:rPr lang="en-US" dirty="0"/>
            <a:t>Creating Wiki Library Pages</a:t>
          </a:r>
        </a:p>
      </dgm:t>
    </dgm:pt>
    <dgm:pt modelId="{A78FE44D-B639-4476-AF18-493689285ED0}" type="parTrans" cxnId="{F2532159-8FF7-4C26-AC81-1A4D3420F658}">
      <dgm:prSet/>
      <dgm:spPr/>
      <dgm:t>
        <a:bodyPr/>
        <a:lstStyle/>
        <a:p>
          <a:endParaRPr lang="en-US"/>
        </a:p>
      </dgm:t>
    </dgm:pt>
    <dgm:pt modelId="{61244162-E938-45BE-A5FC-8022C3BDBC8B}" type="sibTrans" cxnId="{F2532159-8FF7-4C26-AC81-1A4D3420F658}">
      <dgm:prSet/>
      <dgm:spPr/>
      <dgm:t>
        <a:bodyPr/>
        <a:lstStyle/>
        <a:p>
          <a:endParaRPr lang="en-US"/>
        </a:p>
      </dgm:t>
    </dgm:pt>
    <dgm:pt modelId="{2E526642-2D4D-48B3-A66C-07DE9FC33C1F}">
      <dgm:prSet/>
      <dgm:spPr/>
      <dgm:t>
        <a:bodyPr/>
        <a:lstStyle/>
        <a:p>
          <a:pPr>
            <a:lnSpc>
              <a:spcPct val="100000"/>
            </a:lnSpc>
          </a:pPr>
          <a:r>
            <a:rPr lang="en-US" dirty="0"/>
            <a:t>Lessons:</a:t>
          </a:r>
        </a:p>
      </dgm:t>
    </dgm:pt>
    <dgm:pt modelId="{778B09EA-FBA6-4C47-9977-444C76F56310}" type="parTrans" cxnId="{CE013A73-EE2C-47D1-8055-8B899D494EBB}">
      <dgm:prSet/>
      <dgm:spPr/>
      <dgm:t>
        <a:bodyPr/>
        <a:lstStyle/>
        <a:p>
          <a:endParaRPr lang="en-US"/>
        </a:p>
      </dgm:t>
    </dgm:pt>
    <dgm:pt modelId="{9084D9E2-1110-4949-AFDA-A5943FE3DAE9}" type="sibTrans" cxnId="{CE013A73-EE2C-47D1-8055-8B899D494EBB}">
      <dgm:prSet/>
      <dgm:spPr/>
      <dgm:t>
        <a:bodyPr/>
        <a:lstStyle/>
        <a:p>
          <a:endParaRPr lang="en-US"/>
        </a:p>
      </dgm:t>
    </dgm:pt>
    <dgm:pt modelId="{7773582B-F2BA-4E4B-9675-0222A27FFC11}">
      <dgm:prSet/>
      <dgm:spPr/>
      <dgm:t>
        <a:bodyPr/>
        <a:lstStyle/>
        <a:p>
          <a:pPr>
            <a:lnSpc>
              <a:spcPct val="100000"/>
            </a:lnSpc>
          </a:pPr>
          <a:r>
            <a:rPr lang="en-US" dirty="0"/>
            <a:t>Editing the Team site Home Page</a:t>
          </a:r>
        </a:p>
      </dgm:t>
    </dgm:pt>
    <dgm:pt modelId="{1AC8C031-245E-4B3C-B516-70285EFCEE74}" type="parTrans" cxnId="{54D5ECCF-61BE-42EE-9812-2375FEBABCB0}">
      <dgm:prSet/>
      <dgm:spPr/>
      <dgm:t>
        <a:bodyPr/>
        <a:lstStyle/>
        <a:p>
          <a:endParaRPr lang="en-US"/>
        </a:p>
      </dgm:t>
    </dgm:pt>
    <dgm:pt modelId="{A8B2E3F9-F22A-4619-B09C-9D61990590FF}" type="sibTrans" cxnId="{54D5ECCF-61BE-42EE-9812-2375FEBABCB0}">
      <dgm:prSet/>
      <dgm:spPr/>
      <dgm:t>
        <a:bodyPr/>
        <a:lstStyle/>
        <a:p>
          <a:endParaRPr lang="en-US"/>
        </a:p>
      </dgm:t>
    </dgm:pt>
    <dgm:pt modelId="{D4D64D46-1131-4E37-BE9D-7344A781E3B1}">
      <dgm:prSet/>
      <dgm:spPr/>
      <dgm:t>
        <a:bodyPr/>
        <a:lstStyle/>
        <a:p>
          <a:pPr>
            <a:lnSpc>
              <a:spcPct val="100000"/>
            </a:lnSpc>
          </a:pPr>
          <a:r>
            <a:rPr lang="en-US" dirty="0"/>
            <a:t>Creating Web Part Pages</a:t>
          </a:r>
        </a:p>
        <a:p>
          <a:pPr>
            <a:lnSpc>
              <a:spcPct val="100000"/>
            </a:lnSpc>
          </a:pPr>
          <a:r>
            <a:rPr lang="en-US" dirty="0"/>
            <a:t>Working with Web Parts</a:t>
          </a:r>
        </a:p>
        <a:p>
          <a:pPr>
            <a:lnSpc>
              <a:spcPct val="100000"/>
            </a:lnSpc>
          </a:pPr>
          <a:r>
            <a:rPr lang="en-US" dirty="0"/>
            <a:t>Adding Web Parts to Pages</a:t>
          </a:r>
        </a:p>
      </dgm:t>
    </dgm:pt>
    <dgm:pt modelId="{4FB7D613-CC83-4543-A9A4-9F23383C08DA}" type="parTrans" cxnId="{1B39300A-F16C-4212-8426-797D232EBA30}">
      <dgm:prSet/>
      <dgm:spPr/>
      <dgm:t>
        <a:bodyPr/>
        <a:lstStyle/>
        <a:p>
          <a:endParaRPr lang="en-US"/>
        </a:p>
      </dgm:t>
    </dgm:pt>
    <dgm:pt modelId="{D2D3224E-AEFD-4C79-9F8D-6F6FB0025C88}" type="sibTrans" cxnId="{1B39300A-F16C-4212-8426-797D232EBA30}">
      <dgm:prSet/>
      <dgm:spPr/>
      <dgm:t>
        <a:bodyPr/>
        <a:lstStyle/>
        <a:p>
          <a:endParaRPr lang="en-US"/>
        </a:p>
      </dgm:t>
    </dgm:pt>
    <dgm:pt modelId="{B580DEEA-2CB8-4926-9ACC-076C0F368C9D}">
      <dgm:prSet/>
      <dgm:spPr/>
      <dgm:t>
        <a:bodyPr/>
        <a:lstStyle/>
        <a:p>
          <a:pPr>
            <a:lnSpc>
              <a:spcPct val="100000"/>
            </a:lnSpc>
          </a:pPr>
          <a:r>
            <a:rPr lang="en-US" dirty="0"/>
            <a:t>Files Used:  Excel – Expense Report Template</a:t>
          </a:r>
        </a:p>
        <a:p>
          <a:pPr>
            <a:lnSpc>
              <a:spcPct val="100000"/>
            </a:lnSpc>
          </a:pPr>
          <a:r>
            <a:rPr lang="en-US" dirty="0"/>
            <a:t>Png – Personal Link</a:t>
          </a:r>
        </a:p>
        <a:p>
          <a:pPr>
            <a:lnSpc>
              <a:spcPct val="100000"/>
            </a:lnSpc>
          </a:pPr>
          <a:r>
            <a:rPr lang="en-US" dirty="0"/>
            <a:t>Word – Website Links</a:t>
          </a:r>
        </a:p>
      </dgm:t>
    </dgm:pt>
    <dgm:pt modelId="{3E800E66-8DE7-4CFA-AC1F-178C7F36385D}" type="parTrans" cxnId="{EA501387-3160-43C5-AB73-8718C7515699}">
      <dgm:prSet/>
      <dgm:spPr/>
      <dgm:t>
        <a:bodyPr/>
        <a:lstStyle/>
        <a:p>
          <a:endParaRPr lang="en-US"/>
        </a:p>
      </dgm:t>
    </dgm:pt>
    <dgm:pt modelId="{F04AFC14-0728-4CDF-AC91-141848E3676F}" type="sibTrans" cxnId="{EA501387-3160-43C5-AB73-8718C7515699}">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3"/>
      <dgm:spPr/>
    </dgm:pt>
    <dgm:pt modelId="{E3E4CA42-5D8E-43B7-B9EB-C07A2618E94F}" type="pres">
      <dgm:prSet presAssocID="{8FE37530-9D95-48F4-AF26-AC6C3959CD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4">
        <dgm:presLayoutVars>
          <dgm:chMax val="0"/>
          <dgm:chPref val="0"/>
        </dgm:presLayoutVars>
      </dgm:prSet>
      <dgm:spPr/>
    </dgm:pt>
    <dgm:pt modelId="{24E4DBCC-A52F-494D-930C-7E8D668EAC21}" type="pres">
      <dgm:prSet presAssocID="{17763267-1CB6-4263-8047-438FF6E8205A}" presName="sibTrans" presStyleCnt="0"/>
      <dgm:spPr/>
    </dgm:pt>
    <dgm:pt modelId="{4F7F985F-615E-4B73-A82D-060AAFDAD1DC}" type="pres">
      <dgm:prSet presAssocID="{2E526642-2D4D-48B3-A66C-07DE9FC33C1F}" presName="compNode" presStyleCnt="0"/>
      <dgm:spPr/>
    </dgm:pt>
    <dgm:pt modelId="{ED439629-2C65-43AB-B839-6EB65B768BB7}" type="pres">
      <dgm:prSet presAssocID="{2E526642-2D4D-48B3-A66C-07DE9FC33C1F}" presName="bgRect" presStyleLbl="bgShp" presStyleIdx="1" presStyleCnt="3"/>
      <dgm:spPr/>
    </dgm:pt>
    <dgm:pt modelId="{0675F39B-9F7C-4289-B197-EA57CA40995E}" type="pres">
      <dgm:prSet presAssocID="{2E526642-2D4D-48B3-A66C-07DE9FC33C1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116BA89-F65F-4C73-BE57-98E47EC1286D}" type="pres">
      <dgm:prSet presAssocID="{2E526642-2D4D-48B3-A66C-07DE9FC33C1F}" presName="spaceRect" presStyleCnt="0"/>
      <dgm:spPr/>
    </dgm:pt>
    <dgm:pt modelId="{5934EC2C-A5D5-4ACF-AB06-BDE3D423F87C}" type="pres">
      <dgm:prSet presAssocID="{2E526642-2D4D-48B3-A66C-07DE9FC33C1F}" presName="parTx" presStyleLbl="revTx" presStyleIdx="1" presStyleCnt="4">
        <dgm:presLayoutVars>
          <dgm:chMax val="0"/>
          <dgm:chPref val="0"/>
        </dgm:presLayoutVars>
      </dgm:prSet>
      <dgm:spPr/>
    </dgm:pt>
    <dgm:pt modelId="{5A8C83F2-614B-4C71-B318-44025D1C89AF}" type="pres">
      <dgm:prSet presAssocID="{2E526642-2D4D-48B3-A66C-07DE9FC33C1F}" presName="desTx" presStyleLbl="revTx" presStyleIdx="2" presStyleCnt="4">
        <dgm:presLayoutVars/>
      </dgm:prSet>
      <dgm:spPr/>
    </dgm:pt>
    <dgm:pt modelId="{1AA5A2BC-43AB-4CC2-8B48-F09386E0F3CA}" type="pres">
      <dgm:prSet presAssocID="{9084D9E2-1110-4949-AFDA-A5943FE3DAE9}" presName="sibTrans" presStyleCnt="0"/>
      <dgm:spPr/>
    </dgm:pt>
    <dgm:pt modelId="{349C387E-1266-4E5B-AEA0-51023A80ABB1}" type="pres">
      <dgm:prSet presAssocID="{B580DEEA-2CB8-4926-9ACC-076C0F368C9D}" presName="compNode" presStyleCnt="0"/>
      <dgm:spPr/>
    </dgm:pt>
    <dgm:pt modelId="{86B0BE1F-9B28-4E91-AAD8-E1AE60F46AA5}" type="pres">
      <dgm:prSet presAssocID="{B580DEEA-2CB8-4926-9ACC-076C0F368C9D}" presName="bgRect" presStyleLbl="bgShp" presStyleIdx="2" presStyleCnt="3"/>
      <dgm:spPr/>
    </dgm:pt>
    <dgm:pt modelId="{1104D857-310F-4CD7-B45F-F7113ED29B5D}" type="pres">
      <dgm:prSet presAssocID="{B580DEEA-2CB8-4926-9ACC-076C0F368C9D}"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8A1A4D94-18D5-46BA-AC5F-F29E162B5AB6}" type="pres">
      <dgm:prSet presAssocID="{B580DEEA-2CB8-4926-9ACC-076C0F368C9D}" presName="spaceRect" presStyleCnt="0"/>
      <dgm:spPr/>
    </dgm:pt>
    <dgm:pt modelId="{DA872CBF-76BD-459B-93E4-C440E7DA5D1B}" type="pres">
      <dgm:prSet presAssocID="{B580DEEA-2CB8-4926-9ACC-076C0F368C9D}" presName="parTx" presStyleLbl="revTx" presStyleIdx="3" presStyleCnt="4">
        <dgm:presLayoutVars>
          <dgm:chMax val="0"/>
          <dgm:chPref val="0"/>
        </dgm:presLayoutVars>
      </dgm:prSet>
      <dgm:spPr/>
    </dgm:pt>
  </dgm:ptLst>
  <dgm:cxnLst>
    <dgm:cxn modelId="{1B39300A-F16C-4212-8426-797D232EBA30}" srcId="{2E526642-2D4D-48B3-A66C-07DE9FC33C1F}" destId="{D4D64D46-1131-4E37-BE9D-7344A781E3B1}" srcOrd="2" destOrd="0" parTransId="{4FB7D613-CC83-4543-A9A4-9F23383C08DA}" sibTransId="{D2D3224E-AEFD-4C79-9F8D-6F6FB0025C88}"/>
    <dgm:cxn modelId="{90D5EE11-4595-4D8C-9120-73FFE294467E}" srcId="{341AF050-695A-4E76-89AF-3250102FF02B}" destId="{8FE37530-9D95-48F4-AF26-AC6C3959CDCB}" srcOrd="0" destOrd="0" parTransId="{53D3F0C2-7BF0-4195-B74D-016941E3DFCF}" sibTransId="{17763267-1CB6-4263-8047-438FF6E8205A}"/>
    <dgm:cxn modelId="{25C32362-AE85-4148-A276-429D26933536}" type="presOf" srcId="{2E526642-2D4D-48B3-A66C-07DE9FC33C1F}" destId="{5934EC2C-A5D5-4ACF-AB06-BDE3D423F87C}" srcOrd="0" destOrd="0" presId="urn:microsoft.com/office/officeart/2018/2/layout/IconVerticalSolidList"/>
    <dgm:cxn modelId="{CE013A73-EE2C-47D1-8055-8B899D494EBB}" srcId="{341AF050-695A-4E76-89AF-3250102FF02B}" destId="{2E526642-2D4D-48B3-A66C-07DE9FC33C1F}" srcOrd="1" destOrd="0" parTransId="{778B09EA-FBA6-4C47-9977-444C76F56310}" sibTransId="{9084D9E2-1110-4949-AFDA-A5943FE3DAE9}"/>
    <dgm:cxn modelId="{64BC9E58-AF24-418F-9A41-6ADB53E42F1E}" type="presOf" srcId="{341AF050-695A-4E76-89AF-3250102FF02B}" destId="{5D07AF0A-1940-403E-BDCB-DA3D84746F3C}" srcOrd="0" destOrd="0" presId="urn:microsoft.com/office/officeart/2018/2/layout/IconVerticalSolidList"/>
    <dgm:cxn modelId="{F2532159-8FF7-4C26-AC81-1A4D3420F658}" srcId="{2E526642-2D4D-48B3-A66C-07DE9FC33C1F}" destId="{83CB0B15-C742-4A23-9F90-E64AC717F451}" srcOrd="0" destOrd="0" parTransId="{A78FE44D-B639-4476-AF18-493689285ED0}" sibTransId="{61244162-E938-45BE-A5FC-8022C3BDBC8B}"/>
    <dgm:cxn modelId="{7E3AD47C-3C61-42B8-8057-B5D6E4CB0B2B}" type="presOf" srcId="{7773582B-F2BA-4E4B-9675-0222A27FFC11}" destId="{5A8C83F2-614B-4C71-B318-44025D1C89AF}" srcOrd="0" destOrd="1" presId="urn:microsoft.com/office/officeart/2018/2/layout/IconVerticalSolidList"/>
    <dgm:cxn modelId="{EA501387-3160-43C5-AB73-8718C7515699}" srcId="{341AF050-695A-4E76-89AF-3250102FF02B}" destId="{B580DEEA-2CB8-4926-9ACC-076C0F368C9D}" srcOrd="2" destOrd="0" parTransId="{3E800E66-8DE7-4CFA-AC1F-178C7F36385D}" sibTransId="{F04AFC14-0728-4CDF-AC91-141848E3676F}"/>
    <dgm:cxn modelId="{31562191-D53B-4757-8AE8-07073ADDB402}" type="presOf" srcId="{B580DEEA-2CB8-4926-9ACC-076C0F368C9D}" destId="{DA872CBF-76BD-459B-93E4-C440E7DA5D1B}" srcOrd="0" destOrd="0" presId="urn:microsoft.com/office/officeart/2018/2/layout/IconVerticalSolidList"/>
    <dgm:cxn modelId="{F09E22BD-BE79-4B0D-8D78-24D4F7624F73}" type="presOf" srcId="{83CB0B15-C742-4A23-9F90-E64AC717F451}" destId="{5A8C83F2-614B-4C71-B318-44025D1C89AF}" srcOrd="0" destOrd="0" presId="urn:microsoft.com/office/officeart/2018/2/layout/IconVerticalSolidList"/>
    <dgm:cxn modelId="{14408CBF-C029-4DA8-8455-EE1C746481B8}" type="presOf" srcId="{D4D64D46-1131-4E37-BE9D-7344A781E3B1}" destId="{5A8C83F2-614B-4C71-B318-44025D1C89AF}" srcOrd="0" destOrd="2" presId="urn:microsoft.com/office/officeart/2018/2/layout/IconVerticalSolidList"/>
    <dgm:cxn modelId="{54D5ECCF-61BE-42EE-9812-2375FEBABCB0}" srcId="{2E526642-2D4D-48B3-A66C-07DE9FC33C1F}" destId="{7773582B-F2BA-4E4B-9675-0222A27FFC11}" srcOrd="1" destOrd="0" parTransId="{1AC8C031-245E-4B3C-B516-70285EFCEE74}" sibTransId="{A8B2E3F9-F22A-4619-B09C-9D61990590FF}"/>
    <dgm:cxn modelId="{B45C10D2-1B37-444E-88A5-0B1DCE4319D8}" type="presOf" srcId="{8FE37530-9D95-48F4-AF26-AC6C3959CDCB}" destId="{38BAEBE1-752C-4FBA-9029-2772980E43DB}"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92AE63A4-07E6-45B5-8675-6FBAF71ECAE3}" type="presParOf" srcId="{5D07AF0A-1940-403E-BDCB-DA3D84746F3C}" destId="{4F7F985F-615E-4B73-A82D-060AAFDAD1DC}" srcOrd="2" destOrd="0" presId="urn:microsoft.com/office/officeart/2018/2/layout/IconVerticalSolidList"/>
    <dgm:cxn modelId="{6ED17516-DF7D-4275-87EC-14C70A058383}" type="presParOf" srcId="{4F7F985F-615E-4B73-A82D-060AAFDAD1DC}" destId="{ED439629-2C65-43AB-B839-6EB65B768BB7}" srcOrd="0" destOrd="0" presId="urn:microsoft.com/office/officeart/2018/2/layout/IconVerticalSolidList"/>
    <dgm:cxn modelId="{CC658D98-D358-43E4-903C-66EAF6F678F4}" type="presParOf" srcId="{4F7F985F-615E-4B73-A82D-060AAFDAD1DC}" destId="{0675F39B-9F7C-4289-B197-EA57CA40995E}" srcOrd="1" destOrd="0" presId="urn:microsoft.com/office/officeart/2018/2/layout/IconVerticalSolidList"/>
    <dgm:cxn modelId="{FE794C9A-7DCE-445B-9AD0-AE42D8F74E73}" type="presParOf" srcId="{4F7F985F-615E-4B73-A82D-060AAFDAD1DC}" destId="{B116BA89-F65F-4C73-BE57-98E47EC1286D}" srcOrd="2" destOrd="0" presId="urn:microsoft.com/office/officeart/2018/2/layout/IconVerticalSolidList"/>
    <dgm:cxn modelId="{2040DF37-0031-4467-B041-9C98646D6CE0}" type="presParOf" srcId="{4F7F985F-615E-4B73-A82D-060AAFDAD1DC}" destId="{5934EC2C-A5D5-4ACF-AB06-BDE3D423F87C}" srcOrd="3" destOrd="0" presId="urn:microsoft.com/office/officeart/2018/2/layout/IconVerticalSolidList"/>
    <dgm:cxn modelId="{9904A2E1-8030-4DA4-A421-AEF3A01F2976}" type="presParOf" srcId="{4F7F985F-615E-4B73-A82D-060AAFDAD1DC}" destId="{5A8C83F2-614B-4C71-B318-44025D1C89AF}" srcOrd="4" destOrd="0" presId="urn:microsoft.com/office/officeart/2018/2/layout/IconVerticalSolidList"/>
    <dgm:cxn modelId="{7E7A0294-8D24-43B3-9735-8936954E8B5B}" type="presParOf" srcId="{5D07AF0A-1940-403E-BDCB-DA3D84746F3C}" destId="{1AA5A2BC-43AB-4CC2-8B48-F09386E0F3CA}" srcOrd="3" destOrd="0" presId="urn:microsoft.com/office/officeart/2018/2/layout/IconVerticalSolidList"/>
    <dgm:cxn modelId="{35B0EDE0-4ECC-46EA-AFC0-60422BFC296C}" type="presParOf" srcId="{5D07AF0A-1940-403E-BDCB-DA3D84746F3C}" destId="{349C387E-1266-4E5B-AEA0-51023A80ABB1}" srcOrd="4" destOrd="0" presId="urn:microsoft.com/office/officeart/2018/2/layout/IconVerticalSolidList"/>
    <dgm:cxn modelId="{C7DBD5EA-789E-48F2-AB0F-E455270DC6E0}" type="presParOf" srcId="{349C387E-1266-4E5B-AEA0-51023A80ABB1}" destId="{86B0BE1F-9B28-4E91-AAD8-E1AE60F46AA5}" srcOrd="0" destOrd="0" presId="urn:microsoft.com/office/officeart/2018/2/layout/IconVerticalSolidList"/>
    <dgm:cxn modelId="{74245056-F2AB-4F13-9EC0-6897D9938061}" type="presParOf" srcId="{349C387E-1266-4E5B-AEA0-51023A80ABB1}" destId="{1104D857-310F-4CD7-B45F-F7113ED29B5D}" srcOrd="1" destOrd="0" presId="urn:microsoft.com/office/officeart/2018/2/layout/IconVerticalSolidList"/>
    <dgm:cxn modelId="{AF13ADB8-4A06-4DEF-A127-5DD2EE77DD1D}" type="presParOf" srcId="{349C387E-1266-4E5B-AEA0-51023A80ABB1}" destId="{8A1A4D94-18D5-46BA-AC5F-F29E162B5AB6}" srcOrd="2" destOrd="0" presId="urn:microsoft.com/office/officeart/2018/2/layout/IconVerticalSolidList"/>
    <dgm:cxn modelId="{F9504B5F-595F-4AED-B547-FF2EF2C1A2B8}" type="presParOf" srcId="{349C387E-1266-4E5B-AEA0-51023A80ABB1}" destId="{DA872CBF-76BD-459B-93E4-C440E7DA5D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Wiki Page Library</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D221BD97-73EE-4EE4-A066-5A29390FF781}">
      <dgm:prSet/>
      <dgm:spPr/>
      <dgm:t>
        <a:bodyPr/>
        <a:lstStyle/>
        <a:p>
          <a:pPr>
            <a:lnSpc>
              <a:spcPct val="100000"/>
            </a:lnSpc>
          </a:pPr>
          <a:r>
            <a:rPr lang="en-US" dirty="0"/>
            <a:t>Wikiwiki means hurry, fast, or quick in Hawaiian.  In SharePoint it is a method that allows creation and organization of a multi-page library.</a:t>
          </a:r>
        </a:p>
      </dgm:t>
    </dgm:pt>
    <dgm:pt modelId="{8D60E703-C952-4F6B-B042-4FAA70FFE2E0}" type="parTrans" cxnId="{83CD6483-1743-4D84-812A-69253B1D9B5F}">
      <dgm:prSet/>
      <dgm:spPr/>
      <dgm:t>
        <a:bodyPr/>
        <a:lstStyle/>
        <a:p>
          <a:endParaRPr lang="en-US"/>
        </a:p>
      </dgm:t>
    </dgm:pt>
    <dgm:pt modelId="{B0E712D5-192C-4BBB-B0C7-1A656893ABBD}" type="sibTrans" cxnId="{83CD6483-1743-4D84-812A-69253B1D9B5F}">
      <dgm:prSet/>
      <dgm:spPr/>
      <dgm:t>
        <a:bodyPr/>
        <a:lstStyle/>
        <a:p>
          <a:endParaRPr lang="en-US"/>
        </a:p>
      </dgm:t>
    </dgm:pt>
    <dgm:pt modelId="{97412961-CFC9-4E00-AE79-FA7D641C9EE7}">
      <dgm:prSet/>
      <dgm:spPr/>
      <dgm:t>
        <a:bodyPr/>
        <a:lstStyle/>
        <a:p>
          <a:pPr>
            <a:lnSpc>
              <a:spcPct val="100000"/>
            </a:lnSpc>
          </a:pPr>
          <a:r>
            <a:rPr lang="en-US" dirty="0"/>
            <a:t>Web Part Pages</a:t>
          </a:r>
        </a:p>
      </dgm:t>
    </dgm:pt>
    <dgm:pt modelId="{8EB25227-FBE7-439D-8818-2B6A618583DA}" type="parTrans" cxnId="{9836A1F1-E740-456E-8D41-4BFF3B8087A6}">
      <dgm:prSet/>
      <dgm:spPr/>
      <dgm:t>
        <a:bodyPr/>
        <a:lstStyle/>
        <a:p>
          <a:endParaRPr lang="en-US"/>
        </a:p>
      </dgm:t>
    </dgm:pt>
    <dgm:pt modelId="{52A61491-4156-4813-9B6F-74FC0B618CCC}" type="sibTrans" cxnId="{9836A1F1-E740-456E-8D41-4BFF3B8087A6}">
      <dgm:prSet/>
      <dgm:spPr/>
      <dgm:t>
        <a:bodyPr/>
        <a:lstStyle/>
        <a:p>
          <a:endParaRPr lang="en-US"/>
        </a:p>
      </dgm:t>
    </dgm:pt>
    <dgm:pt modelId="{E76A03F2-4D9C-49E0-8A71-16C23AEAC056}">
      <dgm:prSet/>
      <dgm:spPr/>
      <dgm:t>
        <a:bodyPr/>
        <a:lstStyle/>
        <a:p>
          <a:pPr>
            <a:lnSpc>
              <a:spcPct val="100000"/>
            </a:lnSpc>
          </a:pPr>
          <a:r>
            <a:rPr lang="en-US" b="0" i="0" dirty="0"/>
            <a:t>Web parts are containers that hold different types of content.  Web parts are like apps on your phone.  Some, if not all, of the content on your site's homepage (or other pages) can be comprised of web parts.</a:t>
          </a:r>
          <a:endParaRPr lang="en-US" dirty="0"/>
        </a:p>
      </dgm:t>
    </dgm:pt>
    <dgm:pt modelId="{B2AE8FBE-30A7-404D-A744-2D80D6A9E994}" type="parTrans" cxnId="{92271F1B-012C-429B-A6DE-74023D8D48DE}">
      <dgm:prSet/>
      <dgm:spPr/>
      <dgm:t>
        <a:bodyPr/>
        <a:lstStyle/>
        <a:p>
          <a:endParaRPr lang="en-US"/>
        </a:p>
      </dgm:t>
    </dgm:pt>
    <dgm:pt modelId="{9682F7BF-4D20-422E-BBEB-D63206ECE9F1}" type="sibTrans" cxnId="{92271F1B-012C-429B-A6DE-74023D8D48DE}">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2"/>
      <dgm:spPr/>
    </dgm:pt>
    <dgm:pt modelId="{E3E4CA42-5D8E-43B7-B9EB-C07A2618E94F}" type="pres">
      <dgm:prSet presAssocID="{8FE37530-9D95-48F4-AF26-AC6C3959CD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4">
        <dgm:presLayoutVars>
          <dgm:chMax val="0"/>
          <dgm:chPref val="0"/>
        </dgm:presLayoutVars>
      </dgm:prSet>
      <dgm:spPr/>
    </dgm:pt>
    <dgm:pt modelId="{2EF8C3B7-00FE-44DD-8D54-FF9E3B740E68}" type="pres">
      <dgm:prSet presAssocID="{8FE37530-9D95-48F4-AF26-AC6C3959CDCB}" presName="desTx" presStyleLbl="revTx" presStyleIdx="1" presStyleCnt="4">
        <dgm:presLayoutVars/>
      </dgm:prSet>
      <dgm:spPr/>
    </dgm:pt>
    <dgm:pt modelId="{24E4DBCC-A52F-494D-930C-7E8D668EAC21}" type="pres">
      <dgm:prSet presAssocID="{17763267-1CB6-4263-8047-438FF6E8205A}" presName="sibTrans" presStyleCnt="0"/>
      <dgm:spPr/>
    </dgm:pt>
    <dgm:pt modelId="{C0CDABBA-3695-4AA7-ABA1-F8F6F2B8FA0A}" type="pres">
      <dgm:prSet presAssocID="{97412961-CFC9-4E00-AE79-FA7D641C9EE7}" presName="compNode" presStyleCnt="0"/>
      <dgm:spPr/>
    </dgm:pt>
    <dgm:pt modelId="{F1F07E7C-CEFD-4EF8-9EC2-71B7AF12A092}" type="pres">
      <dgm:prSet presAssocID="{97412961-CFC9-4E00-AE79-FA7D641C9EE7}" presName="bgRect" presStyleLbl="bgShp" presStyleIdx="1" presStyleCnt="2"/>
      <dgm:spPr/>
    </dgm:pt>
    <dgm:pt modelId="{374AFEE6-7BC5-405F-83AF-007368083AB2}" type="pres">
      <dgm:prSet presAssocID="{97412961-CFC9-4E00-AE79-FA7D641C9EE7}"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D8C8170-B1EB-4DCB-8D5B-A925DA598F18}" type="pres">
      <dgm:prSet presAssocID="{97412961-CFC9-4E00-AE79-FA7D641C9EE7}" presName="spaceRect" presStyleCnt="0"/>
      <dgm:spPr/>
    </dgm:pt>
    <dgm:pt modelId="{AB479EB1-7A91-4F0F-B2D2-DD6863A22B92}" type="pres">
      <dgm:prSet presAssocID="{97412961-CFC9-4E00-AE79-FA7D641C9EE7}" presName="parTx" presStyleLbl="revTx" presStyleIdx="2" presStyleCnt="4">
        <dgm:presLayoutVars>
          <dgm:chMax val="0"/>
          <dgm:chPref val="0"/>
        </dgm:presLayoutVars>
      </dgm:prSet>
      <dgm:spPr/>
    </dgm:pt>
    <dgm:pt modelId="{ED610055-73C3-42CD-86A1-3B9933D77EF7}" type="pres">
      <dgm:prSet presAssocID="{97412961-CFC9-4E00-AE79-FA7D641C9EE7}" presName="desTx" presStyleLbl="revTx" presStyleIdx="3" presStyleCnt="4">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92271F1B-012C-429B-A6DE-74023D8D48DE}" srcId="{97412961-CFC9-4E00-AE79-FA7D641C9EE7}" destId="{E76A03F2-4D9C-49E0-8A71-16C23AEAC056}" srcOrd="0" destOrd="0" parTransId="{B2AE8FBE-30A7-404D-A744-2D80D6A9E994}" sibTransId="{9682F7BF-4D20-422E-BBEB-D63206ECE9F1}"/>
    <dgm:cxn modelId="{91D77B41-D9C6-4E6A-A04B-7BCC0FAE579E}" type="presOf" srcId="{D221BD97-73EE-4EE4-A066-5A29390FF781}" destId="{2EF8C3B7-00FE-44DD-8D54-FF9E3B740E68}" srcOrd="0" destOrd="0" presId="urn:microsoft.com/office/officeart/2018/2/layout/IconVerticalSolidList"/>
    <dgm:cxn modelId="{64BC9E58-AF24-418F-9A41-6ADB53E42F1E}" type="presOf" srcId="{341AF050-695A-4E76-89AF-3250102FF02B}" destId="{5D07AF0A-1940-403E-BDCB-DA3D84746F3C}" srcOrd="0" destOrd="0" presId="urn:microsoft.com/office/officeart/2018/2/layout/IconVerticalSolidList"/>
    <dgm:cxn modelId="{83CD6483-1743-4D84-812A-69253B1D9B5F}" srcId="{8FE37530-9D95-48F4-AF26-AC6C3959CDCB}" destId="{D221BD97-73EE-4EE4-A066-5A29390FF781}" srcOrd="0" destOrd="0" parTransId="{8D60E703-C952-4F6B-B042-4FAA70FFE2E0}" sibTransId="{B0E712D5-192C-4BBB-B0C7-1A656893ABBD}"/>
    <dgm:cxn modelId="{B45C10D2-1B37-444E-88A5-0B1DCE4319D8}" type="presOf" srcId="{8FE37530-9D95-48F4-AF26-AC6C3959CDCB}" destId="{38BAEBE1-752C-4FBA-9029-2772980E43DB}" srcOrd="0" destOrd="0" presId="urn:microsoft.com/office/officeart/2018/2/layout/IconVerticalSolidList"/>
    <dgm:cxn modelId="{9836A1F1-E740-456E-8D41-4BFF3B8087A6}" srcId="{341AF050-695A-4E76-89AF-3250102FF02B}" destId="{97412961-CFC9-4E00-AE79-FA7D641C9EE7}" srcOrd="1" destOrd="0" parTransId="{8EB25227-FBE7-439D-8818-2B6A618583DA}" sibTransId="{52A61491-4156-4813-9B6F-74FC0B618CCC}"/>
    <dgm:cxn modelId="{3872A8F3-D8D1-4313-BC15-7FFFD318C597}" type="presOf" srcId="{97412961-CFC9-4E00-AE79-FA7D641C9EE7}" destId="{AB479EB1-7A91-4F0F-B2D2-DD6863A22B92}" srcOrd="0" destOrd="0" presId="urn:microsoft.com/office/officeart/2018/2/layout/IconVerticalSolidList"/>
    <dgm:cxn modelId="{D1D90AF4-CA78-4403-8709-F198C11C80DB}" type="presOf" srcId="{E76A03F2-4D9C-49E0-8A71-16C23AEAC056}" destId="{ED610055-73C3-42CD-86A1-3B9933D77EF7}"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E9F719CA-4244-4F2D-ABB6-7BF676876AFC}" type="presParOf" srcId="{542A203B-A221-4DB2-8947-D45BB3E3512D}" destId="{2EF8C3B7-00FE-44DD-8D54-FF9E3B740E68}" srcOrd="4"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F44DD1C6-10D5-4619-B0C0-A2AD19E00AF1}" type="presParOf" srcId="{5D07AF0A-1940-403E-BDCB-DA3D84746F3C}" destId="{C0CDABBA-3695-4AA7-ABA1-F8F6F2B8FA0A}" srcOrd="2" destOrd="0" presId="urn:microsoft.com/office/officeart/2018/2/layout/IconVerticalSolidList"/>
    <dgm:cxn modelId="{7BA8E9BD-19CF-4653-AE0C-434F4D56B07C}" type="presParOf" srcId="{C0CDABBA-3695-4AA7-ABA1-F8F6F2B8FA0A}" destId="{F1F07E7C-CEFD-4EF8-9EC2-71B7AF12A092}" srcOrd="0" destOrd="0" presId="urn:microsoft.com/office/officeart/2018/2/layout/IconVerticalSolidList"/>
    <dgm:cxn modelId="{3A17C781-9801-4F44-BC62-574CFAF07303}" type="presParOf" srcId="{C0CDABBA-3695-4AA7-ABA1-F8F6F2B8FA0A}" destId="{374AFEE6-7BC5-405F-83AF-007368083AB2}" srcOrd="1" destOrd="0" presId="urn:microsoft.com/office/officeart/2018/2/layout/IconVerticalSolidList"/>
    <dgm:cxn modelId="{4A7DC42D-3890-4D14-AE7F-0832BA7C2E7A}" type="presParOf" srcId="{C0CDABBA-3695-4AA7-ABA1-F8F6F2B8FA0A}" destId="{7D8C8170-B1EB-4DCB-8D5B-A925DA598F18}" srcOrd="2" destOrd="0" presId="urn:microsoft.com/office/officeart/2018/2/layout/IconVerticalSolidList"/>
    <dgm:cxn modelId="{C9EC1878-6B5B-40FE-ABC4-36C6E6F9A806}" type="presParOf" srcId="{C0CDABBA-3695-4AA7-ABA1-F8F6F2B8FA0A}" destId="{AB479EB1-7A91-4F0F-B2D2-DD6863A22B92}" srcOrd="3" destOrd="0" presId="urn:microsoft.com/office/officeart/2018/2/layout/IconVerticalSolidList"/>
    <dgm:cxn modelId="{82D52C17-467A-495D-8237-6A1A72E8531C}" type="presParOf" srcId="{C0CDABBA-3695-4AA7-ABA1-F8F6F2B8FA0A}" destId="{ED610055-73C3-42CD-86A1-3B9933D77EF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Creating site columns and content types is a way of customizing SharePoint with reusable content.  This content can be reused throughout the site, site collection, or even the whole farm.</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83CB0B15-C742-4A23-9F90-E64AC717F451}">
      <dgm:prSet/>
      <dgm:spPr/>
      <dgm:t>
        <a:bodyPr/>
        <a:lstStyle/>
        <a:p>
          <a:pPr>
            <a:lnSpc>
              <a:spcPct val="100000"/>
            </a:lnSpc>
          </a:pPr>
          <a:r>
            <a:rPr lang="en-US" dirty="0"/>
            <a:t>Exploring the Site Column Gallery</a:t>
          </a:r>
        </a:p>
        <a:p>
          <a:pPr>
            <a:lnSpc>
              <a:spcPct val="100000"/>
            </a:lnSpc>
          </a:pPr>
          <a:r>
            <a:rPr lang="en-US" dirty="0"/>
            <a:t>Creating a Custom Site Column</a:t>
          </a:r>
        </a:p>
        <a:p>
          <a:pPr>
            <a:lnSpc>
              <a:spcPct val="100000"/>
            </a:lnSpc>
          </a:pPr>
          <a:r>
            <a:rPr lang="en-US" dirty="0"/>
            <a:t>Adding a Site Column to a List</a:t>
          </a:r>
        </a:p>
        <a:p>
          <a:pPr>
            <a:lnSpc>
              <a:spcPct val="100000"/>
            </a:lnSpc>
          </a:pPr>
          <a:r>
            <a:rPr lang="en-US" dirty="0"/>
            <a:t>Exploring the Site Content Types Gallery</a:t>
          </a:r>
        </a:p>
        <a:p>
          <a:pPr>
            <a:lnSpc>
              <a:spcPct val="100000"/>
            </a:lnSpc>
          </a:pPr>
          <a:r>
            <a:rPr lang="en-US" dirty="0"/>
            <a:t>Creating Content Types</a:t>
          </a:r>
        </a:p>
        <a:p>
          <a:pPr>
            <a:lnSpc>
              <a:spcPct val="100000"/>
            </a:lnSpc>
          </a:pPr>
          <a:r>
            <a:rPr lang="en-US" dirty="0"/>
            <a:t>Using Content Types</a:t>
          </a:r>
        </a:p>
        <a:p>
          <a:pPr>
            <a:lnSpc>
              <a:spcPct val="100000"/>
            </a:lnSpc>
          </a:pPr>
          <a:endParaRPr lang="en-US" dirty="0"/>
        </a:p>
      </dgm:t>
    </dgm:pt>
    <dgm:pt modelId="{A78FE44D-B639-4476-AF18-493689285ED0}" type="parTrans" cxnId="{F2532159-8FF7-4C26-AC81-1A4D3420F658}">
      <dgm:prSet/>
      <dgm:spPr/>
      <dgm:t>
        <a:bodyPr/>
        <a:lstStyle/>
        <a:p>
          <a:endParaRPr lang="en-US"/>
        </a:p>
      </dgm:t>
    </dgm:pt>
    <dgm:pt modelId="{61244162-E938-45BE-A5FC-8022C3BDBC8B}" type="sibTrans" cxnId="{F2532159-8FF7-4C26-AC81-1A4D3420F658}">
      <dgm:prSet/>
      <dgm:spPr/>
      <dgm:t>
        <a:bodyPr/>
        <a:lstStyle/>
        <a:p>
          <a:endParaRPr lang="en-US"/>
        </a:p>
      </dgm:t>
    </dgm:pt>
    <dgm:pt modelId="{2E526642-2D4D-48B3-A66C-07DE9FC33C1F}">
      <dgm:prSet/>
      <dgm:spPr/>
      <dgm:t>
        <a:bodyPr/>
        <a:lstStyle/>
        <a:p>
          <a:pPr>
            <a:lnSpc>
              <a:spcPct val="100000"/>
            </a:lnSpc>
          </a:pPr>
          <a:r>
            <a:rPr lang="en-US" dirty="0"/>
            <a:t>Lessons:</a:t>
          </a:r>
        </a:p>
      </dgm:t>
    </dgm:pt>
    <dgm:pt modelId="{778B09EA-FBA6-4C47-9977-444C76F56310}" type="parTrans" cxnId="{CE013A73-EE2C-47D1-8055-8B899D494EBB}">
      <dgm:prSet/>
      <dgm:spPr/>
      <dgm:t>
        <a:bodyPr/>
        <a:lstStyle/>
        <a:p>
          <a:endParaRPr lang="en-US"/>
        </a:p>
      </dgm:t>
    </dgm:pt>
    <dgm:pt modelId="{9084D9E2-1110-4949-AFDA-A5943FE3DAE9}" type="sibTrans" cxnId="{CE013A73-EE2C-47D1-8055-8B899D494EBB}">
      <dgm:prSet/>
      <dgm:spPr/>
      <dgm:t>
        <a:bodyPr/>
        <a:lstStyle/>
        <a:p>
          <a:endParaRPr lang="en-US"/>
        </a:p>
      </dgm:t>
    </dgm:pt>
    <dgm:pt modelId="{B580DEEA-2CB8-4926-9ACC-076C0F368C9D}">
      <dgm:prSet/>
      <dgm:spPr/>
      <dgm:t>
        <a:bodyPr/>
        <a:lstStyle/>
        <a:p>
          <a:pPr>
            <a:lnSpc>
              <a:spcPct val="100000"/>
            </a:lnSpc>
          </a:pPr>
          <a:r>
            <a:rPr lang="en-US" dirty="0"/>
            <a:t>Files Used:</a:t>
          </a:r>
        </a:p>
      </dgm:t>
    </dgm:pt>
    <dgm:pt modelId="{3E800E66-8DE7-4CFA-AC1F-178C7F36385D}" type="parTrans" cxnId="{EA501387-3160-43C5-AB73-8718C7515699}">
      <dgm:prSet/>
      <dgm:spPr/>
      <dgm:t>
        <a:bodyPr/>
        <a:lstStyle/>
        <a:p>
          <a:endParaRPr lang="en-US"/>
        </a:p>
      </dgm:t>
    </dgm:pt>
    <dgm:pt modelId="{F04AFC14-0728-4CDF-AC91-141848E3676F}" type="sibTrans" cxnId="{EA501387-3160-43C5-AB73-8718C7515699}">
      <dgm:prSet/>
      <dgm:spPr/>
      <dgm:t>
        <a:bodyPr/>
        <a:lstStyle/>
        <a:p>
          <a:endParaRPr lang="en-US"/>
        </a:p>
      </dgm:t>
    </dgm:pt>
    <dgm:pt modelId="{60FF179C-CB88-4ABF-907E-5B191A4ED395}">
      <dgm:prSet/>
      <dgm:spPr/>
      <dgm:t>
        <a:bodyPr/>
        <a:lstStyle/>
        <a:p>
          <a:pPr>
            <a:lnSpc>
              <a:spcPct val="100000"/>
            </a:lnSpc>
          </a:pPr>
          <a:r>
            <a:rPr lang="en-US" dirty="0"/>
            <a:t>Word:  Closing Sales Letter</a:t>
          </a:r>
        </a:p>
      </dgm:t>
    </dgm:pt>
    <dgm:pt modelId="{C0C42DD9-7256-40A2-BB7C-63C48CBC4C62}" type="parTrans" cxnId="{A47BA4D7-8E7A-413D-AA1A-8FE26C0B3B19}">
      <dgm:prSet/>
      <dgm:spPr/>
      <dgm:t>
        <a:bodyPr/>
        <a:lstStyle/>
        <a:p>
          <a:endParaRPr lang="en-US"/>
        </a:p>
      </dgm:t>
    </dgm:pt>
    <dgm:pt modelId="{C3E47F4C-97B4-4042-A0D2-32BEBDCA1177}" type="sibTrans" cxnId="{A47BA4D7-8E7A-413D-AA1A-8FE26C0B3B19}">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3" custLinFactNeighborX="0" custLinFactNeighborY="-19070"/>
      <dgm:spPr/>
    </dgm:pt>
    <dgm:pt modelId="{E3E4CA42-5D8E-43B7-B9EB-C07A2618E94F}" type="pres">
      <dgm:prSet presAssocID="{8FE37530-9D95-48F4-AF26-AC6C3959CD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5" custLinFactNeighborX="39" custLinFactNeighborY="-24367">
        <dgm:presLayoutVars>
          <dgm:chMax val="0"/>
          <dgm:chPref val="0"/>
        </dgm:presLayoutVars>
      </dgm:prSet>
      <dgm:spPr/>
    </dgm:pt>
    <dgm:pt modelId="{24E4DBCC-A52F-494D-930C-7E8D668EAC21}" type="pres">
      <dgm:prSet presAssocID="{17763267-1CB6-4263-8047-438FF6E8205A}" presName="sibTrans" presStyleCnt="0"/>
      <dgm:spPr/>
    </dgm:pt>
    <dgm:pt modelId="{4F7F985F-615E-4B73-A82D-060AAFDAD1DC}" type="pres">
      <dgm:prSet presAssocID="{2E526642-2D4D-48B3-A66C-07DE9FC33C1F}" presName="compNode" presStyleCnt="0"/>
      <dgm:spPr/>
    </dgm:pt>
    <dgm:pt modelId="{ED439629-2C65-43AB-B839-6EB65B768BB7}" type="pres">
      <dgm:prSet presAssocID="{2E526642-2D4D-48B3-A66C-07DE9FC33C1F}" presName="bgRect" presStyleLbl="bgShp" presStyleIdx="1" presStyleCnt="3" custScaleY="168152" custLinFactNeighborX="534" custLinFactNeighborY="30184"/>
      <dgm:spPr/>
    </dgm:pt>
    <dgm:pt modelId="{0675F39B-9F7C-4289-B197-EA57CA40995E}" type="pres">
      <dgm:prSet presAssocID="{2E526642-2D4D-48B3-A66C-07DE9FC33C1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116BA89-F65F-4C73-BE57-98E47EC1286D}" type="pres">
      <dgm:prSet presAssocID="{2E526642-2D4D-48B3-A66C-07DE9FC33C1F}" presName="spaceRect" presStyleCnt="0"/>
      <dgm:spPr/>
    </dgm:pt>
    <dgm:pt modelId="{5934EC2C-A5D5-4ACF-AB06-BDE3D423F87C}" type="pres">
      <dgm:prSet presAssocID="{2E526642-2D4D-48B3-A66C-07DE9FC33C1F}" presName="parTx" presStyleLbl="revTx" presStyleIdx="1" presStyleCnt="5">
        <dgm:presLayoutVars>
          <dgm:chMax val="0"/>
          <dgm:chPref val="0"/>
        </dgm:presLayoutVars>
      </dgm:prSet>
      <dgm:spPr/>
    </dgm:pt>
    <dgm:pt modelId="{5A8C83F2-614B-4C71-B318-44025D1C89AF}" type="pres">
      <dgm:prSet presAssocID="{2E526642-2D4D-48B3-A66C-07DE9FC33C1F}" presName="desTx" presStyleLbl="revTx" presStyleIdx="2" presStyleCnt="5" custScaleY="143301" custLinFactNeighborX="104" custLinFactNeighborY="23837">
        <dgm:presLayoutVars/>
      </dgm:prSet>
      <dgm:spPr/>
    </dgm:pt>
    <dgm:pt modelId="{C237DB18-7310-41F7-A1C6-16747A226B73}" type="pres">
      <dgm:prSet presAssocID="{9084D9E2-1110-4949-AFDA-A5943FE3DAE9}" presName="sibTrans" presStyleCnt="0"/>
      <dgm:spPr/>
    </dgm:pt>
    <dgm:pt modelId="{058B76AB-9F1B-4A47-A37E-5DFE644F8A90}" type="pres">
      <dgm:prSet presAssocID="{B580DEEA-2CB8-4926-9ACC-076C0F368C9D}" presName="compNode" presStyleCnt="0"/>
      <dgm:spPr/>
    </dgm:pt>
    <dgm:pt modelId="{3643E646-A106-4A49-8CFD-9D59C2567226}" type="pres">
      <dgm:prSet presAssocID="{B580DEEA-2CB8-4926-9ACC-076C0F368C9D}" presName="bgRect" presStyleLbl="bgShp" presStyleIdx="2" presStyleCnt="3"/>
      <dgm:spPr/>
    </dgm:pt>
    <dgm:pt modelId="{68800893-08BD-46B2-AD49-BD56120AB529}" type="pres">
      <dgm:prSet presAssocID="{B580DEEA-2CB8-4926-9ACC-076C0F368C9D}"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8E254002-06D0-41C8-8736-E66F890E3CA9}" type="pres">
      <dgm:prSet presAssocID="{B580DEEA-2CB8-4926-9ACC-076C0F368C9D}" presName="spaceRect" presStyleCnt="0"/>
      <dgm:spPr/>
    </dgm:pt>
    <dgm:pt modelId="{0DB0E892-10C4-4F5E-8E98-36D808D48322}" type="pres">
      <dgm:prSet presAssocID="{B580DEEA-2CB8-4926-9ACC-076C0F368C9D}" presName="parTx" presStyleLbl="revTx" presStyleIdx="3" presStyleCnt="5">
        <dgm:presLayoutVars>
          <dgm:chMax val="0"/>
          <dgm:chPref val="0"/>
        </dgm:presLayoutVars>
      </dgm:prSet>
      <dgm:spPr/>
    </dgm:pt>
    <dgm:pt modelId="{321583D3-25C2-4EAF-A0FE-99F093FAF709}" type="pres">
      <dgm:prSet presAssocID="{B580DEEA-2CB8-4926-9ACC-076C0F368C9D}" presName="desTx" presStyleLbl="revTx" presStyleIdx="4" presStyleCnt="5">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25C32362-AE85-4148-A276-429D26933536}" type="presOf" srcId="{2E526642-2D4D-48B3-A66C-07DE9FC33C1F}" destId="{5934EC2C-A5D5-4ACF-AB06-BDE3D423F87C}" srcOrd="0" destOrd="0" presId="urn:microsoft.com/office/officeart/2018/2/layout/IconVerticalSolidList"/>
    <dgm:cxn modelId="{934C9C4F-D0DB-405B-8FC0-90CBD3547D15}" type="presOf" srcId="{B580DEEA-2CB8-4926-9ACC-076C0F368C9D}" destId="{0DB0E892-10C4-4F5E-8E98-36D808D48322}" srcOrd="0" destOrd="0" presId="urn:microsoft.com/office/officeart/2018/2/layout/IconVerticalSolidList"/>
    <dgm:cxn modelId="{CE013A73-EE2C-47D1-8055-8B899D494EBB}" srcId="{341AF050-695A-4E76-89AF-3250102FF02B}" destId="{2E526642-2D4D-48B3-A66C-07DE9FC33C1F}" srcOrd="1" destOrd="0" parTransId="{778B09EA-FBA6-4C47-9977-444C76F56310}" sibTransId="{9084D9E2-1110-4949-AFDA-A5943FE3DAE9}"/>
    <dgm:cxn modelId="{64BC9E58-AF24-418F-9A41-6ADB53E42F1E}" type="presOf" srcId="{341AF050-695A-4E76-89AF-3250102FF02B}" destId="{5D07AF0A-1940-403E-BDCB-DA3D84746F3C}" srcOrd="0" destOrd="0" presId="urn:microsoft.com/office/officeart/2018/2/layout/IconVerticalSolidList"/>
    <dgm:cxn modelId="{F2532159-8FF7-4C26-AC81-1A4D3420F658}" srcId="{2E526642-2D4D-48B3-A66C-07DE9FC33C1F}" destId="{83CB0B15-C742-4A23-9F90-E64AC717F451}" srcOrd="0" destOrd="0" parTransId="{A78FE44D-B639-4476-AF18-493689285ED0}" sibTransId="{61244162-E938-45BE-A5FC-8022C3BDBC8B}"/>
    <dgm:cxn modelId="{EA501387-3160-43C5-AB73-8718C7515699}" srcId="{341AF050-695A-4E76-89AF-3250102FF02B}" destId="{B580DEEA-2CB8-4926-9ACC-076C0F368C9D}" srcOrd="2" destOrd="0" parTransId="{3E800E66-8DE7-4CFA-AC1F-178C7F36385D}" sibTransId="{F04AFC14-0728-4CDF-AC91-141848E3676F}"/>
    <dgm:cxn modelId="{1F6A4492-2CC8-44DB-BF65-A2058AB3704B}" type="presOf" srcId="{60FF179C-CB88-4ABF-907E-5B191A4ED395}" destId="{321583D3-25C2-4EAF-A0FE-99F093FAF709}" srcOrd="0" destOrd="0" presId="urn:microsoft.com/office/officeart/2018/2/layout/IconVerticalSolidList"/>
    <dgm:cxn modelId="{F09E22BD-BE79-4B0D-8D78-24D4F7624F73}" type="presOf" srcId="{83CB0B15-C742-4A23-9F90-E64AC717F451}" destId="{5A8C83F2-614B-4C71-B318-44025D1C89AF}"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A47BA4D7-8E7A-413D-AA1A-8FE26C0B3B19}" srcId="{B580DEEA-2CB8-4926-9ACC-076C0F368C9D}" destId="{60FF179C-CB88-4ABF-907E-5B191A4ED395}" srcOrd="0" destOrd="0" parTransId="{C0C42DD9-7256-40A2-BB7C-63C48CBC4C62}" sibTransId="{C3E47F4C-97B4-4042-A0D2-32BEBDCA1177}"/>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92AE63A4-07E6-45B5-8675-6FBAF71ECAE3}" type="presParOf" srcId="{5D07AF0A-1940-403E-BDCB-DA3D84746F3C}" destId="{4F7F985F-615E-4B73-A82D-060AAFDAD1DC}" srcOrd="2" destOrd="0" presId="urn:microsoft.com/office/officeart/2018/2/layout/IconVerticalSolidList"/>
    <dgm:cxn modelId="{6ED17516-DF7D-4275-87EC-14C70A058383}" type="presParOf" srcId="{4F7F985F-615E-4B73-A82D-060AAFDAD1DC}" destId="{ED439629-2C65-43AB-B839-6EB65B768BB7}" srcOrd="0" destOrd="0" presId="urn:microsoft.com/office/officeart/2018/2/layout/IconVerticalSolidList"/>
    <dgm:cxn modelId="{CC658D98-D358-43E4-903C-66EAF6F678F4}" type="presParOf" srcId="{4F7F985F-615E-4B73-A82D-060AAFDAD1DC}" destId="{0675F39B-9F7C-4289-B197-EA57CA40995E}" srcOrd="1" destOrd="0" presId="urn:microsoft.com/office/officeart/2018/2/layout/IconVerticalSolidList"/>
    <dgm:cxn modelId="{FE794C9A-7DCE-445B-9AD0-AE42D8F74E73}" type="presParOf" srcId="{4F7F985F-615E-4B73-A82D-060AAFDAD1DC}" destId="{B116BA89-F65F-4C73-BE57-98E47EC1286D}" srcOrd="2" destOrd="0" presId="urn:microsoft.com/office/officeart/2018/2/layout/IconVerticalSolidList"/>
    <dgm:cxn modelId="{2040DF37-0031-4467-B041-9C98646D6CE0}" type="presParOf" srcId="{4F7F985F-615E-4B73-A82D-060AAFDAD1DC}" destId="{5934EC2C-A5D5-4ACF-AB06-BDE3D423F87C}" srcOrd="3" destOrd="0" presId="urn:microsoft.com/office/officeart/2018/2/layout/IconVerticalSolidList"/>
    <dgm:cxn modelId="{9904A2E1-8030-4DA4-A421-AEF3A01F2976}" type="presParOf" srcId="{4F7F985F-615E-4B73-A82D-060AAFDAD1DC}" destId="{5A8C83F2-614B-4C71-B318-44025D1C89AF}" srcOrd="4" destOrd="0" presId="urn:microsoft.com/office/officeart/2018/2/layout/IconVerticalSolidList"/>
    <dgm:cxn modelId="{D491E28F-388B-485A-8222-10905491D080}" type="presParOf" srcId="{5D07AF0A-1940-403E-BDCB-DA3D84746F3C}" destId="{C237DB18-7310-41F7-A1C6-16747A226B73}" srcOrd="3" destOrd="0" presId="urn:microsoft.com/office/officeart/2018/2/layout/IconVerticalSolidList"/>
    <dgm:cxn modelId="{6D88D3A7-7102-44B2-B86B-49415094E17F}" type="presParOf" srcId="{5D07AF0A-1940-403E-BDCB-DA3D84746F3C}" destId="{058B76AB-9F1B-4A47-A37E-5DFE644F8A90}" srcOrd="4" destOrd="0" presId="urn:microsoft.com/office/officeart/2018/2/layout/IconVerticalSolidList"/>
    <dgm:cxn modelId="{E9272EC7-745C-4D67-88E2-731F45E2C97D}" type="presParOf" srcId="{058B76AB-9F1B-4A47-A37E-5DFE644F8A90}" destId="{3643E646-A106-4A49-8CFD-9D59C2567226}" srcOrd="0" destOrd="0" presId="urn:microsoft.com/office/officeart/2018/2/layout/IconVerticalSolidList"/>
    <dgm:cxn modelId="{282AB8BD-2A92-4494-8FE7-A15A1BE86787}" type="presParOf" srcId="{058B76AB-9F1B-4A47-A37E-5DFE644F8A90}" destId="{68800893-08BD-46B2-AD49-BD56120AB529}" srcOrd="1" destOrd="0" presId="urn:microsoft.com/office/officeart/2018/2/layout/IconVerticalSolidList"/>
    <dgm:cxn modelId="{295C98EF-0508-4D80-AD31-55A5A768BA26}" type="presParOf" srcId="{058B76AB-9F1B-4A47-A37E-5DFE644F8A90}" destId="{8E254002-06D0-41C8-8736-E66F890E3CA9}" srcOrd="2" destOrd="0" presId="urn:microsoft.com/office/officeart/2018/2/layout/IconVerticalSolidList"/>
    <dgm:cxn modelId="{97028964-C064-4834-AFAE-44F546978516}" type="presParOf" srcId="{058B76AB-9F1B-4A47-A37E-5DFE644F8A90}" destId="{0DB0E892-10C4-4F5E-8E98-36D808D48322}" srcOrd="3" destOrd="0" presId="urn:microsoft.com/office/officeart/2018/2/layout/IconVerticalSolidList"/>
    <dgm:cxn modelId="{5CB94648-3ACC-403D-B636-91F6A2154B5B}" type="presParOf" srcId="{058B76AB-9F1B-4A47-A37E-5DFE644F8A90}" destId="{321583D3-25C2-4EAF-A0FE-99F093FAF70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custT="1"/>
      <dgm:spPr/>
      <dgm:t>
        <a:bodyPr/>
        <a:lstStyle/>
        <a:p>
          <a:pPr>
            <a:lnSpc>
              <a:spcPct val="100000"/>
            </a:lnSpc>
          </a:pPr>
          <a:r>
            <a:rPr lang="en-US" sz="1600" kern="1200" dirty="0">
              <a:solidFill>
                <a:srgbClr val="000000">
                  <a:hueOff val="0"/>
                  <a:satOff val="0"/>
                  <a:lumOff val="0"/>
                  <a:alphaOff val="0"/>
                </a:srgbClr>
              </a:solidFill>
              <a:latin typeface="Tw Cen MT"/>
              <a:ea typeface="+mn-ea"/>
              <a:cs typeface="+mn-cs"/>
            </a:rPr>
            <a:t>A site column is a reusable column definition, or template, that you can assign to multiple lists across multiple SharePoint sites. One of the most basic elements that can be added to a SharePoint project, site columns not only ensure consistency of metadata across sites and lists but also reduces re-work.</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B580DEEA-2CB8-4926-9ACC-076C0F368C9D}">
      <dgm:prSet/>
      <dgm:spPr/>
      <dgm:t>
        <a:bodyPr/>
        <a:lstStyle/>
        <a:p>
          <a:pPr>
            <a:lnSpc>
              <a:spcPct val="100000"/>
            </a:lnSpc>
          </a:pPr>
          <a:r>
            <a:rPr lang="en-US" dirty="0"/>
            <a:t>A SharePoint content type pulls together an item and information about the item. The item might be one of many kinds of files, a document, an excel workbook, or even a status indicator for a progress report. It could also be a list or a folder. A content type associates this item with key metadata or other information such as a template or a retention policy.</a:t>
          </a:r>
        </a:p>
      </dgm:t>
    </dgm:pt>
    <dgm:pt modelId="{3E800E66-8DE7-4CFA-AC1F-178C7F36385D}" type="parTrans" cxnId="{EA501387-3160-43C5-AB73-8718C7515699}">
      <dgm:prSet/>
      <dgm:spPr/>
      <dgm:t>
        <a:bodyPr/>
        <a:lstStyle/>
        <a:p>
          <a:endParaRPr lang="en-US"/>
        </a:p>
      </dgm:t>
    </dgm:pt>
    <dgm:pt modelId="{F04AFC14-0728-4CDF-AC91-141848E3676F}" type="sibTrans" cxnId="{EA501387-3160-43C5-AB73-8718C7515699}">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2" custLinFactNeighborX="0" custLinFactNeighborY="-19070"/>
      <dgm:spPr/>
    </dgm:pt>
    <dgm:pt modelId="{E3E4CA42-5D8E-43B7-B9EB-C07A2618E94F}" type="pres">
      <dgm:prSet presAssocID="{8FE37530-9D95-48F4-AF26-AC6C3959CD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2" custLinFactNeighborX="39" custLinFactNeighborY="-24367">
        <dgm:presLayoutVars>
          <dgm:chMax val="0"/>
          <dgm:chPref val="0"/>
        </dgm:presLayoutVars>
      </dgm:prSet>
      <dgm:spPr/>
    </dgm:pt>
    <dgm:pt modelId="{24E4DBCC-A52F-494D-930C-7E8D668EAC21}" type="pres">
      <dgm:prSet presAssocID="{17763267-1CB6-4263-8047-438FF6E8205A}" presName="sibTrans" presStyleCnt="0"/>
      <dgm:spPr/>
    </dgm:pt>
    <dgm:pt modelId="{BA5AB0C7-0830-45A4-93EE-E41778F5E264}" type="pres">
      <dgm:prSet presAssocID="{B580DEEA-2CB8-4926-9ACC-076C0F368C9D}" presName="compNode" presStyleCnt="0"/>
      <dgm:spPr/>
    </dgm:pt>
    <dgm:pt modelId="{BEEB85DA-F222-46AF-B753-30B4C816DCA4}" type="pres">
      <dgm:prSet presAssocID="{B580DEEA-2CB8-4926-9ACC-076C0F368C9D}" presName="bgRect" presStyleLbl="bgShp" presStyleIdx="1" presStyleCnt="2"/>
      <dgm:spPr/>
    </dgm:pt>
    <dgm:pt modelId="{D343AD84-BA07-4E5D-B687-AB3329B66124}" type="pres">
      <dgm:prSet presAssocID="{B580DEEA-2CB8-4926-9ACC-076C0F368C9D}"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E414F885-936E-48F0-A88F-5D1AC1E71CB3}" type="pres">
      <dgm:prSet presAssocID="{B580DEEA-2CB8-4926-9ACC-076C0F368C9D}" presName="spaceRect" presStyleCnt="0"/>
      <dgm:spPr/>
    </dgm:pt>
    <dgm:pt modelId="{BF3F7694-19D4-461D-8750-9B5F80D0450C}" type="pres">
      <dgm:prSet presAssocID="{B580DEEA-2CB8-4926-9ACC-076C0F368C9D}" presName="parTx" presStyleLbl="revTx" presStyleIdx="1" presStyleCnt="2">
        <dgm:presLayoutVars>
          <dgm:chMax val="0"/>
          <dgm:chPref val="0"/>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64BC9E58-AF24-418F-9A41-6ADB53E42F1E}" type="presOf" srcId="{341AF050-695A-4E76-89AF-3250102FF02B}" destId="{5D07AF0A-1940-403E-BDCB-DA3D84746F3C}" srcOrd="0" destOrd="0" presId="urn:microsoft.com/office/officeart/2018/2/layout/IconVerticalSolidList"/>
    <dgm:cxn modelId="{EA501387-3160-43C5-AB73-8718C7515699}" srcId="{341AF050-695A-4E76-89AF-3250102FF02B}" destId="{B580DEEA-2CB8-4926-9ACC-076C0F368C9D}" srcOrd="1" destOrd="0" parTransId="{3E800E66-8DE7-4CFA-AC1F-178C7F36385D}" sibTransId="{F04AFC14-0728-4CDF-AC91-141848E3676F}"/>
    <dgm:cxn modelId="{5D974599-B660-4BA8-95FE-F8C611265262}" type="presOf" srcId="{B580DEEA-2CB8-4926-9ACC-076C0F368C9D}" destId="{BF3F7694-19D4-461D-8750-9B5F80D0450C}"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8F178059-DC0D-4E0E-A427-36FC55A9F690}" type="presParOf" srcId="{5D07AF0A-1940-403E-BDCB-DA3D84746F3C}" destId="{BA5AB0C7-0830-45A4-93EE-E41778F5E264}" srcOrd="2" destOrd="0" presId="urn:microsoft.com/office/officeart/2018/2/layout/IconVerticalSolidList"/>
    <dgm:cxn modelId="{D8D04C4B-5A96-40AF-9EC9-5E2C8B7D5F04}" type="presParOf" srcId="{BA5AB0C7-0830-45A4-93EE-E41778F5E264}" destId="{BEEB85DA-F222-46AF-B753-30B4C816DCA4}" srcOrd="0" destOrd="0" presId="urn:microsoft.com/office/officeart/2018/2/layout/IconVerticalSolidList"/>
    <dgm:cxn modelId="{01AFE3DB-7A51-44E5-A3B3-D827C15990AD}" type="presParOf" srcId="{BA5AB0C7-0830-45A4-93EE-E41778F5E264}" destId="{D343AD84-BA07-4E5D-B687-AB3329B66124}" srcOrd="1" destOrd="0" presId="urn:microsoft.com/office/officeart/2018/2/layout/IconVerticalSolidList"/>
    <dgm:cxn modelId="{B747C186-2423-4944-89D9-28895D010037}" type="presParOf" srcId="{BA5AB0C7-0830-45A4-93EE-E41778F5E264}" destId="{E414F885-936E-48F0-A88F-5D1AC1E71CB3}" srcOrd="2" destOrd="0" presId="urn:microsoft.com/office/officeart/2018/2/layout/IconVerticalSolidList"/>
    <dgm:cxn modelId="{E24C1BBB-C8BF-4829-A141-F1BA1CA9806E}" type="presParOf" srcId="{BA5AB0C7-0830-45A4-93EE-E41778F5E264}" destId="{BF3F7694-19D4-461D-8750-9B5F80D045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dirty="0"/>
            <a:t>Permissions are assigned when a list is created.  SharePoint defaults to assigning permissions at the root of the site collection to its child sites.  Permission inheritance can be turned off at a site, list, library, or even at the item level of a list or library.  Permissions can be assigned to individuals, SharePoint groups, or other groups such as Office 365 groups.</a:t>
          </a:r>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83CB0B15-C742-4A23-9F90-E64AC717F451}">
      <dgm:prSet/>
      <dgm:spPr/>
      <dgm:t>
        <a:bodyPr/>
        <a:lstStyle/>
        <a:p>
          <a:pPr>
            <a:lnSpc>
              <a:spcPct val="100000"/>
            </a:lnSpc>
          </a:pPr>
          <a:r>
            <a:rPr lang="en-US" dirty="0"/>
            <a:t>Reviewing SharePoint Groups</a:t>
          </a:r>
        </a:p>
      </dgm:t>
    </dgm:pt>
    <dgm:pt modelId="{A78FE44D-B639-4476-AF18-493689285ED0}" type="parTrans" cxnId="{F2532159-8FF7-4C26-AC81-1A4D3420F658}">
      <dgm:prSet/>
      <dgm:spPr/>
      <dgm:t>
        <a:bodyPr/>
        <a:lstStyle/>
        <a:p>
          <a:endParaRPr lang="en-US"/>
        </a:p>
      </dgm:t>
    </dgm:pt>
    <dgm:pt modelId="{61244162-E938-45BE-A5FC-8022C3BDBC8B}" type="sibTrans" cxnId="{F2532159-8FF7-4C26-AC81-1A4D3420F658}">
      <dgm:prSet/>
      <dgm:spPr/>
      <dgm:t>
        <a:bodyPr/>
        <a:lstStyle/>
        <a:p>
          <a:endParaRPr lang="en-US"/>
        </a:p>
      </dgm:t>
    </dgm:pt>
    <dgm:pt modelId="{2E526642-2D4D-48B3-A66C-07DE9FC33C1F}">
      <dgm:prSet/>
      <dgm:spPr/>
      <dgm:t>
        <a:bodyPr/>
        <a:lstStyle/>
        <a:p>
          <a:pPr>
            <a:lnSpc>
              <a:spcPct val="100000"/>
            </a:lnSpc>
          </a:pPr>
          <a:r>
            <a:rPr lang="en-US" dirty="0"/>
            <a:t>Lessons:</a:t>
          </a:r>
        </a:p>
      </dgm:t>
    </dgm:pt>
    <dgm:pt modelId="{778B09EA-FBA6-4C47-9977-444C76F56310}" type="parTrans" cxnId="{CE013A73-EE2C-47D1-8055-8B899D494EBB}">
      <dgm:prSet/>
      <dgm:spPr/>
      <dgm:t>
        <a:bodyPr/>
        <a:lstStyle/>
        <a:p>
          <a:endParaRPr lang="en-US"/>
        </a:p>
      </dgm:t>
    </dgm:pt>
    <dgm:pt modelId="{9084D9E2-1110-4949-AFDA-A5943FE3DAE9}" type="sibTrans" cxnId="{CE013A73-EE2C-47D1-8055-8B899D494EBB}">
      <dgm:prSet/>
      <dgm:spPr/>
      <dgm:t>
        <a:bodyPr/>
        <a:lstStyle/>
        <a:p>
          <a:endParaRPr lang="en-US"/>
        </a:p>
      </dgm:t>
    </dgm:pt>
    <dgm:pt modelId="{B580DEEA-2CB8-4926-9ACC-076C0F368C9D}">
      <dgm:prSet/>
      <dgm:spPr/>
      <dgm:t>
        <a:bodyPr/>
        <a:lstStyle/>
        <a:p>
          <a:pPr>
            <a:lnSpc>
              <a:spcPct val="100000"/>
            </a:lnSpc>
          </a:pPr>
          <a:endParaRPr lang="en-US" dirty="0"/>
        </a:p>
      </dgm:t>
    </dgm:pt>
    <dgm:pt modelId="{3E800E66-8DE7-4CFA-AC1F-178C7F36385D}" type="parTrans" cxnId="{EA501387-3160-43C5-AB73-8718C7515699}">
      <dgm:prSet/>
      <dgm:spPr/>
      <dgm:t>
        <a:bodyPr/>
        <a:lstStyle/>
        <a:p>
          <a:endParaRPr lang="en-US"/>
        </a:p>
      </dgm:t>
    </dgm:pt>
    <dgm:pt modelId="{F04AFC14-0728-4CDF-AC91-141848E3676F}" type="sibTrans" cxnId="{EA501387-3160-43C5-AB73-8718C7515699}">
      <dgm:prSet/>
      <dgm:spPr/>
      <dgm:t>
        <a:bodyPr/>
        <a:lstStyle/>
        <a:p>
          <a:endParaRPr lang="en-US"/>
        </a:p>
      </dgm:t>
    </dgm:pt>
    <dgm:pt modelId="{405F7051-0DBE-456D-BB68-F2149642AC19}">
      <dgm:prSet/>
      <dgm:spPr/>
      <dgm:t>
        <a:bodyPr/>
        <a:lstStyle/>
        <a:p>
          <a:pPr>
            <a:lnSpc>
              <a:spcPct val="100000"/>
            </a:lnSpc>
          </a:pPr>
          <a:r>
            <a:rPr lang="en-US" dirty="0"/>
            <a:t>Assigning Permissions</a:t>
          </a:r>
        </a:p>
      </dgm:t>
    </dgm:pt>
    <dgm:pt modelId="{7A3E9229-E9EE-4549-B3CC-78EA3CCB2190}" type="parTrans" cxnId="{25591221-B2CB-4CB9-8ABE-00C4DCE5826D}">
      <dgm:prSet/>
      <dgm:spPr/>
      <dgm:t>
        <a:bodyPr/>
        <a:lstStyle/>
        <a:p>
          <a:endParaRPr lang="en-US"/>
        </a:p>
      </dgm:t>
    </dgm:pt>
    <dgm:pt modelId="{01EE9D58-5B07-408C-858A-86FA2A79FBD2}" type="sibTrans" cxnId="{25591221-B2CB-4CB9-8ABE-00C4DCE5826D}">
      <dgm:prSet/>
      <dgm:spPr/>
      <dgm:t>
        <a:bodyPr/>
        <a:lstStyle/>
        <a:p>
          <a:endParaRPr lang="en-US"/>
        </a:p>
      </dgm:t>
    </dgm:pt>
    <dgm:pt modelId="{0C73082A-34A6-44B3-89D2-67DA671D9DB6}">
      <dgm:prSet/>
      <dgm:spPr/>
      <dgm:t>
        <a:bodyPr/>
        <a:lstStyle/>
        <a:p>
          <a:pPr>
            <a:lnSpc>
              <a:spcPct val="100000"/>
            </a:lnSpc>
          </a:pPr>
          <a:r>
            <a:rPr lang="en-US" dirty="0"/>
            <a:t>Understanding Permission Levels</a:t>
          </a:r>
        </a:p>
      </dgm:t>
    </dgm:pt>
    <dgm:pt modelId="{DEE76593-E4EE-4E6E-A0D4-27A6EFCEA56D}" type="parTrans" cxnId="{0A6639EA-EA93-4C05-8FB6-7B62A7E1F700}">
      <dgm:prSet/>
      <dgm:spPr/>
      <dgm:t>
        <a:bodyPr/>
        <a:lstStyle/>
        <a:p>
          <a:endParaRPr lang="en-US"/>
        </a:p>
      </dgm:t>
    </dgm:pt>
    <dgm:pt modelId="{314FCE17-DA50-41E6-A4A4-880DD541FC4B}" type="sibTrans" cxnId="{0A6639EA-EA93-4C05-8FB6-7B62A7E1F700}">
      <dgm:prSet/>
      <dgm:spPr/>
      <dgm:t>
        <a:bodyPr/>
        <a:lstStyle/>
        <a:p>
          <a:endParaRPr lang="en-US"/>
        </a:p>
      </dgm:t>
    </dgm:pt>
    <dgm:pt modelId="{515F9765-4807-4513-A03A-F1C3D6627555}">
      <dgm:prSet/>
      <dgm:spPr/>
      <dgm:t>
        <a:bodyPr/>
        <a:lstStyle/>
        <a:p>
          <a:pPr>
            <a:lnSpc>
              <a:spcPct val="100000"/>
            </a:lnSpc>
          </a:pPr>
          <a:r>
            <a:rPr lang="en-US" dirty="0"/>
            <a:t>Understanding Permissions Inheritance</a:t>
          </a:r>
        </a:p>
      </dgm:t>
    </dgm:pt>
    <dgm:pt modelId="{F168314C-71F2-48FA-8821-8F6B1DC87A3C}" type="parTrans" cxnId="{AEB50F75-EB46-41C4-B51D-0E36EC4235D3}">
      <dgm:prSet/>
      <dgm:spPr/>
      <dgm:t>
        <a:bodyPr/>
        <a:lstStyle/>
        <a:p>
          <a:endParaRPr lang="en-US"/>
        </a:p>
      </dgm:t>
    </dgm:pt>
    <dgm:pt modelId="{C7C89EEC-61A5-4AD6-8FC8-07FA643E2CA3}" type="sibTrans" cxnId="{AEB50F75-EB46-41C4-B51D-0E36EC4235D3}">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2"/>
      <dgm:spPr/>
    </dgm:pt>
    <dgm:pt modelId="{E3E4CA42-5D8E-43B7-B9EB-C07A2618E94F}" type="pres">
      <dgm:prSet presAssocID="{8FE37530-9D95-48F4-AF26-AC6C3959CD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3">
        <dgm:presLayoutVars>
          <dgm:chMax val="0"/>
          <dgm:chPref val="0"/>
        </dgm:presLayoutVars>
      </dgm:prSet>
      <dgm:spPr/>
    </dgm:pt>
    <dgm:pt modelId="{24E4DBCC-A52F-494D-930C-7E8D668EAC21}" type="pres">
      <dgm:prSet presAssocID="{17763267-1CB6-4263-8047-438FF6E8205A}" presName="sibTrans" presStyleCnt="0"/>
      <dgm:spPr/>
    </dgm:pt>
    <dgm:pt modelId="{4F7F985F-615E-4B73-A82D-060AAFDAD1DC}" type="pres">
      <dgm:prSet presAssocID="{2E526642-2D4D-48B3-A66C-07DE9FC33C1F}" presName="compNode" presStyleCnt="0"/>
      <dgm:spPr/>
    </dgm:pt>
    <dgm:pt modelId="{ED439629-2C65-43AB-B839-6EB65B768BB7}" type="pres">
      <dgm:prSet presAssocID="{2E526642-2D4D-48B3-A66C-07DE9FC33C1F}" presName="bgRect" presStyleLbl="bgShp" presStyleIdx="1" presStyleCnt="2"/>
      <dgm:spPr/>
    </dgm:pt>
    <dgm:pt modelId="{0675F39B-9F7C-4289-B197-EA57CA40995E}" type="pres">
      <dgm:prSet presAssocID="{2E526642-2D4D-48B3-A66C-07DE9FC33C1F}"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116BA89-F65F-4C73-BE57-98E47EC1286D}" type="pres">
      <dgm:prSet presAssocID="{2E526642-2D4D-48B3-A66C-07DE9FC33C1F}" presName="spaceRect" presStyleCnt="0"/>
      <dgm:spPr/>
    </dgm:pt>
    <dgm:pt modelId="{5934EC2C-A5D5-4ACF-AB06-BDE3D423F87C}" type="pres">
      <dgm:prSet presAssocID="{2E526642-2D4D-48B3-A66C-07DE9FC33C1F}" presName="parTx" presStyleLbl="revTx" presStyleIdx="1" presStyleCnt="3">
        <dgm:presLayoutVars>
          <dgm:chMax val="0"/>
          <dgm:chPref val="0"/>
        </dgm:presLayoutVars>
      </dgm:prSet>
      <dgm:spPr/>
    </dgm:pt>
    <dgm:pt modelId="{5A8C83F2-614B-4C71-B318-44025D1C89AF}" type="pres">
      <dgm:prSet presAssocID="{2E526642-2D4D-48B3-A66C-07DE9FC33C1F}" presName="desTx" presStyleLbl="revTx" presStyleIdx="2" presStyleCnt="3">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62FDEB18-AE91-41FF-8027-5CDB44E889D3}" type="presOf" srcId="{B580DEEA-2CB8-4926-9ACC-076C0F368C9D}" destId="{5A8C83F2-614B-4C71-B318-44025D1C89AF}" srcOrd="0" destOrd="4" presId="urn:microsoft.com/office/officeart/2018/2/layout/IconVerticalSolidList"/>
    <dgm:cxn modelId="{25591221-B2CB-4CB9-8ABE-00C4DCE5826D}" srcId="{2E526642-2D4D-48B3-A66C-07DE9FC33C1F}" destId="{405F7051-0DBE-456D-BB68-F2149642AC19}" srcOrd="1" destOrd="0" parTransId="{7A3E9229-E9EE-4549-B3CC-78EA3CCB2190}" sibTransId="{01EE9D58-5B07-408C-858A-86FA2A79FBD2}"/>
    <dgm:cxn modelId="{25C32362-AE85-4148-A276-429D26933536}" type="presOf" srcId="{2E526642-2D4D-48B3-A66C-07DE9FC33C1F}" destId="{5934EC2C-A5D5-4ACF-AB06-BDE3D423F87C}" srcOrd="0" destOrd="0" presId="urn:microsoft.com/office/officeart/2018/2/layout/IconVerticalSolidList"/>
    <dgm:cxn modelId="{CE013A73-EE2C-47D1-8055-8B899D494EBB}" srcId="{341AF050-695A-4E76-89AF-3250102FF02B}" destId="{2E526642-2D4D-48B3-A66C-07DE9FC33C1F}" srcOrd="1" destOrd="0" parTransId="{778B09EA-FBA6-4C47-9977-444C76F56310}" sibTransId="{9084D9E2-1110-4949-AFDA-A5943FE3DAE9}"/>
    <dgm:cxn modelId="{AEB50F75-EB46-41C4-B51D-0E36EC4235D3}" srcId="{2E526642-2D4D-48B3-A66C-07DE9FC33C1F}" destId="{515F9765-4807-4513-A03A-F1C3D6627555}" srcOrd="3" destOrd="0" parTransId="{F168314C-71F2-48FA-8821-8F6B1DC87A3C}" sibTransId="{C7C89EEC-61A5-4AD6-8FC8-07FA643E2CA3}"/>
    <dgm:cxn modelId="{64BC9E58-AF24-418F-9A41-6ADB53E42F1E}" type="presOf" srcId="{341AF050-695A-4E76-89AF-3250102FF02B}" destId="{5D07AF0A-1940-403E-BDCB-DA3D84746F3C}" srcOrd="0" destOrd="0" presId="urn:microsoft.com/office/officeart/2018/2/layout/IconVerticalSolidList"/>
    <dgm:cxn modelId="{F2532159-8FF7-4C26-AC81-1A4D3420F658}" srcId="{2E526642-2D4D-48B3-A66C-07DE9FC33C1F}" destId="{83CB0B15-C742-4A23-9F90-E64AC717F451}" srcOrd="0" destOrd="0" parTransId="{A78FE44D-B639-4476-AF18-493689285ED0}" sibTransId="{61244162-E938-45BE-A5FC-8022C3BDBC8B}"/>
    <dgm:cxn modelId="{EA501387-3160-43C5-AB73-8718C7515699}" srcId="{2E526642-2D4D-48B3-A66C-07DE9FC33C1F}" destId="{B580DEEA-2CB8-4926-9ACC-076C0F368C9D}" srcOrd="4" destOrd="0" parTransId="{3E800E66-8DE7-4CFA-AC1F-178C7F36385D}" sibTransId="{F04AFC14-0728-4CDF-AC91-141848E3676F}"/>
    <dgm:cxn modelId="{F09E22BD-BE79-4B0D-8D78-24D4F7624F73}" type="presOf" srcId="{83CB0B15-C742-4A23-9F90-E64AC717F451}" destId="{5A8C83F2-614B-4C71-B318-44025D1C89AF}"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29A659DC-6C15-4E32-B64C-35802F328AFE}" type="presOf" srcId="{515F9765-4807-4513-A03A-F1C3D6627555}" destId="{5A8C83F2-614B-4C71-B318-44025D1C89AF}" srcOrd="0" destOrd="3" presId="urn:microsoft.com/office/officeart/2018/2/layout/IconVerticalSolidList"/>
    <dgm:cxn modelId="{0A6639EA-EA93-4C05-8FB6-7B62A7E1F700}" srcId="{2E526642-2D4D-48B3-A66C-07DE9FC33C1F}" destId="{0C73082A-34A6-44B3-89D2-67DA671D9DB6}" srcOrd="2" destOrd="0" parTransId="{DEE76593-E4EE-4E6E-A0D4-27A6EFCEA56D}" sibTransId="{314FCE17-DA50-41E6-A4A4-880DD541FC4B}"/>
    <dgm:cxn modelId="{FC62B0F7-8EA0-46BD-8203-430F961753D2}" type="presOf" srcId="{0C73082A-34A6-44B3-89D2-67DA671D9DB6}" destId="{5A8C83F2-614B-4C71-B318-44025D1C89AF}" srcOrd="0" destOrd="2" presId="urn:microsoft.com/office/officeart/2018/2/layout/IconVerticalSolidList"/>
    <dgm:cxn modelId="{BBD9D1FD-734F-41DB-B694-07F6307A9CB7}" type="presOf" srcId="{405F7051-0DBE-456D-BB68-F2149642AC19}" destId="{5A8C83F2-614B-4C71-B318-44025D1C89AF}" srcOrd="0" destOrd="1"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92AE63A4-07E6-45B5-8675-6FBAF71ECAE3}" type="presParOf" srcId="{5D07AF0A-1940-403E-BDCB-DA3D84746F3C}" destId="{4F7F985F-615E-4B73-A82D-060AAFDAD1DC}" srcOrd="2" destOrd="0" presId="urn:microsoft.com/office/officeart/2018/2/layout/IconVerticalSolidList"/>
    <dgm:cxn modelId="{6ED17516-DF7D-4275-87EC-14C70A058383}" type="presParOf" srcId="{4F7F985F-615E-4B73-A82D-060AAFDAD1DC}" destId="{ED439629-2C65-43AB-B839-6EB65B768BB7}" srcOrd="0" destOrd="0" presId="urn:microsoft.com/office/officeart/2018/2/layout/IconVerticalSolidList"/>
    <dgm:cxn modelId="{CC658D98-D358-43E4-903C-66EAF6F678F4}" type="presParOf" srcId="{4F7F985F-615E-4B73-A82D-060AAFDAD1DC}" destId="{0675F39B-9F7C-4289-B197-EA57CA40995E}" srcOrd="1" destOrd="0" presId="urn:microsoft.com/office/officeart/2018/2/layout/IconVerticalSolidList"/>
    <dgm:cxn modelId="{FE794C9A-7DCE-445B-9AD0-AE42D8F74E73}" type="presParOf" srcId="{4F7F985F-615E-4B73-A82D-060AAFDAD1DC}" destId="{B116BA89-F65F-4C73-BE57-98E47EC1286D}" srcOrd="2" destOrd="0" presId="urn:microsoft.com/office/officeart/2018/2/layout/IconVerticalSolidList"/>
    <dgm:cxn modelId="{2040DF37-0031-4467-B041-9C98646D6CE0}" type="presParOf" srcId="{4F7F985F-615E-4B73-A82D-060AAFDAD1DC}" destId="{5934EC2C-A5D5-4ACF-AB06-BDE3D423F87C}" srcOrd="3" destOrd="0" presId="urn:microsoft.com/office/officeart/2018/2/layout/IconVerticalSolidList"/>
    <dgm:cxn modelId="{9904A2E1-8030-4DA4-A421-AEF3A01F2976}" type="presParOf" srcId="{4F7F985F-615E-4B73-A82D-060AAFDAD1DC}" destId="{5A8C83F2-614B-4C71-B318-44025D1C89A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1AF050-695A-4E76-89AF-3250102FF0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37530-9D95-48F4-AF26-AC6C3959CDCB}">
      <dgm:prSet/>
      <dgm:spPr/>
      <dgm:t>
        <a:bodyPr/>
        <a:lstStyle/>
        <a:p>
          <a:pPr>
            <a:lnSpc>
              <a:spcPct val="100000"/>
            </a:lnSpc>
          </a:pPr>
          <a:r>
            <a:rPr lang="en-US" b="1" i="0" dirty="0"/>
            <a:t>Read</a:t>
          </a:r>
          <a:r>
            <a:rPr lang="en-US" b="0" i="0" dirty="0"/>
            <a:t>– A user can view pages list items and download documents.</a:t>
          </a:r>
          <a:endParaRPr lang="en-US" dirty="0"/>
        </a:p>
      </dgm:t>
    </dgm:pt>
    <dgm:pt modelId="{53D3F0C2-7BF0-4195-B74D-016941E3DFCF}" type="parTrans" cxnId="{90D5EE11-4595-4D8C-9120-73FFE294467E}">
      <dgm:prSet/>
      <dgm:spPr/>
      <dgm:t>
        <a:bodyPr/>
        <a:lstStyle/>
        <a:p>
          <a:endParaRPr lang="en-US"/>
        </a:p>
      </dgm:t>
    </dgm:pt>
    <dgm:pt modelId="{17763267-1CB6-4263-8047-438FF6E8205A}" type="sibTrans" cxnId="{90D5EE11-4595-4D8C-9120-73FFE294467E}">
      <dgm:prSet/>
      <dgm:spPr/>
      <dgm:t>
        <a:bodyPr/>
        <a:lstStyle/>
        <a:p>
          <a:endParaRPr lang="en-US"/>
        </a:p>
      </dgm:t>
    </dgm:pt>
    <dgm:pt modelId="{B580DEEA-2CB8-4926-9ACC-076C0F368C9D}">
      <dgm:prSet/>
      <dgm:spPr/>
      <dgm:t>
        <a:bodyPr/>
        <a:lstStyle/>
        <a:p>
          <a:pPr>
            <a:lnSpc>
              <a:spcPct val="100000"/>
            </a:lnSpc>
          </a:pPr>
          <a:r>
            <a:rPr lang="en-US" b="1" dirty="0"/>
            <a:t>Restricted view </a:t>
          </a:r>
          <a:r>
            <a:rPr lang="en-US" dirty="0"/>
            <a:t>– A user can view documents in the browser but are unable to download.</a:t>
          </a:r>
        </a:p>
      </dgm:t>
    </dgm:pt>
    <dgm:pt modelId="{3E800E66-8DE7-4CFA-AC1F-178C7F36385D}" type="parTrans" cxnId="{EA501387-3160-43C5-AB73-8718C7515699}">
      <dgm:prSet/>
      <dgm:spPr/>
      <dgm:t>
        <a:bodyPr/>
        <a:lstStyle/>
        <a:p>
          <a:endParaRPr lang="en-US"/>
        </a:p>
      </dgm:t>
    </dgm:pt>
    <dgm:pt modelId="{F04AFC14-0728-4CDF-AC91-141848E3676F}" type="sibTrans" cxnId="{EA501387-3160-43C5-AB73-8718C7515699}">
      <dgm:prSet/>
      <dgm:spPr/>
      <dgm:t>
        <a:bodyPr/>
        <a:lstStyle/>
        <a:p>
          <a:endParaRPr lang="en-US"/>
        </a:p>
      </dgm:t>
    </dgm:pt>
    <dgm:pt modelId="{D3917F30-2B09-49D1-B2E4-F08142AFCED4}">
      <dgm:prSet/>
      <dgm:spPr/>
      <dgm:t>
        <a:bodyPr/>
        <a:lstStyle/>
        <a:p>
          <a:pPr>
            <a:lnSpc>
              <a:spcPct val="100000"/>
            </a:lnSpc>
          </a:pPr>
          <a:r>
            <a:rPr lang="en-US" b="1" i="0" dirty="0"/>
            <a:t>Contribute</a:t>
          </a:r>
          <a:r>
            <a:rPr lang="en-US" b="0" i="0" dirty="0"/>
            <a:t>-A user can view, add, update, and delete list items and documents.</a:t>
          </a:r>
        </a:p>
      </dgm:t>
    </dgm:pt>
    <dgm:pt modelId="{CE12646D-8401-4CBB-9227-BCB3E43988D1}" type="parTrans" cxnId="{DE2865A9-E000-4D0C-A9EF-4CC9F82D5296}">
      <dgm:prSet/>
      <dgm:spPr/>
      <dgm:t>
        <a:bodyPr/>
        <a:lstStyle/>
        <a:p>
          <a:endParaRPr lang="en-US"/>
        </a:p>
      </dgm:t>
    </dgm:pt>
    <dgm:pt modelId="{3D82366F-24C5-49DB-97F9-91DD70DB0F0A}" type="sibTrans" cxnId="{DE2865A9-E000-4D0C-A9EF-4CC9F82D5296}">
      <dgm:prSet/>
      <dgm:spPr/>
      <dgm:t>
        <a:bodyPr/>
        <a:lstStyle/>
        <a:p>
          <a:endParaRPr lang="en-US"/>
        </a:p>
      </dgm:t>
    </dgm:pt>
    <dgm:pt modelId="{A5746023-7C91-459C-A518-777344651FF5}">
      <dgm:prSet/>
      <dgm:spPr/>
      <dgm:t>
        <a:bodyPr/>
        <a:lstStyle/>
        <a:p>
          <a:pPr>
            <a:lnSpc>
              <a:spcPct val="100000"/>
            </a:lnSpc>
          </a:pPr>
          <a:r>
            <a:rPr lang="en-US" b="1" i="0" dirty="0"/>
            <a:t>Edit</a:t>
          </a:r>
          <a:r>
            <a:rPr lang="en-US" b="0" i="0" dirty="0"/>
            <a:t>– A user can add, edit and delete a list, and the user can also view, add, update and delete list items and documents.</a:t>
          </a:r>
        </a:p>
      </dgm:t>
    </dgm:pt>
    <dgm:pt modelId="{A5DCB410-0545-4BCE-B9B1-5BC14E9C151E}" type="parTrans" cxnId="{E3612290-7A6D-4324-A21A-14272DE390BD}">
      <dgm:prSet/>
      <dgm:spPr/>
      <dgm:t>
        <a:bodyPr/>
        <a:lstStyle/>
        <a:p>
          <a:endParaRPr lang="en-US"/>
        </a:p>
      </dgm:t>
    </dgm:pt>
    <dgm:pt modelId="{31A6ED23-F809-4C5C-BB50-A70C62767076}" type="sibTrans" cxnId="{E3612290-7A6D-4324-A21A-14272DE390BD}">
      <dgm:prSet/>
      <dgm:spPr/>
      <dgm:t>
        <a:bodyPr/>
        <a:lstStyle/>
        <a:p>
          <a:endParaRPr lang="en-US"/>
        </a:p>
      </dgm:t>
    </dgm:pt>
    <dgm:pt modelId="{0B77D34B-E97D-4292-A1A2-6986F20A3E0E}">
      <dgm:prSet/>
      <dgm:spPr/>
      <dgm:t>
        <a:bodyPr/>
        <a:lstStyle/>
        <a:p>
          <a:pPr>
            <a:lnSpc>
              <a:spcPct val="100000"/>
            </a:lnSpc>
          </a:pPr>
          <a:r>
            <a:rPr lang="en-US" b="1" i="0" dirty="0"/>
            <a:t>Design</a:t>
          </a:r>
          <a:r>
            <a:rPr lang="en-US" b="0" i="0" dirty="0"/>
            <a:t>– A user can view, add, update, delete, approve and customize.</a:t>
          </a:r>
        </a:p>
      </dgm:t>
    </dgm:pt>
    <dgm:pt modelId="{0053DD4E-4D55-4EAF-853F-BFFABB56185F}" type="parTrans" cxnId="{A485FA99-0C30-4A28-A387-920CB0B39EEB}">
      <dgm:prSet/>
      <dgm:spPr/>
      <dgm:t>
        <a:bodyPr/>
        <a:lstStyle/>
        <a:p>
          <a:endParaRPr lang="en-US"/>
        </a:p>
      </dgm:t>
    </dgm:pt>
    <dgm:pt modelId="{C022CAA4-E7C9-4C7F-B3E5-65E0D62963FD}" type="sibTrans" cxnId="{A485FA99-0C30-4A28-A387-920CB0B39EEB}">
      <dgm:prSet/>
      <dgm:spPr/>
      <dgm:t>
        <a:bodyPr/>
        <a:lstStyle/>
        <a:p>
          <a:endParaRPr lang="en-US"/>
        </a:p>
      </dgm:t>
    </dgm:pt>
    <dgm:pt modelId="{CFA49FCE-EE29-4FAE-A8D1-A110676ED7E2}">
      <dgm:prSet/>
      <dgm:spPr/>
      <dgm:t>
        <a:bodyPr/>
        <a:lstStyle/>
        <a:p>
          <a:pPr>
            <a:lnSpc>
              <a:spcPct val="100000"/>
            </a:lnSpc>
          </a:pPr>
          <a:r>
            <a:rPr lang="en-US" b="1" i="0" dirty="0"/>
            <a:t>Full control</a:t>
          </a:r>
          <a:r>
            <a:rPr lang="en-US" b="0" i="0" dirty="0"/>
            <a:t> – A user having full control.</a:t>
          </a:r>
        </a:p>
      </dgm:t>
    </dgm:pt>
    <dgm:pt modelId="{CC677D07-9E82-439C-A3AE-6FBDAD14CFC1}" type="parTrans" cxnId="{65B75264-D392-41D8-9E23-2FF468CCD7ED}">
      <dgm:prSet/>
      <dgm:spPr/>
      <dgm:t>
        <a:bodyPr/>
        <a:lstStyle/>
        <a:p>
          <a:endParaRPr lang="en-US"/>
        </a:p>
      </dgm:t>
    </dgm:pt>
    <dgm:pt modelId="{6BE51209-35E5-436C-838C-36C93A8481AC}" type="sibTrans" cxnId="{65B75264-D392-41D8-9E23-2FF468CCD7ED}">
      <dgm:prSet/>
      <dgm:spPr/>
      <dgm:t>
        <a:bodyPr/>
        <a:lstStyle/>
        <a:p>
          <a:endParaRPr lang="en-US"/>
        </a:p>
      </dgm:t>
    </dgm:pt>
    <dgm:pt modelId="{5D07AF0A-1940-403E-BDCB-DA3D84746F3C}" type="pres">
      <dgm:prSet presAssocID="{341AF050-695A-4E76-89AF-3250102FF02B}" presName="root" presStyleCnt="0">
        <dgm:presLayoutVars>
          <dgm:dir/>
          <dgm:resizeHandles val="exact"/>
        </dgm:presLayoutVars>
      </dgm:prSet>
      <dgm:spPr/>
    </dgm:pt>
    <dgm:pt modelId="{542A203B-A221-4DB2-8947-D45BB3E3512D}" type="pres">
      <dgm:prSet presAssocID="{8FE37530-9D95-48F4-AF26-AC6C3959CDCB}" presName="compNode" presStyleCnt="0"/>
      <dgm:spPr/>
    </dgm:pt>
    <dgm:pt modelId="{51702EEA-E892-4D37-9080-A3A0AC5919AF}" type="pres">
      <dgm:prSet presAssocID="{8FE37530-9D95-48F4-AF26-AC6C3959CDCB}" presName="bgRect" presStyleLbl="bgShp" presStyleIdx="0" presStyleCnt="6"/>
      <dgm:spPr/>
    </dgm:pt>
    <dgm:pt modelId="{E3E4CA42-5D8E-43B7-B9EB-C07A2618E94F}" type="pres">
      <dgm:prSet presAssocID="{8FE37530-9D95-48F4-AF26-AC6C3959CD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2A436758-6945-4E9B-9459-2D6EC5D25AE3}" type="pres">
      <dgm:prSet presAssocID="{8FE37530-9D95-48F4-AF26-AC6C3959CDCB}" presName="spaceRect" presStyleCnt="0"/>
      <dgm:spPr/>
    </dgm:pt>
    <dgm:pt modelId="{38BAEBE1-752C-4FBA-9029-2772980E43DB}" type="pres">
      <dgm:prSet presAssocID="{8FE37530-9D95-48F4-AF26-AC6C3959CDCB}" presName="parTx" presStyleLbl="revTx" presStyleIdx="0" presStyleCnt="6">
        <dgm:presLayoutVars>
          <dgm:chMax val="0"/>
          <dgm:chPref val="0"/>
        </dgm:presLayoutVars>
      </dgm:prSet>
      <dgm:spPr/>
    </dgm:pt>
    <dgm:pt modelId="{24E4DBCC-A52F-494D-930C-7E8D668EAC21}" type="pres">
      <dgm:prSet presAssocID="{17763267-1CB6-4263-8047-438FF6E8205A}" presName="sibTrans" presStyleCnt="0"/>
      <dgm:spPr/>
    </dgm:pt>
    <dgm:pt modelId="{423C9511-AF3A-43AB-8E7B-DD3EC9EB4228}" type="pres">
      <dgm:prSet presAssocID="{D3917F30-2B09-49D1-B2E4-F08142AFCED4}" presName="compNode" presStyleCnt="0"/>
      <dgm:spPr/>
    </dgm:pt>
    <dgm:pt modelId="{23909F2F-26F3-4B67-BACB-2BD8D7B2D086}" type="pres">
      <dgm:prSet presAssocID="{D3917F30-2B09-49D1-B2E4-F08142AFCED4}" presName="bgRect" presStyleLbl="bgShp" presStyleIdx="1" presStyleCnt="6"/>
      <dgm:spPr/>
    </dgm:pt>
    <dgm:pt modelId="{7BBC225F-0277-4D31-AB5C-7BA57B7A0B73}" type="pres">
      <dgm:prSet presAssocID="{D3917F30-2B09-49D1-B2E4-F08142AFCED4}" presName="iconRect" presStyleLbl="node1" presStyleIdx="1"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0F65791C-F61F-479E-B084-51A5F53E07E4}" type="pres">
      <dgm:prSet presAssocID="{D3917F30-2B09-49D1-B2E4-F08142AFCED4}" presName="spaceRect" presStyleCnt="0"/>
      <dgm:spPr/>
    </dgm:pt>
    <dgm:pt modelId="{3645415D-2866-4176-B935-C1511590B5C9}" type="pres">
      <dgm:prSet presAssocID="{D3917F30-2B09-49D1-B2E4-F08142AFCED4}" presName="parTx" presStyleLbl="revTx" presStyleIdx="1" presStyleCnt="6">
        <dgm:presLayoutVars>
          <dgm:chMax val="0"/>
          <dgm:chPref val="0"/>
        </dgm:presLayoutVars>
      </dgm:prSet>
      <dgm:spPr/>
    </dgm:pt>
    <dgm:pt modelId="{2E2656A5-3E0F-4E8B-9A01-90E1B2816F2E}" type="pres">
      <dgm:prSet presAssocID="{3D82366F-24C5-49DB-97F9-91DD70DB0F0A}" presName="sibTrans" presStyleCnt="0"/>
      <dgm:spPr/>
    </dgm:pt>
    <dgm:pt modelId="{86EF9777-2E60-473D-A603-DC3CBED4D44C}" type="pres">
      <dgm:prSet presAssocID="{A5746023-7C91-459C-A518-777344651FF5}" presName="compNode" presStyleCnt="0"/>
      <dgm:spPr/>
    </dgm:pt>
    <dgm:pt modelId="{A29DD322-9FC1-4314-823E-0C0E7F6FE9F2}" type="pres">
      <dgm:prSet presAssocID="{A5746023-7C91-459C-A518-777344651FF5}" presName="bgRect" presStyleLbl="bgShp" presStyleIdx="2" presStyleCnt="6"/>
      <dgm:spPr/>
    </dgm:pt>
    <dgm:pt modelId="{45EF884B-3A1C-4BC6-A505-992963E72845}" type="pres">
      <dgm:prSet presAssocID="{A5746023-7C91-459C-A518-777344651FF5}"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65B3FC69-E627-4B91-9E5E-0E7EF850C92F}" type="pres">
      <dgm:prSet presAssocID="{A5746023-7C91-459C-A518-777344651FF5}" presName="spaceRect" presStyleCnt="0"/>
      <dgm:spPr/>
    </dgm:pt>
    <dgm:pt modelId="{9A4A0282-29D1-4E9A-9F4D-0648A5E3A211}" type="pres">
      <dgm:prSet presAssocID="{A5746023-7C91-459C-A518-777344651FF5}" presName="parTx" presStyleLbl="revTx" presStyleIdx="2" presStyleCnt="6">
        <dgm:presLayoutVars>
          <dgm:chMax val="0"/>
          <dgm:chPref val="0"/>
        </dgm:presLayoutVars>
      </dgm:prSet>
      <dgm:spPr/>
    </dgm:pt>
    <dgm:pt modelId="{3F2094D7-A8E1-45F1-BDC1-662482A4FB9A}" type="pres">
      <dgm:prSet presAssocID="{31A6ED23-F809-4C5C-BB50-A70C62767076}" presName="sibTrans" presStyleCnt="0"/>
      <dgm:spPr/>
    </dgm:pt>
    <dgm:pt modelId="{8443B152-11F6-44D1-9151-4C4E474196E5}" type="pres">
      <dgm:prSet presAssocID="{0B77D34B-E97D-4292-A1A2-6986F20A3E0E}" presName="compNode" presStyleCnt="0"/>
      <dgm:spPr/>
    </dgm:pt>
    <dgm:pt modelId="{6E2AA38A-8ED3-457A-B746-ADD46FE14646}" type="pres">
      <dgm:prSet presAssocID="{0B77D34B-E97D-4292-A1A2-6986F20A3E0E}" presName="bgRect" presStyleLbl="bgShp" presStyleIdx="3" presStyleCnt="6"/>
      <dgm:spPr/>
    </dgm:pt>
    <dgm:pt modelId="{5B431973-094A-4DE5-B214-FFFA4B8F8858}" type="pres">
      <dgm:prSet presAssocID="{0B77D34B-E97D-4292-A1A2-6986F20A3E0E}" presName="iconRect" presStyleLbl="node1" presStyleIdx="3"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0FCC787C-CE93-4A5C-B15E-99B955C53455}" type="pres">
      <dgm:prSet presAssocID="{0B77D34B-E97D-4292-A1A2-6986F20A3E0E}" presName="spaceRect" presStyleCnt="0"/>
      <dgm:spPr/>
    </dgm:pt>
    <dgm:pt modelId="{6AA7122F-1F0A-411D-96FF-C0BD10A02147}" type="pres">
      <dgm:prSet presAssocID="{0B77D34B-E97D-4292-A1A2-6986F20A3E0E}" presName="parTx" presStyleLbl="revTx" presStyleIdx="3" presStyleCnt="6">
        <dgm:presLayoutVars>
          <dgm:chMax val="0"/>
          <dgm:chPref val="0"/>
        </dgm:presLayoutVars>
      </dgm:prSet>
      <dgm:spPr/>
    </dgm:pt>
    <dgm:pt modelId="{EE041AD6-72A9-4BB7-9AAF-6E2C712A1A13}" type="pres">
      <dgm:prSet presAssocID="{C022CAA4-E7C9-4C7F-B3E5-65E0D62963FD}" presName="sibTrans" presStyleCnt="0"/>
      <dgm:spPr/>
    </dgm:pt>
    <dgm:pt modelId="{682F970F-0272-41AC-B80D-EF1F331481C7}" type="pres">
      <dgm:prSet presAssocID="{CFA49FCE-EE29-4FAE-A8D1-A110676ED7E2}" presName="compNode" presStyleCnt="0"/>
      <dgm:spPr/>
    </dgm:pt>
    <dgm:pt modelId="{15DD2825-BF89-4AE5-B4B0-9E5F1185722D}" type="pres">
      <dgm:prSet presAssocID="{CFA49FCE-EE29-4FAE-A8D1-A110676ED7E2}" presName="bgRect" presStyleLbl="bgShp" presStyleIdx="4" presStyleCnt="6"/>
      <dgm:spPr/>
    </dgm:pt>
    <dgm:pt modelId="{D108C64D-F772-4271-8439-40CBE7A5D05F}" type="pres">
      <dgm:prSet presAssocID="{CFA49FCE-EE29-4FAE-A8D1-A110676ED7E2}" presName="iconRect" presStyleLbl="node1" presStyleIdx="4"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0DA7BAA-1EBD-4B3C-AB36-073742558DB5}" type="pres">
      <dgm:prSet presAssocID="{CFA49FCE-EE29-4FAE-A8D1-A110676ED7E2}" presName="spaceRect" presStyleCnt="0"/>
      <dgm:spPr/>
    </dgm:pt>
    <dgm:pt modelId="{315579FC-D12C-4603-8C1E-39F949F5B925}" type="pres">
      <dgm:prSet presAssocID="{CFA49FCE-EE29-4FAE-A8D1-A110676ED7E2}" presName="parTx" presStyleLbl="revTx" presStyleIdx="4" presStyleCnt="6">
        <dgm:presLayoutVars>
          <dgm:chMax val="0"/>
          <dgm:chPref val="0"/>
        </dgm:presLayoutVars>
      </dgm:prSet>
      <dgm:spPr/>
    </dgm:pt>
    <dgm:pt modelId="{970168E5-51E5-4344-AC58-8F57890C960B}" type="pres">
      <dgm:prSet presAssocID="{6BE51209-35E5-436C-838C-36C93A8481AC}" presName="sibTrans" presStyleCnt="0"/>
      <dgm:spPr/>
    </dgm:pt>
    <dgm:pt modelId="{7938FE98-61C6-41A4-8647-6FA606C0044B}" type="pres">
      <dgm:prSet presAssocID="{B580DEEA-2CB8-4926-9ACC-076C0F368C9D}" presName="compNode" presStyleCnt="0"/>
      <dgm:spPr/>
    </dgm:pt>
    <dgm:pt modelId="{9229696D-06A5-476F-BFEA-1F8FFA9541A4}" type="pres">
      <dgm:prSet presAssocID="{B580DEEA-2CB8-4926-9ACC-076C0F368C9D}" presName="bgRect" presStyleLbl="bgShp" presStyleIdx="5" presStyleCnt="6"/>
      <dgm:spPr/>
    </dgm:pt>
    <dgm:pt modelId="{A121DB8A-43AF-4B55-91C1-D21F26D37BBA}" type="pres">
      <dgm:prSet presAssocID="{B580DEEA-2CB8-4926-9ACC-076C0F368C9D}" presName="iconRect" presStyleLbl="node1" presStyleIdx="5"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6EA7645-4036-4035-A7C6-907736490F71}" type="pres">
      <dgm:prSet presAssocID="{B580DEEA-2CB8-4926-9ACC-076C0F368C9D}" presName="spaceRect" presStyleCnt="0"/>
      <dgm:spPr/>
    </dgm:pt>
    <dgm:pt modelId="{A3AEF530-CA4F-4FB7-B7E6-1FCA78A8B921}" type="pres">
      <dgm:prSet presAssocID="{B580DEEA-2CB8-4926-9ACC-076C0F368C9D}" presName="parTx" presStyleLbl="revTx" presStyleIdx="5" presStyleCnt="6">
        <dgm:presLayoutVars>
          <dgm:chMax val="0"/>
          <dgm:chPref val="0"/>
        </dgm:presLayoutVars>
      </dgm:prSet>
      <dgm:spPr/>
    </dgm:pt>
  </dgm:ptLst>
  <dgm:cxnLst>
    <dgm:cxn modelId="{90D5EE11-4595-4D8C-9120-73FFE294467E}" srcId="{341AF050-695A-4E76-89AF-3250102FF02B}" destId="{8FE37530-9D95-48F4-AF26-AC6C3959CDCB}" srcOrd="0" destOrd="0" parTransId="{53D3F0C2-7BF0-4195-B74D-016941E3DFCF}" sibTransId="{17763267-1CB6-4263-8047-438FF6E8205A}"/>
    <dgm:cxn modelId="{A8C6A412-7681-416D-98BB-6DE8EDE03DA9}" type="presOf" srcId="{B580DEEA-2CB8-4926-9ACC-076C0F368C9D}" destId="{A3AEF530-CA4F-4FB7-B7E6-1FCA78A8B921}" srcOrd="0" destOrd="0" presId="urn:microsoft.com/office/officeart/2018/2/layout/IconVerticalSolidList"/>
    <dgm:cxn modelId="{65B75264-D392-41D8-9E23-2FF468CCD7ED}" srcId="{341AF050-695A-4E76-89AF-3250102FF02B}" destId="{CFA49FCE-EE29-4FAE-A8D1-A110676ED7E2}" srcOrd="4" destOrd="0" parTransId="{CC677D07-9E82-439C-A3AE-6FBDAD14CFC1}" sibTransId="{6BE51209-35E5-436C-838C-36C93A8481AC}"/>
    <dgm:cxn modelId="{30A75749-0B11-43CE-B900-F8A78C20BF08}" type="presOf" srcId="{0B77D34B-E97D-4292-A1A2-6986F20A3E0E}" destId="{6AA7122F-1F0A-411D-96FF-C0BD10A02147}" srcOrd="0" destOrd="0" presId="urn:microsoft.com/office/officeart/2018/2/layout/IconVerticalSolidList"/>
    <dgm:cxn modelId="{64BC9E58-AF24-418F-9A41-6ADB53E42F1E}" type="presOf" srcId="{341AF050-695A-4E76-89AF-3250102FF02B}" destId="{5D07AF0A-1940-403E-BDCB-DA3D84746F3C}" srcOrd="0" destOrd="0" presId="urn:microsoft.com/office/officeart/2018/2/layout/IconVerticalSolidList"/>
    <dgm:cxn modelId="{EA501387-3160-43C5-AB73-8718C7515699}" srcId="{341AF050-695A-4E76-89AF-3250102FF02B}" destId="{B580DEEA-2CB8-4926-9ACC-076C0F368C9D}" srcOrd="5" destOrd="0" parTransId="{3E800E66-8DE7-4CFA-AC1F-178C7F36385D}" sibTransId="{F04AFC14-0728-4CDF-AC91-141848E3676F}"/>
    <dgm:cxn modelId="{E3612290-7A6D-4324-A21A-14272DE390BD}" srcId="{341AF050-695A-4E76-89AF-3250102FF02B}" destId="{A5746023-7C91-459C-A518-777344651FF5}" srcOrd="2" destOrd="0" parTransId="{A5DCB410-0545-4BCE-B9B1-5BC14E9C151E}" sibTransId="{31A6ED23-F809-4C5C-BB50-A70C62767076}"/>
    <dgm:cxn modelId="{A485FA99-0C30-4A28-A387-920CB0B39EEB}" srcId="{341AF050-695A-4E76-89AF-3250102FF02B}" destId="{0B77D34B-E97D-4292-A1A2-6986F20A3E0E}" srcOrd="3" destOrd="0" parTransId="{0053DD4E-4D55-4EAF-853F-BFFABB56185F}" sibTransId="{C022CAA4-E7C9-4C7F-B3E5-65E0D62963FD}"/>
    <dgm:cxn modelId="{DE2865A9-E000-4D0C-A9EF-4CC9F82D5296}" srcId="{341AF050-695A-4E76-89AF-3250102FF02B}" destId="{D3917F30-2B09-49D1-B2E4-F08142AFCED4}" srcOrd="1" destOrd="0" parTransId="{CE12646D-8401-4CBB-9227-BCB3E43988D1}" sibTransId="{3D82366F-24C5-49DB-97F9-91DD70DB0F0A}"/>
    <dgm:cxn modelId="{453965B2-4869-4E6B-9FC7-F5D2B7FBF3D5}" type="presOf" srcId="{D3917F30-2B09-49D1-B2E4-F08142AFCED4}" destId="{3645415D-2866-4176-B935-C1511590B5C9}" srcOrd="0" destOrd="0" presId="urn:microsoft.com/office/officeart/2018/2/layout/IconVerticalSolidList"/>
    <dgm:cxn modelId="{B45C10D2-1B37-444E-88A5-0B1DCE4319D8}" type="presOf" srcId="{8FE37530-9D95-48F4-AF26-AC6C3959CDCB}" destId="{38BAEBE1-752C-4FBA-9029-2772980E43DB}" srcOrd="0" destOrd="0" presId="urn:microsoft.com/office/officeart/2018/2/layout/IconVerticalSolidList"/>
    <dgm:cxn modelId="{5DDBDDEB-7E61-448A-89C3-CB263ACD8C31}" type="presOf" srcId="{A5746023-7C91-459C-A518-777344651FF5}" destId="{9A4A0282-29D1-4E9A-9F4D-0648A5E3A211}" srcOrd="0" destOrd="0" presId="urn:microsoft.com/office/officeart/2018/2/layout/IconVerticalSolidList"/>
    <dgm:cxn modelId="{DD3D90F6-5BA0-44B8-B27E-EE9B378D9E8E}" type="presOf" srcId="{CFA49FCE-EE29-4FAE-A8D1-A110676ED7E2}" destId="{315579FC-D12C-4603-8C1E-39F949F5B925}" srcOrd="0" destOrd="0" presId="urn:microsoft.com/office/officeart/2018/2/layout/IconVerticalSolidList"/>
    <dgm:cxn modelId="{608B18D7-345D-478A-9F24-04A4A6052FE6}" type="presParOf" srcId="{5D07AF0A-1940-403E-BDCB-DA3D84746F3C}" destId="{542A203B-A221-4DB2-8947-D45BB3E3512D}" srcOrd="0" destOrd="0" presId="urn:microsoft.com/office/officeart/2018/2/layout/IconVerticalSolidList"/>
    <dgm:cxn modelId="{48A8DCF3-07AA-4FAD-85DC-D2A35D063CCA}" type="presParOf" srcId="{542A203B-A221-4DB2-8947-D45BB3E3512D}" destId="{51702EEA-E892-4D37-9080-A3A0AC5919AF}" srcOrd="0" destOrd="0" presId="urn:microsoft.com/office/officeart/2018/2/layout/IconVerticalSolidList"/>
    <dgm:cxn modelId="{76CC6083-C7C5-47C4-AE95-6243DBA921F3}" type="presParOf" srcId="{542A203B-A221-4DB2-8947-D45BB3E3512D}" destId="{E3E4CA42-5D8E-43B7-B9EB-C07A2618E94F}" srcOrd="1" destOrd="0" presId="urn:microsoft.com/office/officeart/2018/2/layout/IconVerticalSolidList"/>
    <dgm:cxn modelId="{2803DCB7-4754-4D35-899F-658C8F7D35D1}" type="presParOf" srcId="{542A203B-A221-4DB2-8947-D45BB3E3512D}" destId="{2A436758-6945-4E9B-9459-2D6EC5D25AE3}" srcOrd="2" destOrd="0" presId="urn:microsoft.com/office/officeart/2018/2/layout/IconVerticalSolidList"/>
    <dgm:cxn modelId="{44EC319A-5EB2-4E74-9080-C7FB9681D8BB}" type="presParOf" srcId="{542A203B-A221-4DB2-8947-D45BB3E3512D}" destId="{38BAEBE1-752C-4FBA-9029-2772980E43DB}" srcOrd="3" destOrd="0" presId="urn:microsoft.com/office/officeart/2018/2/layout/IconVerticalSolidList"/>
    <dgm:cxn modelId="{0ED540B0-6FBC-44E6-83CD-03D0082AAE88}" type="presParOf" srcId="{5D07AF0A-1940-403E-BDCB-DA3D84746F3C}" destId="{24E4DBCC-A52F-494D-930C-7E8D668EAC21}" srcOrd="1" destOrd="0" presId="urn:microsoft.com/office/officeart/2018/2/layout/IconVerticalSolidList"/>
    <dgm:cxn modelId="{59893681-947E-43EE-8A7E-06D4C5E107D3}" type="presParOf" srcId="{5D07AF0A-1940-403E-BDCB-DA3D84746F3C}" destId="{423C9511-AF3A-43AB-8E7B-DD3EC9EB4228}" srcOrd="2" destOrd="0" presId="urn:microsoft.com/office/officeart/2018/2/layout/IconVerticalSolidList"/>
    <dgm:cxn modelId="{A6779F54-2403-4091-9A5E-149396387A27}" type="presParOf" srcId="{423C9511-AF3A-43AB-8E7B-DD3EC9EB4228}" destId="{23909F2F-26F3-4B67-BACB-2BD8D7B2D086}" srcOrd="0" destOrd="0" presId="urn:microsoft.com/office/officeart/2018/2/layout/IconVerticalSolidList"/>
    <dgm:cxn modelId="{0E98E1F8-0B5B-49B6-AB11-AB46EF44E7DC}" type="presParOf" srcId="{423C9511-AF3A-43AB-8E7B-DD3EC9EB4228}" destId="{7BBC225F-0277-4D31-AB5C-7BA57B7A0B73}" srcOrd="1" destOrd="0" presId="urn:microsoft.com/office/officeart/2018/2/layout/IconVerticalSolidList"/>
    <dgm:cxn modelId="{0FDFAE5A-9690-45C8-9649-03E1EB9DB3D8}" type="presParOf" srcId="{423C9511-AF3A-43AB-8E7B-DD3EC9EB4228}" destId="{0F65791C-F61F-479E-B084-51A5F53E07E4}" srcOrd="2" destOrd="0" presId="urn:microsoft.com/office/officeart/2018/2/layout/IconVerticalSolidList"/>
    <dgm:cxn modelId="{A97313CB-3D0F-4BEF-A9A3-76AFF418E73B}" type="presParOf" srcId="{423C9511-AF3A-43AB-8E7B-DD3EC9EB4228}" destId="{3645415D-2866-4176-B935-C1511590B5C9}" srcOrd="3" destOrd="0" presId="urn:microsoft.com/office/officeart/2018/2/layout/IconVerticalSolidList"/>
    <dgm:cxn modelId="{F113FD89-F80B-48FA-83E0-DA386BE599FA}" type="presParOf" srcId="{5D07AF0A-1940-403E-BDCB-DA3D84746F3C}" destId="{2E2656A5-3E0F-4E8B-9A01-90E1B2816F2E}" srcOrd="3" destOrd="0" presId="urn:microsoft.com/office/officeart/2018/2/layout/IconVerticalSolidList"/>
    <dgm:cxn modelId="{642427F2-B177-499A-A00E-8AF11388CC17}" type="presParOf" srcId="{5D07AF0A-1940-403E-BDCB-DA3D84746F3C}" destId="{86EF9777-2E60-473D-A603-DC3CBED4D44C}" srcOrd="4" destOrd="0" presId="urn:microsoft.com/office/officeart/2018/2/layout/IconVerticalSolidList"/>
    <dgm:cxn modelId="{A7B4CCD3-9575-4D2B-B620-9F56F9A6D667}" type="presParOf" srcId="{86EF9777-2E60-473D-A603-DC3CBED4D44C}" destId="{A29DD322-9FC1-4314-823E-0C0E7F6FE9F2}" srcOrd="0" destOrd="0" presId="urn:microsoft.com/office/officeart/2018/2/layout/IconVerticalSolidList"/>
    <dgm:cxn modelId="{5EC1213B-F705-414E-90CF-10DFF8DE905F}" type="presParOf" srcId="{86EF9777-2E60-473D-A603-DC3CBED4D44C}" destId="{45EF884B-3A1C-4BC6-A505-992963E72845}" srcOrd="1" destOrd="0" presId="urn:microsoft.com/office/officeart/2018/2/layout/IconVerticalSolidList"/>
    <dgm:cxn modelId="{BC89F155-B3DB-4B31-B172-84DDB4509EE8}" type="presParOf" srcId="{86EF9777-2E60-473D-A603-DC3CBED4D44C}" destId="{65B3FC69-E627-4B91-9E5E-0E7EF850C92F}" srcOrd="2" destOrd="0" presId="urn:microsoft.com/office/officeart/2018/2/layout/IconVerticalSolidList"/>
    <dgm:cxn modelId="{964E83B2-5C15-45B4-9DDC-A99EF8C553D9}" type="presParOf" srcId="{86EF9777-2E60-473D-A603-DC3CBED4D44C}" destId="{9A4A0282-29D1-4E9A-9F4D-0648A5E3A211}" srcOrd="3" destOrd="0" presId="urn:microsoft.com/office/officeart/2018/2/layout/IconVerticalSolidList"/>
    <dgm:cxn modelId="{00FA2D14-BA58-48DC-B761-B587D4585196}" type="presParOf" srcId="{5D07AF0A-1940-403E-BDCB-DA3D84746F3C}" destId="{3F2094D7-A8E1-45F1-BDC1-662482A4FB9A}" srcOrd="5" destOrd="0" presId="urn:microsoft.com/office/officeart/2018/2/layout/IconVerticalSolidList"/>
    <dgm:cxn modelId="{F34287C8-9C51-4F79-8DF8-639284B982BD}" type="presParOf" srcId="{5D07AF0A-1940-403E-BDCB-DA3D84746F3C}" destId="{8443B152-11F6-44D1-9151-4C4E474196E5}" srcOrd="6" destOrd="0" presId="urn:microsoft.com/office/officeart/2018/2/layout/IconVerticalSolidList"/>
    <dgm:cxn modelId="{CE13055E-4A17-4104-80CF-C1210F697A89}" type="presParOf" srcId="{8443B152-11F6-44D1-9151-4C4E474196E5}" destId="{6E2AA38A-8ED3-457A-B746-ADD46FE14646}" srcOrd="0" destOrd="0" presId="urn:microsoft.com/office/officeart/2018/2/layout/IconVerticalSolidList"/>
    <dgm:cxn modelId="{94B81930-DED3-430E-BAF9-5A562468F6E2}" type="presParOf" srcId="{8443B152-11F6-44D1-9151-4C4E474196E5}" destId="{5B431973-094A-4DE5-B214-FFFA4B8F8858}" srcOrd="1" destOrd="0" presId="urn:microsoft.com/office/officeart/2018/2/layout/IconVerticalSolidList"/>
    <dgm:cxn modelId="{655D5484-9F62-4BC5-8D06-1A794469CE12}" type="presParOf" srcId="{8443B152-11F6-44D1-9151-4C4E474196E5}" destId="{0FCC787C-CE93-4A5C-B15E-99B955C53455}" srcOrd="2" destOrd="0" presId="urn:microsoft.com/office/officeart/2018/2/layout/IconVerticalSolidList"/>
    <dgm:cxn modelId="{9AFD2D91-B053-4063-9CDC-4FE6D3D3D024}" type="presParOf" srcId="{8443B152-11F6-44D1-9151-4C4E474196E5}" destId="{6AA7122F-1F0A-411D-96FF-C0BD10A02147}" srcOrd="3" destOrd="0" presId="urn:microsoft.com/office/officeart/2018/2/layout/IconVerticalSolidList"/>
    <dgm:cxn modelId="{46C23797-978D-49EB-AAD7-DC5D232F587E}" type="presParOf" srcId="{5D07AF0A-1940-403E-BDCB-DA3D84746F3C}" destId="{EE041AD6-72A9-4BB7-9AAF-6E2C712A1A13}" srcOrd="7" destOrd="0" presId="urn:microsoft.com/office/officeart/2018/2/layout/IconVerticalSolidList"/>
    <dgm:cxn modelId="{F86C1CB0-1E6F-49E8-A450-D7B7F939619B}" type="presParOf" srcId="{5D07AF0A-1940-403E-BDCB-DA3D84746F3C}" destId="{682F970F-0272-41AC-B80D-EF1F331481C7}" srcOrd="8" destOrd="0" presId="urn:microsoft.com/office/officeart/2018/2/layout/IconVerticalSolidList"/>
    <dgm:cxn modelId="{7845152A-D7F6-4474-9EC3-12EA174A1A30}" type="presParOf" srcId="{682F970F-0272-41AC-B80D-EF1F331481C7}" destId="{15DD2825-BF89-4AE5-B4B0-9E5F1185722D}" srcOrd="0" destOrd="0" presId="urn:microsoft.com/office/officeart/2018/2/layout/IconVerticalSolidList"/>
    <dgm:cxn modelId="{9E872C26-D4C5-47B6-B73F-6212BF81FDC7}" type="presParOf" srcId="{682F970F-0272-41AC-B80D-EF1F331481C7}" destId="{D108C64D-F772-4271-8439-40CBE7A5D05F}" srcOrd="1" destOrd="0" presId="urn:microsoft.com/office/officeart/2018/2/layout/IconVerticalSolidList"/>
    <dgm:cxn modelId="{38F68D21-31DF-4A22-BD3F-10F55B0ACA41}" type="presParOf" srcId="{682F970F-0272-41AC-B80D-EF1F331481C7}" destId="{70DA7BAA-1EBD-4B3C-AB36-073742558DB5}" srcOrd="2" destOrd="0" presId="urn:microsoft.com/office/officeart/2018/2/layout/IconVerticalSolidList"/>
    <dgm:cxn modelId="{08AC200D-C772-4697-91EB-F18DD4FA1814}" type="presParOf" srcId="{682F970F-0272-41AC-B80D-EF1F331481C7}" destId="{315579FC-D12C-4603-8C1E-39F949F5B925}" srcOrd="3" destOrd="0" presId="urn:microsoft.com/office/officeart/2018/2/layout/IconVerticalSolidList"/>
    <dgm:cxn modelId="{BD2FFCAE-643D-4D56-82BC-5CA1B6ABAF8C}" type="presParOf" srcId="{5D07AF0A-1940-403E-BDCB-DA3D84746F3C}" destId="{970168E5-51E5-4344-AC58-8F57890C960B}" srcOrd="9" destOrd="0" presId="urn:microsoft.com/office/officeart/2018/2/layout/IconVerticalSolidList"/>
    <dgm:cxn modelId="{E387526C-F078-41C9-B882-2884BF9C23A9}" type="presParOf" srcId="{5D07AF0A-1940-403E-BDCB-DA3D84746F3C}" destId="{7938FE98-61C6-41A4-8647-6FA606C0044B}" srcOrd="10" destOrd="0" presId="urn:microsoft.com/office/officeart/2018/2/layout/IconVerticalSolidList"/>
    <dgm:cxn modelId="{907553DD-D5E6-4F45-AE29-862D9DD195EE}" type="presParOf" srcId="{7938FE98-61C6-41A4-8647-6FA606C0044B}" destId="{9229696D-06A5-476F-BFEA-1F8FFA9541A4}" srcOrd="0" destOrd="0" presId="urn:microsoft.com/office/officeart/2018/2/layout/IconVerticalSolidList"/>
    <dgm:cxn modelId="{97F1ADC9-ABC4-4B55-ABA8-402AF6CBA219}" type="presParOf" srcId="{7938FE98-61C6-41A4-8647-6FA606C0044B}" destId="{A121DB8A-43AF-4B55-91C1-D21F26D37BBA}" srcOrd="1" destOrd="0" presId="urn:microsoft.com/office/officeart/2018/2/layout/IconVerticalSolidList"/>
    <dgm:cxn modelId="{6F5E8D91-B767-43BE-83FF-DAC984F11C74}" type="presParOf" srcId="{7938FE98-61C6-41A4-8647-6FA606C0044B}" destId="{C6EA7645-4036-4035-A7C6-907736490F71}" srcOrd="2" destOrd="0" presId="urn:microsoft.com/office/officeart/2018/2/layout/IconVerticalSolidList"/>
    <dgm:cxn modelId="{1EB383F7-4FFE-49E1-B394-1E7321E663CA}" type="presParOf" srcId="{7938FE98-61C6-41A4-8647-6FA606C0044B}" destId="{A3AEF530-CA4F-4FB7-B7E6-1FCA78A8B9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A91A9-0AC0-4833-9DCC-886AD1992B11}">
      <dsp:nvSpPr>
        <dsp:cNvPr id="0" name=""/>
        <dsp:cNvSpPr/>
      </dsp:nvSpPr>
      <dsp:spPr>
        <a:xfrm>
          <a:off x="0" y="272940"/>
          <a:ext cx="7240146" cy="17795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29053-9DB4-4050-AC0D-3D0F2C8D1EC7}">
      <dsp:nvSpPr>
        <dsp:cNvPr id="0" name=""/>
        <dsp:cNvSpPr/>
      </dsp:nvSpPr>
      <dsp:spPr>
        <a:xfrm>
          <a:off x="550994" y="365027"/>
          <a:ext cx="978779" cy="9787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00B84C-1075-4F11-9A52-E3EC000E0B52}">
      <dsp:nvSpPr>
        <dsp:cNvPr id="0" name=""/>
        <dsp:cNvSpPr/>
      </dsp:nvSpPr>
      <dsp:spPr>
        <a:xfrm>
          <a:off x="2055436" y="0"/>
          <a:ext cx="5182699"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1022350">
            <a:lnSpc>
              <a:spcPct val="100000"/>
            </a:lnSpc>
            <a:spcBef>
              <a:spcPct val="0"/>
            </a:spcBef>
            <a:spcAft>
              <a:spcPct val="35000"/>
            </a:spcAft>
            <a:buNone/>
          </a:pPr>
          <a:r>
            <a:rPr lang="en-US" sz="2300" kern="1200" dirty="0"/>
            <a:t>This course is designed for SharePoint site owners/managers new to SharePoint 2019.  Introductory level SharePoint experience is recommended.</a:t>
          </a:r>
        </a:p>
      </dsp:txBody>
      <dsp:txXfrm>
        <a:off x="2055436" y="0"/>
        <a:ext cx="5182699" cy="1779599"/>
      </dsp:txXfrm>
    </dsp:sp>
    <dsp:sp modelId="{14DC12A0-3675-4356-8BA2-6FFBEDFD8D4E}">
      <dsp:nvSpPr>
        <dsp:cNvPr id="0" name=""/>
        <dsp:cNvSpPr/>
      </dsp:nvSpPr>
      <dsp:spPr>
        <a:xfrm>
          <a:off x="0" y="3051107"/>
          <a:ext cx="7240146" cy="20658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4BA9C-7959-4423-BB56-10555521A10E}">
      <dsp:nvSpPr>
        <dsp:cNvPr id="0" name=""/>
        <dsp:cNvSpPr/>
      </dsp:nvSpPr>
      <dsp:spPr>
        <a:xfrm>
          <a:off x="538328" y="3594659"/>
          <a:ext cx="978779" cy="9787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012F1-5E0F-479B-B819-C984E47F424B}">
      <dsp:nvSpPr>
        <dsp:cNvPr id="0" name=""/>
        <dsp:cNvSpPr/>
      </dsp:nvSpPr>
      <dsp:spPr>
        <a:xfrm>
          <a:off x="2055436" y="3194249"/>
          <a:ext cx="3258065"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1022350">
            <a:lnSpc>
              <a:spcPct val="100000"/>
            </a:lnSpc>
            <a:spcBef>
              <a:spcPct val="0"/>
            </a:spcBef>
            <a:spcAft>
              <a:spcPct val="35000"/>
            </a:spcAft>
            <a:buNone/>
          </a:pPr>
          <a:r>
            <a:rPr lang="en-US" sz="2300" kern="1200" dirty="0"/>
            <a:t>Skills gained: </a:t>
          </a:r>
        </a:p>
      </dsp:txBody>
      <dsp:txXfrm>
        <a:off x="2055436" y="3194249"/>
        <a:ext cx="3258065" cy="1779599"/>
      </dsp:txXfrm>
    </dsp:sp>
    <dsp:sp modelId="{EC96A8CD-3A23-4600-BA6E-C1F3F61E2ECA}">
      <dsp:nvSpPr>
        <dsp:cNvPr id="0" name=""/>
        <dsp:cNvSpPr/>
      </dsp:nvSpPr>
      <dsp:spPr>
        <a:xfrm>
          <a:off x="5313502" y="3194249"/>
          <a:ext cx="1924634"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488950">
            <a:lnSpc>
              <a:spcPct val="100000"/>
            </a:lnSpc>
            <a:spcBef>
              <a:spcPct val="0"/>
            </a:spcBef>
            <a:spcAft>
              <a:spcPct val="35000"/>
            </a:spcAft>
            <a:buNone/>
          </a:pPr>
          <a:r>
            <a:rPr lang="en-US" sz="1100" kern="1200" dirty="0"/>
            <a:t>Navigating a SharePoint 2019 Team site</a:t>
          </a:r>
        </a:p>
        <a:p>
          <a:pPr marL="0" lvl="0" indent="0" algn="l" defTabSz="488950">
            <a:lnSpc>
              <a:spcPct val="100000"/>
            </a:lnSpc>
            <a:spcBef>
              <a:spcPct val="0"/>
            </a:spcBef>
            <a:spcAft>
              <a:spcPct val="35000"/>
            </a:spcAft>
            <a:buNone/>
          </a:pPr>
          <a:r>
            <a:rPr lang="en-US" sz="1100" kern="1200" dirty="0"/>
            <a:t>Creating/editing web page content</a:t>
          </a:r>
        </a:p>
        <a:p>
          <a:pPr marL="0" lvl="0" indent="0" algn="l" defTabSz="488950">
            <a:lnSpc>
              <a:spcPct val="100000"/>
            </a:lnSpc>
            <a:spcBef>
              <a:spcPct val="0"/>
            </a:spcBef>
            <a:spcAft>
              <a:spcPct val="35000"/>
            </a:spcAft>
            <a:buNone/>
          </a:pPr>
          <a:r>
            <a:rPr lang="en-US" sz="1100" kern="1200" dirty="0"/>
            <a:t>Creating site columns and content types</a:t>
          </a:r>
        </a:p>
        <a:p>
          <a:pPr marL="0" lvl="0" indent="0" algn="l" defTabSz="488950">
            <a:lnSpc>
              <a:spcPct val="100000"/>
            </a:lnSpc>
            <a:spcBef>
              <a:spcPct val="0"/>
            </a:spcBef>
            <a:spcAft>
              <a:spcPct val="35000"/>
            </a:spcAft>
            <a:buNone/>
          </a:pPr>
          <a:r>
            <a:rPr lang="en-US" sz="1100" kern="1200" dirty="0"/>
            <a:t>Integrating Office applications with SharePoint 2019</a:t>
          </a:r>
        </a:p>
        <a:p>
          <a:pPr marL="0" lvl="0" indent="0" algn="l" defTabSz="488950">
            <a:lnSpc>
              <a:spcPct val="100000"/>
            </a:lnSpc>
            <a:spcBef>
              <a:spcPct val="0"/>
            </a:spcBef>
            <a:spcAft>
              <a:spcPct val="35000"/>
            </a:spcAft>
            <a:buNone/>
          </a:pPr>
          <a:r>
            <a:rPr lang="en-US" sz="1100" kern="1200" dirty="0"/>
            <a:t>Managing basic permissions</a:t>
          </a:r>
        </a:p>
      </dsp:txBody>
      <dsp:txXfrm>
        <a:off x="5313502" y="3194249"/>
        <a:ext cx="1924634" cy="17795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464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100000"/>
            </a:lnSpc>
            <a:spcBef>
              <a:spcPct val="0"/>
            </a:spcBef>
            <a:spcAft>
              <a:spcPct val="35000"/>
            </a:spcAft>
            <a:buNone/>
          </a:pPr>
          <a:r>
            <a:rPr lang="en-US" sz="1900" b="1" kern="1200" dirty="0"/>
            <a:t>Overview of Site Architecture</a:t>
          </a:r>
        </a:p>
      </dsp:txBody>
      <dsp:txXfrm>
        <a:off x="1142355" y="4643"/>
        <a:ext cx="6097790" cy="989052"/>
      </dsp:txXfrm>
    </dsp:sp>
    <dsp:sp modelId="{23909F2F-26F3-4B67-BACB-2BD8D7B2D086}">
      <dsp:nvSpPr>
        <dsp:cNvPr id="0" name=""/>
        <dsp:cNvSpPr/>
      </dsp:nvSpPr>
      <dsp:spPr>
        <a:xfrm>
          <a:off x="0" y="1240958"/>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C225F-0277-4D31-AB5C-7BA57B7A0B73}">
      <dsp:nvSpPr>
        <dsp:cNvPr id="0" name=""/>
        <dsp:cNvSpPr/>
      </dsp:nvSpPr>
      <dsp:spPr>
        <a:xfrm>
          <a:off x="299188" y="1463495"/>
          <a:ext cx="543978" cy="54397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5415D-2866-4176-B935-C1511590B5C9}">
      <dsp:nvSpPr>
        <dsp:cNvPr id="0" name=""/>
        <dsp:cNvSpPr/>
      </dsp:nvSpPr>
      <dsp:spPr>
        <a:xfrm>
          <a:off x="1142355" y="1240958"/>
          <a:ext cx="325806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100000"/>
            </a:lnSpc>
            <a:spcBef>
              <a:spcPct val="0"/>
            </a:spcBef>
            <a:spcAft>
              <a:spcPct val="35000"/>
            </a:spcAft>
            <a:buNone/>
          </a:pPr>
          <a:r>
            <a:rPr lang="en-US" sz="1900" b="1" i="0" kern="1200" dirty="0"/>
            <a:t>Created Sites:</a:t>
          </a:r>
          <a:endParaRPr lang="en-US" sz="1900" b="0" i="0" kern="1200" dirty="0"/>
        </a:p>
      </dsp:txBody>
      <dsp:txXfrm>
        <a:off x="1142355" y="1240958"/>
        <a:ext cx="3258065" cy="989052"/>
      </dsp:txXfrm>
    </dsp:sp>
    <dsp:sp modelId="{E977F1A0-D48A-433C-A5D0-8FFB59C1736B}">
      <dsp:nvSpPr>
        <dsp:cNvPr id="0" name=""/>
        <dsp:cNvSpPr/>
      </dsp:nvSpPr>
      <dsp:spPr>
        <a:xfrm>
          <a:off x="4400420" y="1240958"/>
          <a:ext cx="283972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66750">
            <a:lnSpc>
              <a:spcPct val="100000"/>
            </a:lnSpc>
            <a:spcBef>
              <a:spcPct val="0"/>
            </a:spcBef>
            <a:spcAft>
              <a:spcPct val="35000"/>
            </a:spcAft>
            <a:buNone/>
          </a:pPr>
          <a:r>
            <a:rPr lang="en-US" sz="1500" b="0" i="0" kern="1200" dirty="0"/>
            <a:t>Team Site</a:t>
          </a:r>
        </a:p>
        <a:p>
          <a:pPr marL="0" lvl="0" indent="0" algn="l" defTabSz="666750">
            <a:lnSpc>
              <a:spcPct val="100000"/>
            </a:lnSpc>
            <a:spcBef>
              <a:spcPct val="0"/>
            </a:spcBef>
            <a:spcAft>
              <a:spcPct val="35000"/>
            </a:spcAft>
            <a:buNone/>
          </a:pPr>
          <a:r>
            <a:rPr lang="en-US" sz="1500" b="0" i="0" kern="1200" dirty="0"/>
            <a:t>Project Site</a:t>
          </a:r>
        </a:p>
        <a:p>
          <a:pPr marL="0" lvl="0" indent="0" algn="l" defTabSz="666750">
            <a:lnSpc>
              <a:spcPct val="100000"/>
            </a:lnSpc>
            <a:spcBef>
              <a:spcPct val="0"/>
            </a:spcBef>
            <a:spcAft>
              <a:spcPct val="35000"/>
            </a:spcAft>
            <a:buNone/>
          </a:pPr>
          <a:r>
            <a:rPr lang="en-US" sz="1500" b="0" i="0" kern="1200" dirty="0"/>
            <a:t>Community Site</a:t>
          </a:r>
        </a:p>
      </dsp:txBody>
      <dsp:txXfrm>
        <a:off x="4400420" y="1240958"/>
        <a:ext cx="2839725" cy="989052"/>
      </dsp:txXfrm>
    </dsp:sp>
    <dsp:sp modelId="{0DA59B56-F608-4593-94FB-99ECEC6C706B}">
      <dsp:nvSpPr>
        <dsp:cNvPr id="0" name=""/>
        <dsp:cNvSpPr/>
      </dsp:nvSpPr>
      <dsp:spPr>
        <a:xfrm>
          <a:off x="0" y="247727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CBCE7-13C2-4A5F-8461-F3223C41B174}">
      <dsp:nvSpPr>
        <dsp:cNvPr id="0" name=""/>
        <dsp:cNvSpPr/>
      </dsp:nvSpPr>
      <dsp:spPr>
        <a:xfrm>
          <a:off x="299188" y="2699810"/>
          <a:ext cx="543978" cy="54397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1EB3C-8BA9-4A2F-B2E1-4BCDAB402048}">
      <dsp:nvSpPr>
        <dsp:cNvPr id="0" name=""/>
        <dsp:cNvSpPr/>
      </dsp:nvSpPr>
      <dsp:spPr>
        <a:xfrm>
          <a:off x="1142355" y="2477273"/>
          <a:ext cx="325806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100000"/>
            </a:lnSpc>
            <a:spcBef>
              <a:spcPct val="0"/>
            </a:spcBef>
            <a:spcAft>
              <a:spcPct val="35000"/>
            </a:spcAft>
            <a:buNone/>
          </a:pPr>
          <a:r>
            <a:rPr lang="en-US" sz="1900" b="1" i="0" kern="1200" dirty="0"/>
            <a:t>Page Content:</a:t>
          </a:r>
          <a:endParaRPr lang="en-US" sz="1900" b="0" i="0" kern="1200" dirty="0"/>
        </a:p>
      </dsp:txBody>
      <dsp:txXfrm>
        <a:off x="1142355" y="2477273"/>
        <a:ext cx="3258065" cy="989052"/>
      </dsp:txXfrm>
    </dsp:sp>
    <dsp:sp modelId="{E7831ADC-B3CC-4D80-97D0-C8C6A66FA1E7}">
      <dsp:nvSpPr>
        <dsp:cNvPr id="0" name=""/>
        <dsp:cNvSpPr/>
      </dsp:nvSpPr>
      <dsp:spPr>
        <a:xfrm>
          <a:off x="4400420" y="2477273"/>
          <a:ext cx="283972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66750">
            <a:lnSpc>
              <a:spcPct val="100000"/>
            </a:lnSpc>
            <a:spcBef>
              <a:spcPct val="0"/>
            </a:spcBef>
            <a:spcAft>
              <a:spcPct val="35000"/>
            </a:spcAft>
            <a:buNone/>
          </a:pPr>
          <a:r>
            <a:rPr lang="en-US" sz="1500" b="0" i="0" kern="1200" dirty="0"/>
            <a:t>Wiki Page Library</a:t>
          </a:r>
        </a:p>
        <a:p>
          <a:pPr marL="0" lvl="0" indent="0" algn="l" defTabSz="666750">
            <a:lnSpc>
              <a:spcPct val="100000"/>
            </a:lnSpc>
            <a:spcBef>
              <a:spcPct val="0"/>
            </a:spcBef>
            <a:spcAft>
              <a:spcPct val="35000"/>
            </a:spcAft>
            <a:buNone/>
          </a:pPr>
          <a:r>
            <a:rPr lang="en-US" sz="1500" b="0" i="0" kern="1200" dirty="0"/>
            <a:t>Web Parts</a:t>
          </a:r>
        </a:p>
        <a:p>
          <a:pPr marL="0" lvl="0" indent="0" algn="l" defTabSz="666750">
            <a:lnSpc>
              <a:spcPct val="100000"/>
            </a:lnSpc>
            <a:spcBef>
              <a:spcPct val="0"/>
            </a:spcBef>
            <a:spcAft>
              <a:spcPct val="35000"/>
            </a:spcAft>
            <a:buNone/>
          </a:pPr>
          <a:r>
            <a:rPr lang="en-US" sz="1500" b="0" i="0" kern="1200" dirty="0"/>
            <a:t>Branding</a:t>
          </a:r>
        </a:p>
      </dsp:txBody>
      <dsp:txXfrm>
        <a:off x="4400420" y="2477273"/>
        <a:ext cx="2839725" cy="989052"/>
      </dsp:txXfrm>
    </dsp:sp>
    <dsp:sp modelId="{6E2AA38A-8ED3-457A-B746-ADD46FE14646}">
      <dsp:nvSpPr>
        <dsp:cNvPr id="0" name=""/>
        <dsp:cNvSpPr/>
      </dsp:nvSpPr>
      <dsp:spPr>
        <a:xfrm>
          <a:off x="0" y="3713589"/>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31973-094A-4DE5-B214-FFFA4B8F8858}">
      <dsp:nvSpPr>
        <dsp:cNvPr id="0" name=""/>
        <dsp:cNvSpPr/>
      </dsp:nvSpPr>
      <dsp:spPr>
        <a:xfrm>
          <a:off x="299188" y="3936125"/>
          <a:ext cx="543978" cy="54397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7122F-1F0A-411D-96FF-C0BD10A02147}">
      <dsp:nvSpPr>
        <dsp:cNvPr id="0" name=""/>
        <dsp:cNvSpPr/>
      </dsp:nvSpPr>
      <dsp:spPr>
        <a:xfrm>
          <a:off x="1142355" y="3713589"/>
          <a:ext cx="325806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100000"/>
            </a:lnSpc>
            <a:spcBef>
              <a:spcPct val="0"/>
            </a:spcBef>
            <a:spcAft>
              <a:spcPct val="35000"/>
            </a:spcAft>
            <a:buNone/>
          </a:pPr>
          <a:r>
            <a:rPr lang="en-US" sz="1900" b="1" i="0" kern="1200" dirty="0"/>
            <a:t>Site Columns and Content Types</a:t>
          </a:r>
          <a:endParaRPr lang="en-US" sz="1900" b="0" i="0" kern="1200" dirty="0"/>
        </a:p>
      </dsp:txBody>
      <dsp:txXfrm>
        <a:off x="1142355" y="3713589"/>
        <a:ext cx="3258065" cy="989052"/>
      </dsp:txXfrm>
    </dsp:sp>
    <dsp:sp modelId="{0262F48E-AD25-41CB-AEC8-8815C694018B}">
      <dsp:nvSpPr>
        <dsp:cNvPr id="0" name=""/>
        <dsp:cNvSpPr/>
      </dsp:nvSpPr>
      <dsp:spPr>
        <a:xfrm>
          <a:off x="4400420" y="3713589"/>
          <a:ext cx="283972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66750">
            <a:lnSpc>
              <a:spcPct val="100000"/>
            </a:lnSpc>
            <a:spcBef>
              <a:spcPct val="0"/>
            </a:spcBef>
            <a:spcAft>
              <a:spcPct val="35000"/>
            </a:spcAft>
            <a:buNone/>
          </a:pPr>
          <a:r>
            <a:rPr lang="en-US" sz="1500" b="0" i="0" kern="1200" dirty="0"/>
            <a:t>Two ways to reuse content across sites.  Lends itself to standardization and efficiency</a:t>
          </a:r>
        </a:p>
      </dsp:txBody>
      <dsp:txXfrm>
        <a:off x="4400420" y="3713589"/>
        <a:ext cx="2839725" cy="989052"/>
      </dsp:txXfrm>
    </dsp:sp>
    <dsp:sp modelId="{15DD2825-BF89-4AE5-B4B0-9E5F1185722D}">
      <dsp:nvSpPr>
        <dsp:cNvPr id="0" name=""/>
        <dsp:cNvSpPr/>
      </dsp:nvSpPr>
      <dsp:spPr>
        <a:xfrm>
          <a:off x="0" y="4949904"/>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8C64D-F772-4271-8439-40CBE7A5D05F}">
      <dsp:nvSpPr>
        <dsp:cNvPr id="0" name=""/>
        <dsp:cNvSpPr/>
      </dsp:nvSpPr>
      <dsp:spPr>
        <a:xfrm>
          <a:off x="299188" y="5172441"/>
          <a:ext cx="543978" cy="54397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579FC-D12C-4603-8C1E-39F949F5B925}">
      <dsp:nvSpPr>
        <dsp:cNvPr id="0" name=""/>
        <dsp:cNvSpPr/>
      </dsp:nvSpPr>
      <dsp:spPr>
        <a:xfrm>
          <a:off x="1142355" y="4949904"/>
          <a:ext cx="325806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100000"/>
            </a:lnSpc>
            <a:spcBef>
              <a:spcPct val="0"/>
            </a:spcBef>
            <a:spcAft>
              <a:spcPct val="35000"/>
            </a:spcAft>
            <a:buNone/>
          </a:pPr>
          <a:r>
            <a:rPr lang="en-US" sz="1900" b="1" i="0" kern="1200" dirty="0"/>
            <a:t>SharePoint Permissions</a:t>
          </a:r>
          <a:endParaRPr lang="en-US" sz="1900" b="0" i="0" kern="1200" dirty="0"/>
        </a:p>
      </dsp:txBody>
      <dsp:txXfrm>
        <a:off x="1142355" y="4949904"/>
        <a:ext cx="3258065" cy="989052"/>
      </dsp:txXfrm>
    </dsp:sp>
    <dsp:sp modelId="{A810BF6E-7A70-45B2-9EDA-0890E72AC728}">
      <dsp:nvSpPr>
        <dsp:cNvPr id="0" name=""/>
        <dsp:cNvSpPr/>
      </dsp:nvSpPr>
      <dsp:spPr>
        <a:xfrm>
          <a:off x="4400420" y="4949904"/>
          <a:ext cx="2839725"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66750">
            <a:lnSpc>
              <a:spcPct val="100000"/>
            </a:lnSpc>
            <a:spcBef>
              <a:spcPct val="0"/>
            </a:spcBef>
            <a:spcAft>
              <a:spcPct val="35000"/>
            </a:spcAft>
            <a:buNone/>
          </a:pPr>
          <a:r>
            <a:rPr lang="en-US" sz="1500" b="0" i="0" kern="1200" dirty="0"/>
            <a:t>Can be assigned at the site, library/list, or item level.</a:t>
          </a:r>
        </a:p>
      </dsp:txBody>
      <dsp:txXfrm>
        <a:off x="4400420" y="4949904"/>
        <a:ext cx="2839725" cy="989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711200">
            <a:lnSpc>
              <a:spcPct val="100000"/>
            </a:lnSpc>
            <a:spcBef>
              <a:spcPct val="0"/>
            </a:spcBef>
            <a:spcAft>
              <a:spcPct val="35000"/>
            </a:spcAft>
            <a:buNone/>
          </a:pPr>
          <a:r>
            <a:rPr lang="en-US" sz="1600" kern="1200" dirty="0"/>
            <a:t>All SharePoint content is accessed through a site.  A SharePoint site serves as a container for lists and libraries and provides a starting point for basic administration.  The site’s content (lists, libraries) and basic look and feel is initially determined by the Site Template used to create the site.</a:t>
          </a:r>
        </a:p>
      </dsp:txBody>
      <dsp:txXfrm>
        <a:off x="1960909" y="725"/>
        <a:ext cx="5279236" cy="1697756"/>
      </dsp:txXfrm>
    </dsp:sp>
    <dsp:sp modelId="{ED439629-2C65-43AB-B839-6EB65B768BB7}">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5F39B-9F7C-4289-B197-EA57CA40995E}">
      <dsp:nvSpPr>
        <dsp:cNvPr id="0" name=""/>
        <dsp:cNvSpPr/>
      </dsp:nvSpPr>
      <dsp:spPr>
        <a:xfrm>
          <a:off x="513571" y="2504916"/>
          <a:ext cx="933766" cy="93376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EC2C-A5D5-4ACF-AB06-BDE3D423F87C}">
      <dsp:nvSpPr>
        <dsp:cNvPr id="0" name=""/>
        <dsp:cNvSpPr/>
      </dsp:nvSpPr>
      <dsp:spPr>
        <a:xfrm>
          <a:off x="1960909" y="2122921"/>
          <a:ext cx="3258065"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711200">
            <a:lnSpc>
              <a:spcPct val="100000"/>
            </a:lnSpc>
            <a:spcBef>
              <a:spcPct val="0"/>
            </a:spcBef>
            <a:spcAft>
              <a:spcPct val="35000"/>
            </a:spcAft>
            <a:buNone/>
          </a:pPr>
          <a:r>
            <a:rPr lang="en-US" sz="1600" kern="1200" dirty="0"/>
            <a:t>Lessons:</a:t>
          </a:r>
        </a:p>
      </dsp:txBody>
      <dsp:txXfrm>
        <a:off x="1960909" y="2122921"/>
        <a:ext cx="3258065" cy="1697756"/>
      </dsp:txXfrm>
    </dsp:sp>
    <dsp:sp modelId="{5A8C83F2-614B-4C71-B318-44025D1C89AF}">
      <dsp:nvSpPr>
        <dsp:cNvPr id="0" name=""/>
        <dsp:cNvSpPr/>
      </dsp:nvSpPr>
      <dsp:spPr>
        <a:xfrm>
          <a:off x="5218974" y="2122921"/>
          <a:ext cx="2021171"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488950">
            <a:lnSpc>
              <a:spcPct val="100000"/>
            </a:lnSpc>
            <a:spcBef>
              <a:spcPct val="0"/>
            </a:spcBef>
            <a:spcAft>
              <a:spcPct val="35000"/>
            </a:spcAft>
            <a:buNone/>
          </a:pPr>
          <a:r>
            <a:rPr lang="en-US" sz="1100" kern="1200" dirty="0"/>
            <a:t>Site Templates</a:t>
          </a:r>
        </a:p>
        <a:p>
          <a:pPr marL="0" lvl="0" indent="0" algn="l" defTabSz="488950">
            <a:lnSpc>
              <a:spcPct val="100000"/>
            </a:lnSpc>
            <a:spcBef>
              <a:spcPct val="0"/>
            </a:spcBef>
            <a:spcAft>
              <a:spcPct val="35000"/>
            </a:spcAft>
            <a:buNone/>
          </a:pPr>
          <a:r>
            <a:rPr lang="en-US" sz="1100" kern="1200" dirty="0"/>
            <a:t>Creating a Team Site</a:t>
          </a:r>
        </a:p>
        <a:p>
          <a:pPr marL="0" lvl="0" indent="0" algn="l" defTabSz="488950">
            <a:lnSpc>
              <a:spcPct val="100000"/>
            </a:lnSpc>
            <a:spcBef>
              <a:spcPct val="0"/>
            </a:spcBef>
            <a:spcAft>
              <a:spcPct val="35000"/>
            </a:spcAft>
            <a:buNone/>
          </a:pPr>
          <a:r>
            <a:rPr lang="en-US" sz="1100" kern="1200" dirty="0"/>
            <a:t>Creating a Project Site</a:t>
          </a:r>
        </a:p>
        <a:p>
          <a:pPr marL="0" lvl="0" indent="0" algn="l" defTabSz="488950">
            <a:lnSpc>
              <a:spcPct val="100000"/>
            </a:lnSpc>
            <a:spcBef>
              <a:spcPct val="0"/>
            </a:spcBef>
            <a:spcAft>
              <a:spcPct val="35000"/>
            </a:spcAft>
            <a:buFont typeface="Arial" panose="020B0604020202020204" pitchFamily="34" charset="0"/>
            <a:buNone/>
          </a:pPr>
          <a:r>
            <a:rPr lang="en-US" sz="1100" kern="1200" dirty="0"/>
            <a:t>Creating a Community Site</a:t>
          </a:r>
        </a:p>
        <a:p>
          <a:pPr marL="0" lvl="0" indent="0" algn="l" defTabSz="488950">
            <a:lnSpc>
              <a:spcPct val="100000"/>
            </a:lnSpc>
            <a:spcBef>
              <a:spcPct val="0"/>
            </a:spcBef>
            <a:spcAft>
              <a:spcPct val="35000"/>
            </a:spcAft>
            <a:buNone/>
          </a:pPr>
          <a:r>
            <a:rPr lang="en-US" sz="1100" kern="1200" dirty="0"/>
            <a:t>Site Navigation</a:t>
          </a:r>
        </a:p>
        <a:p>
          <a:pPr marL="0" lvl="0" indent="0" algn="l" defTabSz="488950">
            <a:lnSpc>
              <a:spcPct val="100000"/>
            </a:lnSpc>
            <a:spcBef>
              <a:spcPct val="0"/>
            </a:spcBef>
            <a:spcAft>
              <a:spcPct val="35000"/>
            </a:spcAft>
            <a:buNone/>
          </a:pPr>
          <a:r>
            <a:rPr lang="en-US" sz="1100" kern="1200" dirty="0"/>
            <a:t>Managing Site Navigation</a:t>
          </a:r>
        </a:p>
      </dsp:txBody>
      <dsp:txXfrm>
        <a:off x="5218974" y="2122921"/>
        <a:ext cx="2021171" cy="1697756"/>
      </dsp:txXfrm>
    </dsp:sp>
    <dsp:sp modelId="{2DCC640B-BBBF-4AE4-A786-FFC6E32B8419}">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603225-CB98-4674-97D0-16366F60F683}">
      <dsp:nvSpPr>
        <dsp:cNvPr id="0" name=""/>
        <dsp:cNvSpPr/>
      </dsp:nvSpPr>
      <dsp:spPr>
        <a:xfrm>
          <a:off x="513571" y="4627112"/>
          <a:ext cx="933766" cy="93376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5C03F-094E-4427-8E2D-F3945166C8B7}">
      <dsp:nvSpPr>
        <dsp:cNvPr id="0" name=""/>
        <dsp:cNvSpPr/>
      </dsp:nvSpPr>
      <dsp:spPr>
        <a:xfrm>
          <a:off x="1960909" y="4245117"/>
          <a:ext cx="3258065"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711200">
            <a:lnSpc>
              <a:spcPct val="100000"/>
            </a:lnSpc>
            <a:spcBef>
              <a:spcPct val="0"/>
            </a:spcBef>
            <a:spcAft>
              <a:spcPct val="35000"/>
            </a:spcAft>
            <a:buNone/>
          </a:pPr>
          <a:r>
            <a:rPr lang="en-US" sz="1600" kern="1200" dirty="0"/>
            <a:t>Files Used:</a:t>
          </a:r>
        </a:p>
      </dsp:txBody>
      <dsp:txXfrm>
        <a:off x="1960909" y="4245117"/>
        <a:ext cx="3258065" cy="1697756"/>
      </dsp:txXfrm>
    </dsp:sp>
    <dsp:sp modelId="{C020191A-48F0-4B77-86E4-C5AC1E38F358}">
      <dsp:nvSpPr>
        <dsp:cNvPr id="0" name=""/>
        <dsp:cNvSpPr/>
      </dsp:nvSpPr>
      <dsp:spPr>
        <a:xfrm>
          <a:off x="5218974" y="4245117"/>
          <a:ext cx="2021171"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488950">
            <a:lnSpc>
              <a:spcPct val="100000"/>
            </a:lnSpc>
            <a:spcBef>
              <a:spcPct val="0"/>
            </a:spcBef>
            <a:spcAft>
              <a:spcPct val="35000"/>
            </a:spcAft>
            <a:buNone/>
          </a:pPr>
          <a:r>
            <a:rPr lang="en-US" sz="1100" kern="1200" dirty="0"/>
            <a:t>Excel:  Goals/Employee Salaries</a:t>
          </a:r>
        </a:p>
        <a:p>
          <a:pPr marL="0" lvl="0" indent="0" algn="l" defTabSz="488950">
            <a:lnSpc>
              <a:spcPct val="100000"/>
            </a:lnSpc>
            <a:spcBef>
              <a:spcPct val="0"/>
            </a:spcBef>
            <a:spcAft>
              <a:spcPct val="35000"/>
            </a:spcAft>
            <a:buNone/>
          </a:pPr>
          <a:r>
            <a:rPr lang="en-US" sz="1100" kern="1200" dirty="0"/>
            <a:t>Word:  Sales by Month</a:t>
          </a:r>
        </a:p>
        <a:p>
          <a:pPr marL="0" lvl="0" indent="0" algn="l" defTabSz="488950">
            <a:lnSpc>
              <a:spcPct val="100000"/>
            </a:lnSpc>
            <a:spcBef>
              <a:spcPct val="0"/>
            </a:spcBef>
            <a:spcAft>
              <a:spcPct val="35000"/>
            </a:spcAft>
            <a:buNone/>
          </a:pPr>
          <a:endParaRPr lang="en-US" sz="1100" kern="1200" dirty="0"/>
        </a:p>
      </dsp:txBody>
      <dsp:txXfrm>
        <a:off x="5218974" y="4245117"/>
        <a:ext cx="2021171" cy="1697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666750">
            <a:lnSpc>
              <a:spcPct val="100000"/>
            </a:lnSpc>
            <a:spcBef>
              <a:spcPct val="0"/>
            </a:spcBef>
            <a:spcAft>
              <a:spcPct val="35000"/>
            </a:spcAft>
            <a:buNone/>
          </a:pPr>
          <a:r>
            <a:rPr lang="en-US" sz="1500" kern="1200" dirty="0"/>
            <a:t>List:</a:t>
          </a:r>
        </a:p>
        <a:p>
          <a:pPr marL="0" lvl="0" indent="0" algn="l" defTabSz="666750">
            <a:lnSpc>
              <a:spcPct val="100000"/>
            </a:lnSpc>
            <a:spcBef>
              <a:spcPct val="0"/>
            </a:spcBef>
            <a:spcAft>
              <a:spcPct val="35000"/>
            </a:spcAft>
            <a:buNone/>
          </a:pPr>
          <a:r>
            <a:rPr lang="en-US" sz="1500" kern="1200" dirty="0"/>
            <a:t>	A SharePoint list is used to store information.  Typically formatted with rows and columns.  Attachments can be added to lists, based on list settings.  Lists can be created from scratch, based on an Excel file, based on an existing list, or by using a list template.</a:t>
          </a:r>
        </a:p>
      </dsp:txBody>
      <dsp:txXfrm>
        <a:off x="1960909" y="725"/>
        <a:ext cx="5279236" cy="1697756"/>
      </dsp:txXfrm>
    </dsp:sp>
    <dsp:sp modelId="{6420A9B7-54E5-4580-A0AB-36D8EB706EDF}">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CCC55-4913-44D6-973A-7FCD42692445}">
      <dsp:nvSpPr>
        <dsp:cNvPr id="0" name=""/>
        <dsp:cNvSpPr/>
      </dsp:nvSpPr>
      <dsp:spPr>
        <a:xfrm>
          <a:off x="513571" y="2504916"/>
          <a:ext cx="933766" cy="93376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423C9-FD9B-4F8F-B189-95B342C775E7}">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666750">
            <a:lnSpc>
              <a:spcPct val="100000"/>
            </a:lnSpc>
            <a:spcBef>
              <a:spcPct val="0"/>
            </a:spcBef>
            <a:spcAft>
              <a:spcPct val="35000"/>
            </a:spcAft>
            <a:buNone/>
          </a:pPr>
          <a:r>
            <a:rPr lang="en-US" sz="1500" kern="1200" dirty="0"/>
            <a:t>Library:</a:t>
          </a:r>
        </a:p>
        <a:p>
          <a:pPr marL="0" lvl="0" indent="0" algn="l" defTabSz="666750">
            <a:lnSpc>
              <a:spcPct val="100000"/>
            </a:lnSpc>
            <a:spcBef>
              <a:spcPct val="0"/>
            </a:spcBef>
            <a:spcAft>
              <a:spcPct val="35000"/>
            </a:spcAft>
            <a:buNone/>
          </a:pPr>
          <a:r>
            <a:rPr lang="en-US" sz="1500" kern="1200" dirty="0"/>
            <a:t>	A SharePoint library is used to store documents and files.  There is typically a built-in asset library used to store rich-media files like images and videos.</a:t>
          </a:r>
        </a:p>
      </dsp:txBody>
      <dsp:txXfrm>
        <a:off x="1960909" y="2122921"/>
        <a:ext cx="5279236" cy="1697756"/>
      </dsp:txXfrm>
    </dsp:sp>
    <dsp:sp modelId="{B5498C64-17D4-4776-AAE5-59CD18A99E67}">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B3A6D-AE0F-435C-B103-F13D3719A2CF}">
      <dsp:nvSpPr>
        <dsp:cNvPr id="0" name=""/>
        <dsp:cNvSpPr/>
      </dsp:nvSpPr>
      <dsp:spPr>
        <a:xfrm>
          <a:off x="513571" y="4627112"/>
          <a:ext cx="933766" cy="93376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D59A0-C551-4E9E-B6AE-3EC44A2F08B6}">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666750">
            <a:lnSpc>
              <a:spcPct val="100000"/>
            </a:lnSpc>
            <a:spcBef>
              <a:spcPct val="0"/>
            </a:spcBef>
            <a:spcAft>
              <a:spcPct val="35000"/>
            </a:spcAft>
            <a:buNone/>
          </a:pPr>
          <a:r>
            <a:rPr lang="en-US" sz="1500" kern="1200" dirty="0"/>
            <a:t>Don’t sweat this terminology, the terms lists, and libraries are often used interchangeably.</a:t>
          </a:r>
        </a:p>
      </dsp:txBody>
      <dsp:txXfrm>
        <a:off x="1960909" y="4245117"/>
        <a:ext cx="5279236" cy="1697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933450">
            <a:lnSpc>
              <a:spcPct val="100000"/>
            </a:lnSpc>
            <a:spcBef>
              <a:spcPct val="0"/>
            </a:spcBef>
            <a:spcAft>
              <a:spcPct val="35000"/>
            </a:spcAft>
            <a:buNone/>
          </a:pPr>
          <a:r>
            <a:rPr lang="en-US" sz="2100" kern="1200" dirty="0"/>
            <a:t>SharePoint offers a few ways to add content to the pages in a site. One method is using Wiki pages, and the other is using Web Parts.</a:t>
          </a:r>
        </a:p>
      </dsp:txBody>
      <dsp:txXfrm>
        <a:off x="1960909" y="725"/>
        <a:ext cx="5279236" cy="1697756"/>
      </dsp:txXfrm>
    </dsp:sp>
    <dsp:sp modelId="{ED439629-2C65-43AB-B839-6EB65B768BB7}">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5F39B-9F7C-4289-B197-EA57CA40995E}">
      <dsp:nvSpPr>
        <dsp:cNvPr id="0" name=""/>
        <dsp:cNvSpPr/>
      </dsp:nvSpPr>
      <dsp:spPr>
        <a:xfrm>
          <a:off x="513571" y="2504916"/>
          <a:ext cx="933766" cy="93376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EC2C-A5D5-4ACF-AB06-BDE3D423F87C}">
      <dsp:nvSpPr>
        <dsp:cNvPr id="0" name=""/>
        <dsp:cNvSpPr/>
      </dsp:nvSpPr>
      <dsp:spPr>
        <a:xfrm>
          <a:off x="1960909" y="2122921"/>
          <a:ext cx="3258065"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933450">
            <a:lnSpc>
              <a:spcPct val="100000"/>
            </a:lnSpc>
            <a:spcBef>
              <a:spcPct val="0"/>
            </a:spcBef>
            <a:spcAft>
              <a:spcPct val="35000"/>
            </a:spcAft>
            <a:buNone/>
          </a:pPr>
          <a:r>
            <a:rPr lang="en-US" sz="2100" kern="1200" dirty="0"/>
            <a:t>Lessons:</a:t>
          </a:r>
        </a:p>
      </dsp:txBody>
      <dsp:txXfrm>
        <a:off x="1960909" y="2122921"/>
        <a:ext cx="3258065" cy="1697756"/>
      </dsp:txXfrm>
    </dsp:sp>
    <dsp:sp modelId="{5A8C83F2-614B-4C71-B318-44025D1C89AF}">
      <dsp:nvSpPr>
        <dsp:cNvPr id="0" name=""/>
        <dsp:cNvSpPr/>
      </dsp:nvSpPr>
      <dsp:spPr>
        <a:xfrm>
          <a:off x="5218974" y="2122921"/>
          <a:ext cx="2021171"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488950">
            <a:lnSpc>
              <a:spcPct val="100000"/>
            </a:lnSpc>
            <a:spcBef>
              <a:spcPct val="0"/>
            </a:spcBef>
            <a:spcAft>
              <a:spcPct val="35000"/>
            </a:spcAft>
            <a:buNone/>
          </a:pPr>
          <a:r>
            <a:rPr lang="en-US" sz="1100" kern="1200" dirty="0"/>
            <a:t>Creating Wiki Library Pages</a:t>
          </a:r>
        </a:p>
        <a:p>
          <a:pPr marL="0" lvl="0" indent="0" algn="l" defTabSz="488950">
            <a:lnSpc>
              <a:spcPct val="100000"/>
            </a:lnSpc>
            <a:spcBef>
              <a:spcPct val="0"/>
            </a:spcBef>
            <a:spcAft>
              <a:spcPct val="35000"/>
            </a:spcAft>
            <a:buNone/>
          </a:pPr>
          <a:r>
            <a:rPr lang="en-US" sz="1100" kern="1200" dirty="0"/>
            <a:t>Editing the Team site Home Page</a:t>
          </a:r>
        </a:p>
        <a:p>
          <a:pPr marL="0" lvl="0" indent="0" algn="l" defTabSz="488950">
            <a:lnSpc>
              <a:spcPct val="100000"/>
            </a:lnSpc>
            <a:spcBef>
              <a:spcPct val="0"/>
            </a:spcBef>
            <a:spcAft>
              <a:spcPct val="35000"/>
            </a:spcAft>
            <a:buNone/>
          </a:pPr>
          <a:r>
            <a:rPr lang="en-US" sz="1100" kern="1200" dirty="0"/>
            <a:t>Creating Web Part Pages</a:t>
          </a:r>
        </a:p>
        <a:p>
          <a:pPr marL="0" lvl="0" indent="0" algn="l" defTabSz="488950">
            <a:lnSpc>
              <a:spcPct val="100000"/>
            </a:lnSpc>
            <a:spcBef>
              <a:spcPct val="0"/>
            </a:spcBef>
            <a:spcAft>
              <a:spcPct val="35000"/>
            </a:spcAft>
            <a:buNone/>
          </a:pPr>
          <a:r>
            <a:rPr lang="en-US" sz="1100" kern="1200" dirty="0"/>
            <a:t>Working with Web Parts</a:t>
          </a:r>
        </a:p>
        <a:p>
          <a:pPr marL="0" lvl="0" indent="0" algn="l" defTabSz="488950">
            <a:lnSpc>
              <a:spcPct val="100000"/>
            </a:lnSpc>
            <a:spcBef>
              <a:spcPct val="0"/>
            </a:spcBef>
            <a:spcAft>
              <a:spcPct val="35000"/>
            </a:spcAft>
            <a:buNone/>
          </a:pPr>
          <a:r>
            <a:rPr lang="en-US" sz="1100" kern="1200" dirty="0"/>
            <a:t>Adding Web Parts to Pages</a:t>
          </a:r>
        </a:p>
      </dsp:txBody>
      <dsp:txXfrm>
        <a:off x="5218974" y="2122921"/>
        <a:ext cx="2021171" cy="1697756"/>
      </dsp:txXfrm>
    </dsp:sp>
    <dsp:sp modelId="{86B0BE1F-9B28-4E91-AAD8-E1AE60F46AA5}">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4D857-310F-4CD7-B45F-F7113ED29B5D}">
      <dsp:nvSpPr>
        <dsp:cNvPr id="0" name=""/>
        <dsp:cNvSpPr/>
      </dsp:nvSpPr>
      <dsp:spPr>
        <a:xfrm>
          <a:off x="513571" y="4627112"/>
          <a:ext cx="933766" cy="93376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72CBF-76BD-459B-93E4-C440E7DA5D1B}">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933450">
            <a:lnSpc>
              <a:spcPct val="100000"/>
            </a:lnSpc>
            <a:spcBef>
              <a:spcPct val="0"/>
            </a:spcBef>
            <a:spcAft>
              <a:spcPct val="35000"/>
            </a:spcAft>
            <a:buNone/>
          </a:pPr>
          <a:r>
            <a:rPr lang="en-US" sz="2100" kern="1200" dirty="0"/>
            <a:t>Files Used:  Excel – Expense Report Template</a:t>
          </a:r>
        </a:p>
        <a:p>
          <a:pPr marL="0" lvl="0" indent="0" algn="l" defTabSz="933450">
            <a:lnSpc>
              <a:spcPct val="100000"/>
            </a:lnSpc>
            <a:spcBef>
              <a:spcPct val="0"/>
            </a:spcBef>
            <a:spcAft>
              <a:spcPct val="35000"/>
            </a:spcAft>
            <a:buNone/>
          </a:pPr>
          <a:r>
            <a:rPr lang="en-US" sz="2100" kern="1200" dirty="0"/>
            <a:t>Png – Personal Link</a:t>
          </a:r>
        </a:p>
        <a:p>
          <a:pPr marL="0" lvl="0" indent="0" algn="l" defTabSz="933450">
            <a:lnSpc>
              <a:spcPct val="100000"/>
            </a:lnSpc>
            <a:spcBef>
              <a:spcPct val="0"/>
            </a:spcBef>
            <a:spcAft>
              <a:spcPct val="35000"/>
            </a:spcAft>
            <a:buNone/>
          </a:pPr>
          <a:r>
            <a:rPr lang="en-US" sz="2100" kern="1200" dirty="0"/>
            <a:t>Word – Website Links</a:t>
          </a:r>
        </a:p>
      </dsp:txBody>
      <dsp:txXfrm>
        <a:off x="1960909" y="4245117"/>
        <a:ext cx="5279236" cy="169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965834"/>
          <a:ext cx="7240146" cy="17830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2059457" y="965834"/>
          <a:ext cx="3258065"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1111250">
            <a:lnSpc>
              <a:spcPct val="100000"/>
            </a:lnSpc>
            <a:spcBef>
              <a:spcPct val="0"/>
            </a:spcBef>
            <a:spcAft>
              <a:spcPct val="35000"/>
            </a:spcAft>
            <a:buNone/>
          </a:pPr>
          <a:r>
            <a:rPr lang="en-US" sz="2500" kern="1200" dirty="0"/>
            <a:t>Wiki Page Library</a:t>
          </a:r>
        </a:p>
      </dsp:txBody>
      <dsp:txXfrm>
        <a:off x="2059457" y="965834"/>
        <a:ext cx="3258065" cy="1783080"/>
      </dsp:txXfrm>
    </dsp:sp>
    <dsp:sp modelId="{2EF8C3B7-00FE-44DD-8D54-FF9E3B740E68}">
      <dsp:nvSpPr>
        <dsp:cNvPr id="0" name=""/>
        <dsp:cNvSpPr/>
      </dsp:nvSpPr>
      <dsp:spPr>
        <a:xfrm>
          <a:off x="5317523" y="965834"/>
          <a:ext cx="1922622"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488950">
            <a:lnSpc>
              <a:spcPct val="100000"/>
            </a:lnSpc>
            <a:spcBef>
              <a:spcPct val="0"/>
            </a:spcBef>
            <a:spcAft>
              <a:spcPct val="35000"/>
            </a:spcAft>
            <a:buNone/>
          </a:pPr>
          <a:r>
            <a:rPr lang="en-US" sz="1100" kern="1200" dirty="0"/>
            <a:t>Wikiwiki means hurry, fast, or quick in Hawaiian.  In SharePoint it is a method that allows creation and organization of a multi-page library.</a:t>
          </a:r>
        </a:p>
      </dsp:txBody>
      <dsp:txXfrm>
        <a:off x="5317523" y="965834"/>
        <a:ext cx="1922622" cy="1783080"/>
      </dsp:txXfrm>
    </dsp:sp>
    <dsp:sp modelId="{F1F07E7C-CEFD-4EF8-9EC2-71B7AF12A092}">
      <dsp:nvSpPr>
        <dsp:cNvPr id="0" name=""/>
        <dsp:cNvSpPr/>
      </dsp:nvSpPr>
      <dsp:spPr>
        <a:xfrm>
          <a:off x="0" y="3194684"/>
          <a:ext cx="7240146" cy="17830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AFEE6-7BC5-405F-83AF-007368083AB2}">
      <dsp:nvSpPr>
        <dsp:cNvPr id="0" name=""/>
        <dsp:cNvSpPr/>
      </dsp:nvSpPr>
      <dsp:spPr>
        <a:xfrm>
          <a:off x="539381" y="3595878"/>
          <a:ext cx="980694" cy="98069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79EB1-7A91-4F0F-B2D2-DD6863A22B92}">
      <dsp:nvSpPr>
        <dsp:cNvPr id="0" name=""/>
        <dsp:cNvSpPr/>
      </dsp:nvSpPr>
      <dsp:spPr>
        <a:xfrm>
          <a:off x="2059457" y="3194684"/>
          <a:ext cx="3258065"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1111250">
            <a:lnSpc>
              <a:spcPct val="100000"/>
            </a:lnSpc>
            <a:spcBef>
              <a:spcPct val="0"/>
            </a:spcBef>
            <a:spcAft>
              <a:spcPct val="35000"/>
            </a:spcAft>
            <a:buNone/>
          </a:pPr>
          <a:r>
            <a:rPr lang="en-US" sz="2500" kern="1200" dirty="0"/>
            <a:t>Web Part Pages</a:t>
          </a:r>
        </a:p>
      </dsp:txBody>
      <dsp:txXfrm>
        <a:off x="2059457" y="3194684"/>
        <a:ext cx="3258065" cy="1783080"/>
      </dsp:txXfrm>
    </dsp:sp>
    <dsp:sp modelId="{ED610055-73C3-42CD-86A1-3B9933D77EF7}">
      <dsp:nvSpPr>
        <dsp:cNvPr id="0" name=""/>
        <dsp:cNvSpPr/>
      </dsp:nvSpPr>
      <dsp:spPr>
        <a:xfrm>
          <a:off x="5317523" y="3194684"/>
          <a:ext cx="1922622"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488950">
            <a:lnSpc>
              <a:spcPct val="100000"/>
            </a:lnSpc>
            <a:spcBef>
              <a:spcPct val="0"/>
            </a:spcBef>
            <a:spcAft>
              <a:spcPct val="35000"/>
            </a:spcAft>
            <a:buNone/>
          </a:pPr>
          <a:r>
            <a:rPr lang="en-US" sz="1100" b="0" i="0" kern="1200" dirty="0"/>
            <a:t>Web parts are containers that hold different types of content.  Web parts are like apps on your phone.  Some, if not all, of the content on your site's homepage (or other pages) can be comprised of web parts.</a:t>
          </a:r>
          <a:endParaRPr lang="en-US" sz="1100" kern="1200" dirty="0"/>
        </a:p>
      </dsp:txBody>
      <dsp:txXfrm>
        <a:off x="5317523" y="3194684"/>
        <a:ext cx="1922622" cy="1783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0"/>
          <a:ext cx="7240146" cy="14195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429400" y="323345"/>
          <a:ext cx="780727" cy="7807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1641130" y="0"/>
          <a:ext cx="5599015" cy="141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31" tIns="150231" rIns="150231" bIns="150231" numCol="1" spcCol="1270" anchor="ctr" anchorCtr="0">
          <a:noAutofit/>
        </a:bodyPr>
        <a:lstStyle/>
        <a:p>
          <a:pPr marL="0" lvl="0" indent="0" algn="l" defTabSz="889000">
            <a:lnSpc>
              <a:spcPct val="100000"/>
            </a:lnSpc>
            <a:spcBef>
              <a:spcPct val="0"/>
            </a:spcBef>
            <a:spcAft>
              <a:spcPct val="35000"/>
            </a:spcAft>
            <a:buNone/>
          </a:pPr>
          <a:r>
            <a:rPr lang="en-US" sz="2000" kern="1200" dirty="0"/>
            <a:t>Creating site columns and content types is a way of customizing SharePoint with reusable content.  This content can be reused throughout the site, site collection, or even the whole farm.</a:t>
          </a:r>
        </a:p>
      </dsp:txBody>
      <dsp:txXfrm>
        <a:off x="1641130" y="0"/>
        <a:ext cx="5599015" cy="1419504"/>
      </dsp:txXfrm>
    </dsp:sp>
    <dsp:sp modelId="{ED439629-2C65-43AB-B839-6EB65B768BB7}">
      <dsp:nvSpPr>
        <dsp:cNvPr id="0" name=""/>
        <dsp:cNvSpPr/>
      </dsp:nvSpPr>
      <dsp:spPr>
        <a:xfrm>
          <a:off x="0" y="2206800"/>
          <a:ext cx="7240146" cy="2386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5F39B-9F7C-4289-B197-EA57CA40995E}">
      <dsp:nvSpPr>
        <dsp:cNvPr id="0" name=""/>
        <dsp:cNvSpPr/>
      </dsp:nvSpPr>
      <dsp:spPr>
        <a:xfrm>
          <a:off x="429400" y="2581436"/>
          <a:ext cx="780727" cy="78072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EC2C-A5D5-4ACF-AB06-BDE3D423F87C}">
      <dsp:nvSpPr>
        <dsp:cNvPr id="0" name=""/>
        <dsp:cNvSpPr/>
      </dsp:nvSpPr>
      <dsp:spPr>
        <a:xfrm>
          <a:off x="1639527" y="2262047"/>
          <a:ext cx="3258065" cy="141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31" tIns="150231" rIns="150231" bIns="150231" numCol="1" spcCol="1270" anchor="ctr" anchorCtr="0">
          <a:noAutofit/>
        </a:bodyPr>
        <a:lstStyle/>
        <a:p>
          <a:pPr marL="0" lvl="0" indent="0" algn="l" defTabSz="889000">
            <a:lnSpc>
              <a:spcPct val="100000"/>
            </a:lnSpc>
            <a:spcBef>
              <a:spcPct val="0"/>
            </a:spcBef>
            <a:spcAft>
              <a:spcPct val="35000"/>
            </a:spcAft>
            <a:buNone/>
          </a:pPr>
          <a:r>
            <a:rPr lang="en-US" sz="2000" kern="1200" dirty="0"/>
            <a:t>Lessons:</a:t>
          </a:r>
        </a:p>
      </dsp:txBody>
      <dsp:txXfrm>
        <a:off x="1639527" y="2262047"/>
        <a:ext cx="3258065" cy="1419504"/>
      </dsp:txXfrm>
    </dsp:sp>
    <dsp:sp modelId="{5A8C83F2-614B-4C71-B318-44025D1C89AF}">
      <dsp:nvSpPr>
        <dsp:cNvPr id="0" name=""/>
        <dsp:cNvSpPr/>
      </dsp:nvSpPr>
      <dsp:spPr>
        <a:xfrm>
          <a:off x="4899195" y="2293085"/>
          <a:ext cx="2340950" cy="203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31" tIns="150231" rIns="150231" bIns="150231" numCol="1" spcCol="1270" anchor="ctr" anchorCtr="0">
          <a:noAutofit/>
        </a:bodyPr>
        <a:lstStyle/>
        <a:p>
          <a:pPr marL="0" lvl="0" indent="0" algn="l" defTabSz="488950">
            <a:lnSpc>
              <a:spcPct val="100000"/>
            </a:lnSpc>
            <a:spcBef>
              <a:spcPct val="0"/>
            </a:spcBef>
            <a:spcAft>
              <a:spcPct val="35000"/>
            </a:spcAft>
            <a:buNone/>
          </a:pPr>
          <a:r>
            <a:rPr lang="en-US" sz="1100" kern="1200" dirty="0"/>
            <a:t>Exploring the Site Column Gallery</a:t>
          </a:r>
        </a:p>
        <a:p>
          <a:pPr marL="0" lvl="0" indent="0" algn="l" defTabSz="488950">
            <a:lnSpc>
              <a:spcPct val="100000"/>
            </a:lnSpc>
            <a:spcBef>
              <a:spcPct val="0"/>
            </a:spcBef>
            <a:spcAft>
              <a:spcPct val="35000"/>
            </a:spcAft>
            <a:buNone/>
          </a:pPr>
          <a:r>
            <a:rPr lang="en-US" sz="1100" kern="1200" dirty="0"/>
            <a:t>Creating a Custom Site Column</a:t>
          </a:r>
        </a:p>
        <a:p>
          <a:pPr marL="0" lvl="0" indent="0" algn="l" defTabSz="488950">
            <a:lnSpc>
              <a:spcPct val="100000"/>
            </a:lnSpc>
            <a:spcBef>
              <a:spcPct val="0"/>
            </a:spcBef>
            <a:spcAft>
              <a:spcPct val="35000"/>
            </a:spcAft>
            <a:buNone/>
          </a:pPr>
          <a:r>
            <a:rPr lang="en-US" sz="1100" kern="1200" dirty="0"/>
            <a:t>Adding a Site Column to a List</a:t>
          </a:r>
        </a:p>
        <a:p>
          <a:pPr marL="0" lvl="0" indent="0" algn="l" defTabSz="488950">
            <a:lnSpc>
              <a:spcPct val="100000"/>
            </a:lnSpc>
            <a:spcBef>
              <a:spcPct val="0"/>
            </a:spcBef>
            <a:spcAft>
              <a:spcPct val="35000"/>
            </a:spcAft>
            <a:buNone/>
          </a:pPr>
          <a:r>
            <a:rPr lang="en-US" sz="1100" kern="1200" dirty="0"/>
            <a:t>Exploring the Site Content Types Gallery</a:t>
          </a:r>
        </a:p>
        <a:p>
          <a:pPr marL="0" lvl="0" indent="0" algn="l" defTabSz="488950">
            <a:lnSpc>
              <a:spcPct val="100000"/>
            </a:lnSpc>
            <a:spcBef>
              <a:spcPct val="0"/>
            </a:spcBef>
            <a:spcAft>
              <a:spcPct val="35000"/>
            </a:spcAft>
            <a:buNone/>
          </a:pPr>
          <a:r>
            <a:rPr lang="en-US" sz="1100" kern="1200" dirty="0"/>
            <a:t>Creating Content Types</a:t>
          </a:r>
        </a:p>
        <a:p>
          <a:pPr marL="0" lvl="0" indent="0" algn="l" defTabSz="488950">
            <a:lnSpc>
              <a:spcPct val="100000"/>
            </a:lnSpc>
            <a:spcBef>
              <a:spcPct val="0"/>
            </a:spcBef>
            <a:spcAft>
              <a:spcPct val="35000"/>
            </a:spcAft>
            <a:buNone/>
          </a:pPr>
          <a:r>
            <a:rPr lang="en-US" sz="1100" kern="1200" dirty="0"/>
            <a:t>Using Content Types</a:t>
          </a:r>
        </a:p>
        <a:p>
          <a:pPr marL="0" lvl="0" indent="0" algn="l" defTabSz="488950">
            <a:lnSpc>
              <a:spcPct val="100000"/>
            </a:lnSpc>
            <a:spcBef>
              <a:spcPct val="0"/>
            </a:spcBef>
            <a:spcAft>
              <a:spcPct val="35000"/>
            </a:spcAft>
            <a:buNone/>
          </a:pPr>
          <a:endParaRPr lang="en-US" sz="1100" kern="1200" dirty="0"/>
        </a:p>
      </dsp:txBody>
      <dsp:txXfrm>
        <a:off x="4899195" y="2293085"/>
        <a:ext cx="2340950" cy="2034163"/>
      </dsp:txXfrm>
    </dsp:sp>
    <dsp:sp modelId="{3643E646-A106-4A49-8CFD-9D59C2567226}">
      <dsp:nvSpPr>
        <dsp:cNvPr id="0" name=""/>
        <dsp:cNvSpPr/>
      </dsp:nvSpPr>
      <dsp:spPr>
        <a:xfrm>
          <a:off x="0" y="4520138"/>
          <a:ext cx="7240146" cy="14195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0893-08BD-46B2-AD49-BD56120AB529}">
      <dsp:nvSpPr>
        <dsp:cNvPr id="0" name=""/>
        <dsp:cNvSpPr/>
      </dsp:nvSpPr>
      <dsp:spPr>
        <a:xfrm>
          <a:off x="429400" y="4839526"/>
          <a:ext cx="780727" cy="78072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0E892-10C4-4F5E-8E98-36D808D48322}">
      <dsp:nvSpPr>
        <dsp:cNvPr id="0" name=""/>
        <dsp:cNvSpPr/>
      </dsp:nvSpPr>
      <dsp:spPr>
        <a:xfrm>
          <a:off x="1639527" y="4520138"/>
          <a:ext cx="3258065" cy="141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31" tIns="150231" rIns="150231" bIns="150231" numCol="1" spcCol="1270" anchor="ctr" anchorCtr="0">
          <a:noAutofit/>
        </a:bodyPr>
        <a:lstStyle/>
        <a:p>
          <a:pPr marL="0" lvl="0" indent="0" algn="l" defTabSz="889000">
            <a:lnSpc>
              <a:spcPct val="100000"/>
            </a:lnSpc>
            <a:spcBef>
              <a:spcPct val="0"/>
            </a:spcBef>
            <a:spcAft>
              <a:spcPct val="35000"/>
            </a:spcAft>
            <a:buNone/>
          </a:pPr>
          <a:r>
            <a:rPr lang="en-US" sz="2000" kern="1200" dirty="0"/>
            <a:t>Files Used:</a:t>
          </a:r>
        </a:p>
      </dsp:txBody>
      <dsp:txXfrm>
        <a:off x="1639527" y="4520138"/>
        <a:ext cx="3258065" cy="1419504"/>
      </dsp:txXfrm>
    </dsp:sp>
    <dsp:sp modelId="{321583D3-25C2-4EAF-A0FE-99F093FAF709}">
      <dsp:nvSpPr>
        <dsp:cNvPr id="0" name=""/>
        <dsp:cNvSpPr/>
      </dsp:nvSpPr>
      <dsp:spPr>
        <a:xfrm>
          <a:off x="4897593" y="4520138"/>
          <a:ext cx="2340950" cy="141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31" tIns="150231" rIns="150231" bIns="150231" numCol="1" spcCol="1270" anchor="ctr" anchorCtr="0">
          <a:noAutofit/>
        </a:bodyPr>
        <a:lstStyle/>
        <a:p>
          <a:pPr marL="0" lvl="0" indent="0" algn="l" defTabSz="488950">
            <a:lnSpc>
              <a:spcPct val="100000"/>
            </a:lnSpc>
            <a:spcBef>
              <a:spcPct val="0"/>
            </a:spcBef>
            <a:spcAft>
              <a:spcPct val="35000"/>
            </a:spcAft>
            <a:buNone/>
          </a:pPr>
          <a:r>
            <a:rPr lang="en-US" sz="1100" kern="1200" dirty="0"/>
            <a:t>Word:  Closing Sales Letter</a:t>
          </a:r>
        </a:p>
      </dsp:txBody>
      <dsp:txXfrm>
        <a:off x="4897593" y="4520138"/>
        <a:ext cx="2340950" cy="14195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625801"/>
          <a:ext cx="7240146" cy="17830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2059457" y="531351"/>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711200">
            <a:lnSpc>
              <a:spcPct val="100000"/>
            </a:lnSpc>
            <a:spcBef>
              <a:spcPct val="0"/>
            </a:spcBef>
            <a:spcAft>
              <a:spcPct val="35000"/>
            </a:spcAft>
            <a:buNone/>
          </a:pPr>
          <a:r>
            <a:rPr lang="en-US" sz="1600" kern="1200" dirty="0">
              <a:solidFill>
                <a:srgbClr val="000000">
                  <a:hueOff val="0"/>
                  <a:satOff val="0"/>
                  <a:lumOff val="0"/>
                  <a:alphaOff val="0"/>
                </a:srgbClr>
              </a:solidFill>
              <a:latin typeface="Tw Cen MT"/>
              <a:ea typeface="+mn-ea"/>
              <a:cs typeface="+mn-cs"/>
            </a:rPr>
            <a:t>A site column is a reusable column definition, or template, that you can assign to multiple lists across multiple SharePoint sites. One of the most basic elements that can be added to a SharePoint project, site columns not only ensure consistency of metadata across sites and lists but also reduces re-work.</a:t>
          </a:r>
        </a:p>
      </dsp:txBody>
      <dsp:txXfrm>
        <a:off x="2059457" y="531351"/>
        <a:ext cx="5180688" cy="1783080"/>
      </dsp:txXfrm>
    </dsp:sp>
    <dsp:sp modelId="{BEEB85DA-F222-46AF-B753-30B4C816DCA4}">
      <dsp:nvSpPr>
        <dsp:cNvPr id="0" name=""/>
        <dsp:cNvSpPr/>
      </dsp:nvSpPr>
      <dsp:spPr>
        <a:xfrm>
          <a:off x="0" y="3194684"/>
          <a:ext cx="7240146" cy="17830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3AD84-BA07-4E5D-B687-AB3329B66124}">
      <dsp:nvSpPr>
        <dsp:cNvPr id="0" name=""/>
        <dsp:cNvSpPr/>
      </dsp:nvSpPr>
      <dsp:spPr>
        <a:xfrm>
          <a:off x="539381" y="3595878"/>
          <a:ext cx="980694" cy="98069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F7694-19D4-461D-8750-9B5F80D0450C}">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666750">
            <a:lnSpc>
              <a:spcPct val="100000"/>
            </a:lnSpc>
            <a:spcBef>
              <a:spcPct val="0"/>
            </a:spcBef>
            <a:spcAft>
              <a:spcPct val="35000"/>
            </a:spcAft>
            <a:buNone/>
          </a:pPr>
          <a:r>
            <a:rPr lang="en-US" sz="1500" kern="1200" dirty="0"/>
            <a:t>A SharePoint content type pulls together an item and information about the item. The item might be one of many kinds of files, a document, an excel workbook, or even a status indicator for a progress report. It could also be a list or a folder. A content type associates this item with key metadata or other information such as a template or a retention policy.</a:t>
          </a:r>
        </a:p>
      </dsp:txBody>
      <dsp:txXfrm>
        <a:off x="2059457" y="3194684"/>
        <a:ext cx="5180688" cy="17830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969750"/>
          <a:ext cx="7240146" cy="17795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538328" y="1370160"/>
          <a:ext cx="978779" cy="9787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2055436" y="969750"/>
          <a:ext cx="5182699"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666750">
            <a:lnSpc>
              <a:spcPct val="100000"/>
            </a:lnSpc>
            <a:spcBef>
              <a:spcPct val="0"/>
            </a:spcBef>
            <a:spcAft>
              <a:spcPct val="35000"/>
            </a:spcAft>
            <a:buNone/>
          </a:pPr>
          <a:r>
            <a:rPr lang="en-US" sz="1500" kern="1200" dirty="0"/>
            <a:t>Permissions are assigned when a list is created.  SharePoint defaults to assigning permissions at the root of the site collection to its child sites.  Permission inheritance can be turned off at a site, list, library, or even at the item level of a list or library.  Permissions can be assigned to individuals, SharePoint groups, or other groups such as Office 365 groups.</a:t>
          </a:r>
        </a:p>
      </dsp:txBody>
      <dsp:txXfrm>
        <a:off x="2055436" y="969750"/>
        <a:ext cx="5182699" cy="1779599"/>
      </dsp:txXfrm>
    </dsp:sp>
    <dsp:sp modelId="{ED439629-2C65-43AB-B839-6EB65B768BB7}">
      <dsp:nvSpPr>
        <dsp:cNvPr id="0" name=""/>
        <dsp:cNvSpPr/>
      </dsp:nvSpPr>
      <dsp:spPr>
        <a:xfrm>
          <a:off x="0" y="3194249"/>
          <a:ext cx="7240146" cy="17795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5F39B-9F7C-4289-B197-EA57CA40995E}">
      <dsp:nvSpPr>
        <dsp:cNvPr id="0" name=""/>
        <dsp:cNvSpPr/>
      </dsp:nvSpPr>
      <dsp:spPr>
        <a:xfrm>
          <a:off x="538328" y="3594659"/>
          <a:ext cx="978779" cy="97877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EC2C-A5D5-4ACF-AB06-BDE3D423F87C}">
      <dsp:nvSpPr>
        <dsp:cNvPr id="0" name=""/>
        <dsp:cNvSpPr/>
      </dsp:nvSpPr>
      <dsp:spPr>
        <a:xfrm>
          <a:off x="2055436" y="3194249"/>
          <a:ext cx="3258065"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666750">
            <a:lnSpc>
              <a:spcPct val="100000"/>
            </a:lnSpc>
            <a:spcBef>
              <a:spcPct val="0"/>
            </a:spcBef>
            <a:spcAft>
              <a:spcPct val="35000"/>
            </a:spcAft>
            <a:buNone/>
          </a:pPr>
          <a:r>
            <a:rPr lang="en-US" sz="1500" kern="1200" dirty="0"/>
            <a:t>Lessons:</a:t>
          </a:r>
        </a:p>
      </dsp:txBody>
      <dsp:txXfrm>
        <a:off x="2055436" y="3194249"/>
        <a:ext cx="3258065" cy="1779599"/>
      </dsp:txXfrm>
    </dsp:sp>
    <dsp:sp modelId="{5A8C83F2-614B-4C71-B318-44025D1C89AF}">
      <dsp:nvSpPr>
        <dsp:cNvPr id="0" name=""/>
        <dsp:cNvSpPr/>
      </dsp:nvSpPr>
      <dsp:spPr>
        <a:xfrm>
          <a:off x="5313502" y="3194249"/>
          <a:ext cx="1924634" cy="177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41" tIns="188341" rIns="188341" bIns="188341" numCol="1" spcCol="1270" anchor="ctr" anchorCtr="0">
          <a:noAutofit/>
        </a:bodyPr>
        <a:lstStyle/>
        <a:p>
          <a:pPr marL="0" lvl="0" indent="0" algn="l" defTabSz="488950">
            <a:lnSpc>
              <a:spcPct val="100000"/>
            </a:lnSpc>
            <a:spcBef>
              <a:spcPct val="0"/>
            </a:spcBef>
            <a:spcAft>
              <a:spcPct val="35000"/>
            </a:spcAft>
            <a:buNone/>
          </a:pPr>
          <a:r>
            <a:rPr lang="en-US" sz="1100" kern="1200" dirty="0"/>
            <a:t>Reviewing SharePoint Groups</a:t>
          </a:r>
        </a:p>
        <a:p>
          <a:pPr marL="0" lvl="0" indent="0" algn="l" defTabSz="488950">
            <a:lnSpc>
              <a:spcPct val="100000"/>
            </a:lnSpc>
            <a:spcBef>
              <a:spcPct val="0"/>
            </a:spcBef>
            <a:spcAft>
              <a:spcPct val="35000"/>
            </a:spcAft>
            <a:buNone/>
          </a:pPr>
          <a:r>
            <a:rPr lang="en-US" sz="1100" kern="1200" dirty="0"/>
            <a:t>Assigning Permissions</a:t>
          </a:r>
        </a:p>
        <a:p>
          <a:pPr marL="0" lvl="0" indent="0" algn="l" defTabSz="488950">
            <a:lnSpc>
              <a:spcPct val="100000"/>
            </a:lnSpc>
            <a:spcBef>
              <a:spcPct val="0"/>
            </a:spcBef>
            <a:spcAft>
              <a:spcPct val="35000"/>
            </a:spcAft>
            <a:buNone/>
          </a:pPr>
          <a:r>
            <a:rPr lang="en-US" sz="1100" kern="1200" dirty="0"/>
            <a:t>Understanding Permission Levels</a:t>
          </a:r>
        </a:p>
        <a:p>
          <a:pPr marL="0" lvl="0" indent="0" algn="l" defTabSz="488950">
            <a:lnSpc>
              <a:spcPct val="100000"/>
            </a:lnSpc>
            <a:spcBef>
              <a:spcPct val="0"/>
            </a:spcBef>
            <a:spcAft>
              <a:spcPct val="35000"/>
            </a:spcAft>
            <a:buNone/>
          </a:pPr>
          <a:r>
            <a:rPr lang="en-US" sz="1100" kern="1200" dirty="0"/>
            <a:t>Understanding Permissions Inheritance</a:t>
          </a:r>
        </a:p>
        <a:p>
          <a:pPr marL="0" lvl="0" indent="0" algn="l" defTabSz="488950">
            <a:lnSpc>
              <a:spcPct val="100000"/>
            </a:lnSpc>
            <a:spcBef>
              <a:spcPct val="0"/>
            </a:spcBef>
            <a:spcAft>
              <a:spcPct val="35000"/>
            </a:spcAft>
            <a:buNone/>
          </a:pPr>
          <a:endParaRPr lang="en-US" sz="1100" kern="1200" dirty="0"/>
        </a:p>
      </dsp:txBody>
      <dsp:txXfrm>
        <a:off x="5313502" y="3194249"/>
        <a:ext cx="1924634" cy="1779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02EEA-E892-4D37-9080-A3A0AC5919AF}">
      <dsp:nvSpPr>
        <dsp:cNvPr id="0" name=""/>
        <dsp:cNvSpPr/>
      </dsp:nvSpPr>
      <dsp:spPr>
        <a:xfrm>
          <a:off x="0" y="1922"/>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CA42-5D8E-43B7-B9EB-C07A2618E94F}">
      <dsp:nvSpPr>
        <dsp:cNvPr id="0" name=""/>
        <dsp:cNvSpPr/>
      </dsp:nvSpPr>
      <dsp:spPr>
        <a:xfrm>
          <a:off x="247831" y="186259"/>
          <a:ext cx="450602" cy="450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EBE1-752C-4FBA-9029-2772980E43DB}">
      <dsp:nvSpPr>
        <dsp:cNvPr id="0" name=""/>
        <dsp:cNvSpPr/>
      </dsp:nvSpPr>
      <dsp:spPr>
        <a:xfrm>
          <a:off x="946264" y="1922"/>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i="0" kern="1200" dirty="0"/>
            <a:t>Read</a:t>
          </a:r>
          <a:r>
            <a:rPr lang="en-US" sz="1900" b="0" i="0" kern="1200" dirty="0"/>
            <a:t>– A user can view pages list items and download documents.</a:t>
          </a:r>
          <a:endParaRPr lang="en-US" sz="1900" kern="1200" dirty="0"/>
        </a:p>
      </dsp:txBody>
      <dsp:txXfrm>
        <a:off x="946264" y="1922"/>
        <a:ext cx="6293881" cy="819276"/>
      </dsp:txXfrm>
    </dsp:sp>
    <dsp:sp modelId="{23909F2F-26F3-4B67-BACB-2BD8D7B2D086}">
      <dsp:nvSpPr>
        <dsp:cNvPr id="0" name=""/>
        <dsp:cNvSpPr/>
      </dsp:nvSpPr>
      <dsp:spPr>
        <a:xfrm>
          <a:off x="0" y="1026018"/>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C225F-0277-4D31-AB5C-7BA57B7A0B73}">
      <dsp:nvSpPr>
        <dsp:cNvPr id="0" name=""/>
        <dsp:cNvSpPr/>
      </dsp:nvSpPr>
      <dsp:spPr>
        <a:xfrm>
          <a:off x="247831" y="1210355"/>
          <a:ext cx="450602" cy="45060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5415D-2866-4176-B935-C1511590B5C9}">
      <dsp:nvSpPr>
        <dsp:cNvPr id="0" name=""/>
        <dsp:cNvSpPr/>
      </dsp:nvSpPr>
      <dsp:spPr>
        <a:xfrm>
          <a:off x="946264" y="1026018"/>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i="0" kern="1200" dirty="0"/>
            <a:t>Contribute</a:t>
          </a:r>
          <a:r>
            <a:rPr lang="en-US" sz="1900" b="0" i="0" kern="1200" dirty="0"/>
            <a:t>-A user can view, add, update, and delete list items and documents.</a:t>
          </a:r>
        </a:p>
      </dsp:txBody>
      <dsp:txXfrm>
        <a:off x="946264" y="1026018"/>
        <a:ext cx="6293881" cy="819276"/>
      </dsp:txXfrm>
    </dsp:sp>
    <dsp:sp modelId="{A29DD322-9FC1-4314-823E-0C0E7F6FE9F2}">
      <dsp:nvSpPr>
        <dsp:cNvPr id="0" name=""/>
        <dsp:cNvSpPr/>
      </dsp:nvSpPr>
      <dsp:spPr>
        <a:xfrm>
          <a:off x="0" y="2050113"/>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F884B-3A1C-4BC6-A505-992963E72845}">
      <dsp:nvSpPr>
        <dsp:cNvPr id="0" name=""/>
        <dsp:cNvSpPr/>
      </dsp:nvSpPr>
      <dsp:spPr>
        <a:xfrm>
          <a:off x="247831" y="2234451"/>
          <a:ext cx="450602" cy="45060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A0282-29D1-4E9A-9F4D-0648A5E3A211}">
      <dsp:nvSpPr>
        <dsp:cNvPr id="0" name=""/>
        <dsp:cNvSpPr/>
      </dsp:nvSpPr>
      <dsp:spPr>
        <a:xfrm>
          <a:off x="946264" y="2050113"/>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i="0" kern="1200" dirty="0"/>
            <a:t>Edit</a:t>
          </a:r>
          <a:r>
            <a:rPr lang="en-US" sz="1900" b="0" i="0" kern="1200" dirty="0"/>
            <a:t>– A user can add, edit and delete a list, and the user can also view, add, update and delete list items and documents.</a:t>
          </a:r>
        </a:p>
      </dsp:txBody>
      <dsp:txXfrm>
        <a:off x="946264" y="2050113"/>
        <a:ext cx="6293881" cy="819276"/>
      </dsp:txXfrm>
    </dsp:sp>
    <dsp:sp modelId="{6E2AA38A-8ED3-457A-B746-ADD46FE14646}">
      <dsp:nvSpPr>
        <dsp:cNvPr id="0" name=""/>
        <dsp:cNvSpPr/>
      </dsp:nvSpPr>
      <dsp:spPr>
        <a:xfrm>
          <a:off x="0" y="3074209"/>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31973-094A-4DE5-B214-FFFA4B8F8858}">
      <dsp:nvSpPr>
        <dsp:cNvPr id="0" name=""/>
        <dsp:cNvSpPr/>
      </dsp:nvSpPr>
      <dsp:spPr>
        <a:xfrm>
          <a:off x="247831" y="3258546"/>
          <a:ext cx="450602" cy="4506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7122F-1F0A-411D-96FF-C0BD10A02147}">
      <dsp:nvSpPr>
        <dsp:cNvPr id="0" name=""/>
        <dsp:cNvSpPr/>
      </dsp:nvSpPr>
      <dsp:spPr>
        <a:xfrm>
          <a:off x="946264" y="3074209"/>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i="0" kern="1200" dirty="0"/>
            <a:t>Design</a:t>
          </a:r>
          <a:r>
            <a:rPr lang="en-US" sz="1900" b="0" i="0" kern="1200" dirty="0"/>
            <a:t>– A user can view, add, update, delete, approve and customize.</a:t>
          </a:r>
        </a:p>
      </dsp:txBody>
      <dsp:txXfrm>
        <a:off x="946264" y="3074209"/>
        <a:ext cx="6293881" cy="819276"/>
      </dsp:txXfrm>
    </dsp:sp>
    <dsp:sp modelId="{15DD2825-BF89-4AE5-B4B0-9E5F1185722D}">
      <dsp:nvSpPr>
        <dsp:cNvPr id="0" name=""/>
        <dsp:cNvSpPr/>
      </dsp:nvSpPr>
      <dsp:spPr>
        <a:xfrm>
          <a:off x="0" y="4098305"/>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8C64D-F772-4271-8439-40CBE7A5D05F}">
      <dsp:nvSpPr>
        <dsp:cNvPr id="0" name=""/>
        <dsp:cNvSpPr/>
      </dsp:nvSpPr>
      <dsp:spPr>
        <a:xfrm>
          <a:off x="247831" y="4282642"/>
          <a:ext cx="450602" cy="45060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579FC-D12C-4603-8C1E-39F949F5B925}">
      <dsp:nvSpPr>
        <dsp:cNvPr id="0" name=""/>
        <dsp:cNvSpPr/>
      </dsp:nvSpPr>
      <dsp:spPr>
        <a:xfrm>
          <a:off x="946264" y="4098305"/>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i="0" kern="1200" dirty="0"/>
            <a:t>Full control</a:t>
          </a:r>
          <a:r>
            <a:rPr lang="en-US" sz="1900" b="0" i="0" kern="1200" dirty="0"/>
            <a:t> – A user having full control.</a:t>
          </a:r>
        </a:p>
      </dsp:txBody>
      <dsp:txXfrm>
        <a:off x="946264" y="4098305"/>
        <a:ext cx="6293881" cy="819276"/>
      </dsp:txXfrm>
    </dsp:sp>
    <dsp:sp modelId="{9229696D-06A5-476F-BFEA-1F8FFA9541A4}">
      <dsp:nvSpPr>
        <dsp:cNvPr id="0" name=""/>
        <dsp:cNvSpPr/>
      </dsp:nvSpPr>
      <dsp:spPr>
        <a:xfrm>
          <a:off x="0" y="5122400"/>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1DB8A-43AF-4B55-91C1-D21F26D37BBA}">
      <dsp:nvSpPr>
        <dsp:cNvPr id="0" name=""/>
        <dsp:cNvSpPr/>
      </dsp:nvSpPr>
      <dsp:spPr>
        <a:xfrm>
          <a:off x="247831" y="5306738"/>
          <a:ext cx="450602" cy="45060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EF530-CA4F-4FB7-B7E6-1FCA78A8B921}">
      <dsp:nvSpPr>
        <dsp:cNvPr id="0" name=""/>
        <dsp:cNvSpPr/>
      </dsp:nvSpPr>
      <dsp:spPr>
        <a:xfrm>
          <a:off x="946264" y="5122400"/>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100000"/>
            </a:lnSpc>
            <a:spcBef>
              <a:spcPct val="0"/>
            </a:spcBef>
            <a:spcAft>
              <a:spcPct val="35000"/>
            </a:spcAft>
            <a:buNone/>
          </a:pPr>
          <a:r>
            <a:rPr lang="en-US" sz="1900" b="1" kern="1200" dirty="0"/>
            <a:t>Restricted view </a:t>
          </a:r>
          <a:r>
            <a:rPr lang="en-US" sz="1900" kern="1200" dirty="0"/>
            <a:t>– A user can view documents in the browser but are unable to download.</a:t>
          </a:r>
        </a:p>
      </dsp:txBody>
      <dsp:txXfrm>
        <a:off x="946264" y="5122400"/>
        <a:ext cx="6293881" cy="8192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February 9, 2022</a:t>
            </a:fld>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55971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February 9, 2022</a:t>
            </a:fld>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0916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February 9, 2022</a:t>
            </a:fld>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18612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February 9, 2022</a:t>
            </a:fld>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888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February 9, 2022</a:t>
            </a:fld>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741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February 9, 2022</a:t>
            </a:fld>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24773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February 9, 2022</a:t>
            </a:fld>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548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February 9, 2022</a:t>
            </a:fld>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7228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February 9, 2022</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2491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February 9, 2022</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8080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February 9, 2022</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07140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February 9,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306766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3">
            <a:extLst>
              <a:ext uri="{FF2B5EF4-FFF2-40B4-BE49-F238E27FC236}">
                <a16:creationId xmlns:a16="http://schemas.microsoft.com/office/drawing/2014/main" id="{8554EC95-B0F7-4043-BF34-678B6257C0DB}"/>
              </a:ext>
            </a:extLst>
          </p:cNvPr>
          <p:cNvPicPr>
            <a:picLocks noChangeAspect="1"/>
          </p:cNvPicPr>
          <p:nvPr/>
        </p:nvPicPr>
        <p:blipFill rotWithShape="1">
          <a:blip r:embed="rId2"/>
          <a:srcRect l="29681" r="25663" b="-1"/>
          <a:stretch/>
        </p:blipFill>
        <p:spPr>
          <a:xfrm>
            <a:off x="-1" y="10"/>
            <a:ext cx="4587901" cy="6857990"/>
          </a:xfrm>
          <a:prstGeom prst="rect">
            <a:avLst/>
          </a:prstGeom>
        </p:spPr>
      </p:pic>
      <p:sp>
        <p:nvSpPr>
          <p:cNvPr id="2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2F5C22-3178-4AB6-800B-319BB0A653D6}"/>
              </a:ext>
            </a:extLst>
          </p:cNvPr>
          <p:cNvSpPr>
            <a:spLocks noGrp="1"/>
          </p:cNvSpPr>
          <p:nvPr>
            <p:ph type="ctrTitle"/>
          </p:nvPr>
        </p:nvSpPr>
        <p:spPr>
          <a:xfrm>
            <a:off x="3368674" y="760865"/>
            <a:ext cx="8347989" cy="3169674"/>
          </a:xfrm>
        </p:spPr>
        <p:txBody>
          <a:bodyPr>
            <a:normAutofit/>
          </a:bodyPr>
          <a:lstStyle/>
          <a:p>
            <a:pPr algn="r"/>
            <a:r>
              <a:rPr lang="en-US" sz="3200" dirty="0">
                <a:solidFill>
                  <a:schemeClr val="bg1"/>
                </a:solidFill>
              </a:rPr>
              <a:t>Microsoft</a:t>
            </a:r>
            <a:r>
              <a:rPr lang="en-US" sz="3200" baseline="40000" dirty="0">
                <a:solidFill>
                  <a:schemeClr val="bg1"/>
                </a:solidFill>
              </a:rPr>
              <a:t>©</a:t>
            </a:r>
            <a:r>
              <a:rPr lang="en-US" sz="3200" baseline="70000" dirty="0">
                <a:solidFill>
                  <a:schemeClr val="bg1"/>
                </a:solidFill>
              </a:rPr>
              <a:t> </a:t>
            </a:r>
            <a:r>
              <a:rPr lang="en-US" sz="3200" dirty="0">
                <a:solidFill>
                  <a:schemeClr val="bg1"/>
                </a:solidFill>
              </a:rPr>
              <a:t>SharePoint 2019</a:t>
            </a:r>
            <a:br>
              <a:rPr lang="en-US" sz="3200" dirty="0">
                <a:solidFill>
                  <a:schemeClr val="bg1"/>
                </a:solidFill>
              </a:rPr>
            </a:br>
            <a:r>
              <a:rPr lang="en-US" sz="3200" dirty="0">
                <a:solidFill>
                  <a:schemeClr val="bg1"/>
                </a:solidFill>
              </a:rPr>
              <a:t>site owner</a:t>
            </a:r>
          </a:p>
        </p:txBody>
      </p:sp>
      <p:sp>
        <p:nvSpPr>
          <p:cNvPr id="3" name="Subtitle 2">
            <a:extLst>
              <a:ext uri="{FF2B5EF4-FFF2-40B4-BE49-F238E27FC236}">
                <a16:creationId xmlns:a16="http://schemas.microsoft.com/office/drawing/2014/main" id="{7F73CAEF-783F-4C62-B943-093D82D91BF4}"/>
              </a:ext>
            </a:extLst>
          </p:cNvPr>
          <p:cNvSpPr>
            <a:spLocks noGrp="1"/>
          </p:cNvSpPr>
          <p:nvPr>
            <p:ph type="subTitle" idx="1"/>
          </p:nvPr>
        </p:nvSpPr>
        <p:spPr>
          <a:xfrm>
            <a:off x="5862918" y="4793128"/>
            <a:ext cx="5462494" cy="1141157"/>
          </a:xfrm>
        </p:spPr>
        <p:txBody>
          <a:bodyPr>
            <a:normAutofit/>
          </a:bodyPr>
          <a:lstStyle/>
          <a:p>
            <a:pPr algn="r"/>
            <a:r>
              <a:rPr lang="en-US" sz="1400" dirty="0">
                <a:solidFill>
                  <a:schemeClr val="bg1"/>
                </a:solidFill>
              </a:rPr>
              <a:t>Trish Conner-Cato</a:t>
            </a:r>
          </a:p>
        </p:txBody>
      </p:sp>
    </p:spTree>
    <p:extLst>
      <p:ext uri="{BB962C8B-B14F-4D97-AF65-F5344CB8AC3E}">
        <p14:creationId xmlns:p14="http://schemas.microsoft.com/office/powerpoint/2010/main" val="599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3: site columns and content types</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390734356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08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3: site columns and content types</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393616050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36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4: managing SharePoint site permissions</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166303833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33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4: permission</a:t>
            </a:r>
            <a:br>
              <a:rPr lang="en-US" sz="3200" dirty="0">
                <a:solidFill>
                  <a:schemeClr val="bg1"/>
                </a:solidFill>
              </a:rPr>
            </a:br>
            <a:r>
              <a:rPr lang="en-US" sz="3200" dirty="0">
                <a:solidFill>
                  <a:schemeClr val="bg1"/>
                </a:solidFill>
              </a:rPr>
              <a:t>Levels</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72547737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84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conclusion</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354822748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27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Course overview</a:t>
            </a:r>
          </a:p>
        </p:txBody>
      </p:sp>
      <p:graphicFrame>
        <p:nvGraphicFramePr>
          <p:cNvPr id="5" name="Content Placeholder 2">
            <a:extLst>
              <a:ext uri="{FF2B5EF4-FFF2-40B4-BE49-F238E27FC236}">
                <a16:creationId xmlns:a16="http://schemas.microsoft.com/office/drawing/2014/main" id="{2C29595B-D4D5-467B-9CC9-30C5E3E58423}"/>
              </a:ext>
            </a:extLst>
          </p:cNvPr>
          <p:cNvGraphicFramePr>
            <a:graphicFrameLocks noGrp="1"/>
          </p:cNvGraphicFramePr>
          <p:nvPr>
            <p:ph idx="1"/>
            <p:extLst>
              <p:ext uri="{D42A27DB-BD31-4B8C-83A1-F6EECF244321}">
                <p14:modId xmlns:p14="http://schemas.microsoft.com/office/powerpoint/2010/main" val="277921268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01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122548" y="868280"/>
            <a:ext cx="3725297" cy="3363597"/>
          </a:xfrm>
        </p:spPr>
        <p:txBody>
          <a:bodyPr>
            <a:normAutofit/>
          </a:bodyPr>
          <a:lstStyle/>
          <a:p>
            <a:pPr algn="r"/>
            <a:r>
              <a:rPr lang="en-US" sz="3200" dirty="0">
                <a:solidFill>
                  <a:schemeClr val="bg1"/>
                </a:solidFill>
              </a:rPr>
              <a:t>SharePoint 2019 Site architecture</a:t>
            </a:r>
          </a:p>
        </p:txBody>
      </p:sp>
      <p:pic>
        <p:nvPicPr>
          <p:cNvPr id="7" name="Content Placeholder 6" descr="Graphical user interface&#10;&#10;Description automatically generated">
            <a:extLst>
              <a:ext uri="{FF2B5EF4-FFF2-40B4-BE49-F238E27FC236}">
                <a16:creationId xmlns:a16="http://schemas.microsoft.com/office/drawing/2014/main" id="{B0FE2D4E-CFE7-4D51-A85F-A0A69ADB1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4907" y="1866945"/>
            <a:ext cx="5619973" cy="3959225"/>
          </a:xfrm>
        </p:spPr>
      </p:pic>
    </p:spTree>
    <p:extLst>
      <p:ext uri="{BB962C8B-B14F-4D97-AF65-F5344CB8AC3E}">
        <p14:creationId xmlns:p14="http://schemas.microsoft.com/office/powerpoint/2010/main" val="41700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1: working with sites</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1511916769"/>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53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186612" y="868280"/>
            <a:ext cx="3661233" cy="3363597"/>
          </a:xfrm>
        </p:spPr>
        <p:txBody>
          <a:bodyPr>
            <a:normAutofit/>
          </a:bodyPr>
          <a:lstStyle/>
          <a:p>
            <a:pPr algn="r"/>
            <a:r>
              <a:rPr lang="en-US" sz="3200" dirty="0">
                <a:solidFill>
                  <a:schemeClr val="bg1"/>
                </a:solidFill>
              </a:rPr>
              <a:t>Module 1: basic terminology</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139829858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30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067A25-931E-494B-937D-183238FD6CC4}"/>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dirty="0">
                <a:solidFill>
                  <a:schemeClr val="bg1"/>
                </a:solidFill>
              </a:rPr>
              <a:t>Module 1: types of sites</a:t>
            </a:r>
          </a:p>
        </p:txBody>
      </p:sp>
      <p:graphicFrame>
        <p:nvGraphicFramePr>
          <p:cNvPr id="4" name="Table 4">
            <a:extLst>
              <a:ext uri="{FF2B5EF4-FFF2-40B4-BE49-F238E27FC236}">
                <a16:creationId xmlns:a16="http://schemas.microsoft.com/office/drawing/2014/main" id="{E443D4A7-6FD0-400F-84C4-F9340B3DAA66}"/>
              </a:ext>
            </a:extLst>
          </p:cNvPr>
          <p:cNvGraphicFramePr>
            <a:graphicFrameLocks noGrp="1"/>
          </p:cNvGraphicFramePr>
          <p:nvPr>
            <p:ph idx="1"/>
            <p:extLst>
              <p:ext uri="{D42A27DB-BD31-4B8C-83A1-F6EECF244321}">
                <p14:modId xmlns:p14="http://schemas.microsoft.com/office/powerpoint/2010/main" val="3365510877"/>
              </p:ext>
            </p:extLst>
          </p:nvPr>
        </p:nvGraphicFramePr>
        <p:xfrm>
          <a:off x="4613469" y="2133601"/>
          <a:ext cx="7214139" cy="4404256"/>
        </p:xfrm>
        <a:graphic>
          <a:graphicData uri="http://schemas.openxmlformats.org/drawingml/2006/table">
            <a:tbl>
              <a:tblPr firstRow="1" bandRow="1">
                <a:tableStyleId>{5C22544A-7EE6-4342-B048-85BDC9FD1C3A}</a:tableStyleId>
              </a:tblPr>
              <a:tblGrid>
                <a:gridCol w="3233653">
                  <a:extLst>
                    <a:ext uri="{9D8B030D-6E8A-4147-A177-3AD203B41FA5}">
                      <a16:colId xmlns:a16="http://schemas.microsoft.com/office/drawing/2014/main" val="3432741550"/>
                    </a:ext>
                  </a:extLst>
                </a:gridCol>
                <a:gridCol w="3980486">
                  <a:extLst>
                    <a:ext uri="{9D8B030D-6E8A-4147-A177-3AD203B41FA5}">
                      <a16:colId xmlns:a16="http://schemas.microsoft.com/office/drawing/2014/main" val="511857147"/>
                    </a:ext>
                  </a:extLst>
                </a:gridCol>
              </a:tblGrid>
              <a:tr h="415082">
                <a:tc>
                  <a:txBody>
                    <a:bodyPr/>
                    <a:lstStyle/>
                    <a:p>
                      <a:r>
                        <a:rPr lang="en-US" sz="1900" dirty="0"/>
                        <a:t>Site Template</a:t>
                      </a:r>
                    </a:p>
                  </a:txBody>
                  <a:tcPr marL="94337" marR="94337" marT="47168" marB="47168"/>
                </a:tc>
                <a:tc>
                  <a:txBody>
                    <a:bodyPr/>
                    <a:lstStyle/>
                    <a:p>
                      <a:r>
                        <a:rPr lang="en-US" sz="1900" dirty="0"/>
                        <a:t>Use</a:t>
                      </a:r>
                    </a:p>
                  </a:txBody>
                  <a:tcPr marL="94337" marR="94337" marT="47168" marB="47168"/>
                </a:tc>
                <a:extLst>
                  <a:ext uri="{0D108BD9-81ED-4DB2-BD59-A6C34878D82A}">
                    <a16:rowId xmlns:a16="http://schemas.microsoft.com/office/drawing/2014/main" val="2710376212"/>
                  </a:ext>
                </a:extLst>
              </a:tr>
              <a:tr h="981102">
                <a:tc>
                  <a:txBody>
                    <a:bodyPr/>
                    <a:lstStyle/>
                    <a:p>
                      <a:r>
                        <a:rPr lang="en-US" sz="1900" dirty="0"/>
                        <a:t>Team site</a:t>
                      </a:r>
                    </a:p>
                  </a:txBody>
                  <a:tcPr marL="94337" marR="94337" marT="47168" marB="47168"/>
                </a:tc>
                <a:tc>
                  <a:txBody>
                    <a:bodyPr/>
                    <a:lstStyle/>
                    <a:p>
                      <a:r>
                        <a:rPr lang="en-US" sz="1900" dirty="0"/>
                        <a:t>A place to work together with a group of people.</a:t>
                      </a:r>
                    </a:p>
                  </a:txBody>
                  <a:tcPr marL="94337" marR="94337" marT="47168" marB="47168"/>
                </a:tc>
                <a:extLst>
                  <a:ext uri="{0D108BD9-81ED-4DB2-BD59-A6C34878D82A}">
                    <a16:rowId xmlns:a16="http://schemas.microsoft.com/office/drawing/2014/main" val="2930882242"/>
                  </a:ext>
                </a:extLst>
              </a:tr>
              <a:tr h="981102">
                <a:tc>
                  <a:txBody>
                    <a:bodyPr/>
                    <a:lstStyle/>
                    <a:p>
                      <a:r>
                        <a:rPr lang="en-US" sz="1900" dirty="0"/>
                        <a:t>Project site</a:t>
                      </a:r>
                    </a:p>
                  </a:txBody>
                  <a:tcPr marL="94337" marR="94337" marT="47168" marB="47168"/>
                </a:tc>
                <a:tc>
                  <a:txBody>
                    <a:bodyPr/>
                    <a:lstStyle/>
                    <a:p>
                      <a:r>
                        <a:rPr lang="en-US" sz="1900" dirty="0"/>
                        <a:t>A site for managing and collaborating on a project.  Brings all status, communication and artifacts relevant to the project into one place</a:t>
                      </a:r>
                    </a:p>
                  </a:txBody>
                  <a:tcPr marL="94337" marR="94337" marT="47168" marB="47168"/>
                </a:tc>
                <a:extLst>
                  <a:ext uri="{0D108BD9-81ED-4DB2-BD59-A6C34878D82A}">
                    <a16:rowId xmlns:a16="http://schemas.microsoft.com/office/drawing/2014/main" val="3920573935"/>
                  </a:ext>
                </a:extLst>
              </a:tr>
              <a:tr h="981102">
                <a:tc>
                  <a:txBody>
                    <a:bodyPr/>
                    <a:lstStyle/>
                    <a:p>
                      <a:r>
                        <a:rPr lang="en-US" sz="1900" dirty="0"/>
                        <a:t>Community Site</a:t>
                      </a:r>
                    </a:p>
                  </a:txBody>
                  <a:tcPr marL="94337" marR="94337" marT="47168" marB="471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Provides a forum experience in SharePoint. Communities are used to categorize and cultivate discussions among a broad group of people across organizations in a company.</a:t>
                      </a:r>
                    </a:p>
                    <a:p>
                      <a:endParaRPr lang="en-US" sz="1900" dirty="0"/>
                    </a:p>
                  </a:txBody>
                  <a:tcPr marL="94337" marR="94337" marT="47168" marB="47168"/>
                </a:tc>
                <a:extLst>
                  <a:ext uri="{0D108BD9-81ED-4DB2-BD59-A6C34878D82A}">
                    <a16:rowId xmlns:a16="http://schemas.microsoft.com/office/drawing/2014/main" val="3958027188"/>
                  </a:ext>
                </a:extLst>
              </a:tr>
            </a:tbl>
          </a:graphicData>
        </a:graphic>
      </p:graphicFrame>
      <p:sp>
        <p:nvSpPr>
          <p:cNvPr id="3" name="Rectangle 2">
            <a:extLst>
              <a:ext uri="{FF2B5EF4-FFF2-40B4-BE49-F238E27FC236}">
                <a16:creationId xmlns:a16="http://schemas.microsoft.com/office/drawing/2014/main" id="{61A16A8A-F4E0-4B9D-A289-14389C93CD31}"/>
              </a:ext>
            </a:extLst>
          </p:cNvPr>
          <p:cNvSpPr/>
          <p:nvPr/>
        </p:nvSpPr>
        <p:spPr>
          <a:xfrm>
            <a:off x="4503619" y="3126658"/>
            <a:ext cx="7214138" cy="22810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878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067A25-931E-494B-937D-183238FD6CC4}"/>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dirty="0">
                <a:solidFill>
                  <a:schemeClr val="bg1"/>
                </a:solidFill>
              </a:rPr>
              <a:t>Module 1: team sites</a:t>
            </a:r>
          </a:p>
        </p:txBody>
      </p:sp>
      <p:graphicFrame>
        <p:nvGraphicFramePr>
          <p:cNvPr id="4" name="Table 4">
            <a:extLst>
              <a:ext uri="{FF2B5EF4-FFF2-40B4-BE49-F238E27FC236}">
                <a16:creationId xmlns:a16="http://schemas.microsoft.com/office/drawing/2014/main" id="{E443D4A7-6FD0-400F-84C4-F9340B3DAA66}"/>
              </a:ext>
            </a:extLst>
          </p:cNvPr>
          <p:cNvGraphicFramePr>
            <a:graphicFrameLocks noGrp="1"/>
          </p:cNvGraphicFramePr>
          <p:nvPr>
            <p:ph idx="1"/>
            <p:extLst>
              <p:ext uri="{D42A27DB-BD31-4B8C-83A1-F6EECF244321}">
                <p14:modId xmlns:p14="http://schemas.microsoft.com/office/powerpoint/2010/main" val="2458293631"/>
              </p:ext>
            </p:extLst>
          </p:nvPr>
        </p:nvGraphicFramePr>
        <p:xfrm>
          <a:off x="4613469" y="2133601"/>
          <a:ext cx="7214139" cy="3788914"/>
        </p:xfrm>
        <a:graphic>
          <a:graphicData uri="http://schemas.openxmlformats.org/drawingml/2006/table">
            <a:tbl>
              <a:tblPr firstRow="1" bandRow="1">
                <a:tableStyleId>{5C22544A-7EE6-4342-B048-85BDC9FD1C3A}</a:tableStyleId>
              </a:tblPr>
              <a:tblGrid>
                <a:gridCol w="3233653">
                  <a:extLst>
                    <a:ext uri="{9D8B030D-6E8A-4147-A177-3AD203B41FA5}">
                      <a16:colId xmlns:a16="http://schemas.microsoft.com/office/drawing/2014/main" val="3432741550"/>
                    </a:ext>
                  </a:extLst>
                </a:gridCol>
                <a:gridCol w="3980486">
                  <a:extLst>
                    <a:ext uri="{9D8B030D-6E8A-4147-A177-3AD203B41FA5}">
                      <a16:colId xmlns:a16="http://schemas.microsoft.com/office/drawing/2014/main" val="511857147"/>
                    </a:ext>
                  </a:extLst>
                </a:gridCol>
              </a:tblGrid>
              <a:tr h="415082">
                <a:tc>
                  <a:txBody>
                    <a:bodyPr/>
                    <a:lstStyle/>
                    <a:p>
                      <a:r>
                        <a:rPr lang="en-US" sz="1900" dirty="0"/>
                        <a:t>Site Type</a:t>
                      </a:r>
                    </a:p>
                  </a:txBody>
                  <a:tcPr marL="94337" marR="94337" marT="47168" marB="47168"/>
                </a:tc>
                <a:tc>
                  <a:txBody>
                    <a:bodyPr/>
                    <a:lstStyle/>
                    <a:p>
                      <a:r>
                        <a:rPr lang="en-US" sz="1900" dirty="0"/>
                        <a:t>Use</a:t>
                      </a:r>
                    </a:p>
                  </a:txBody>
                  <a:tcPr marL="94337" marR="94337" marT="47168" marB="47168"/>
                </a:tc>
                <a:extLst>
                  <a:ext uri="{0D108BD9-81ED-4DB2-BD59-A6C34878D82A}">
                    <a16:rowId xmlns:a16="http://schemas.microsoft.com/office/drawing/2014/main" val="2710376212"/>
                  </a:ext>
                </a:extLst>
              </a:tr>
              <a:tr h="981102">
                <a:tc>
                  <a:txBody>
                    <a:bodyPr/>
                    <a:lstStyle/>
                    <a:p>
                      <a:r>
                        <a:rPr lang="en-US" sz="1900" dirty="0"/>
                        <a:t>Modern</a:t>
                      </a:r>
                    </a:p>
                  </a:txBody>
                  <a:tcPr marL="94337" marR="94337" marT="47168" marB="47168"/>
                </a:tc>
                <a:tc>
                  <a:txBody>
                    <a:bodyPr/>
                    <a:lstStyle/>
                    <a:p>
                      <a:r>
                        <a:rPr lang="en-US" sz="1900" dirty="0"/>
                        <a:t>Works with Office 365 Groups</a:t>
                      </a:r>
                    </a:p>
                    <a:p>
                      <a:r>
                        <a:rPr lang="en-US" sz="1900" dirty="0"/>
                        <a:t>Home Page has sections for News, Quick links, Site activity, and a Document Library</a:t>
                      </a:r>
                    </a:p>
                    <a:p>
                      <a:r>
                        <a:rPr lang="en-US" sz="1900" dirty="0"/>
                        <a:t>Can use built-in or customized themes for branding</a:t>
                      </a:r>
                    </a:p>
                  </a:txBody>
                  <a:tcPr marL="94337" marR="94337" marT="47168" marB="47168"/>
                </a:tc>
                <a:extLst>
                  <a:ext uri="{0D108BD9-81ED-4DB2-BD59-A6C34878D82A}">
                    <a16:rowId xmlns:a16="http://schemas.microsoft.com/office/drawing/2014/main" val="2930882242"/>
                  </a:ext>
                </a:extLst>
              </a:tr>
              <a:tr h="981102">
                <a:tc>
                  <a:txBody>
                    <a:bodyPr/>
                    <a:lstStyle/>
                    <a:p>
                      <a:r>
                        <a:rPr lang="en-US" sz="1900" dirty="0"/>
                        <a:t>Classic</a:t>
                      </a:r>
                    </a:p>
                  </a:txBody>
                  <a:tcPr marL="94337" marR="94337" marT="47168" marB="47168"/>
                </a:tc>
                <a:tc>
                  <a:txBody>
                    <a:bodyPr/>
                    <a:lstStyle/>
                    <a:p>
                      <a:r>
                        <a:rPr lang="en-US" sz="1900" dirty="0"/>
                        <a:t>Does not work with Office 365 Groups</a:t>
                      </a:r>
                    </a:p>
                    <a:p>
                      <a:r>
                        <a:rPr lang="en-US" sz="1900" dirty="0"/>
                        <a:t>Home Page has web parts for Announcements, Calendar, and Links</a:t>
                      </a:r>
                    </a:p>
                    <a:p>
                      <a:r>
                        <a:rPr lang="en-US" sz="1900" dirty="0"/>
                        <a:t>Used site themes, alternate CSS, and master pages for branding</a:t>
                      </a:r>
                    </a:p>
                  </a:txBody>
                  <a:tcPr marL="94337" marR="94337" marT="47168" marB="47168"/>
                </a:tc>
                <a:extLst>
                  <a:ext uri="{0D108BD9-81ED-4DB2-BD59-A6C34878D82A}">
                    <a16:rowId xmlns:a16="http://schemas.microsoft.com/office/drawing/2014/main" val="3920573935"/>
                  </a:ext>
                </a:extLst>
              </a:tr>
            </a:tbl>
          </a:graphicData>
        </a:graphic>
      </p:graphicFrame>
      <p:sp>
        <p:nvSpPr>
          <p:cNvPr id="3" name="Rectangle 2">
            <a:extLst>
              <a:ext uri="{FF2B5EF4-FFF2-40B4-BE49-F238E27FC236}">
                <a16:creationId xmlns:a16="http://schemas.microsoft.com/office/drawing/2014/main" id="{61A16A8A-F4E0-4B9D-A289-14389C93CD31}"/>
              </a:ext>
            </a:extLst>
          </p:cNvPr>
          <p:cNvSpPr/>
          <p:nvPr/>
        </p:nvSpPr>
        <p:spPr>
          <a:xfrm>
            <a:off x="4503619" y="3126658"/>
            <a:ext cx="7214138" cy="22810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91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2: page content</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220652142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63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6E5030-AD9B-4AAA-BC4A-DE6B739B342B}"/>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Module 2: page content</a:t>
            </a:r>
          </a:p>
        </p:txBody>
      </p:sp>
      <p:graphicFrame>
        <p:nvGraphicFramePr>
          <p:cNvPr id="5" name="Content Placeholder 2">
            <a:extLst>
              <a:ext uri="{FF2B5EF4-FFF2-40B4-BE49-F238E27FC236}">
                <a16:creationId xmlns:a16="http://schemas.microsoft.com/office/drawing/2014/main" id="{4FD54F65-E3D8-4E8F-982F-14956AFF6C96}"/>
              </a:ext>
            </a:extLst>
          </p:cNvPr>
          <p:cNvGraphicFramePr>
            <a:graphicFrameLocks noGrp="1"/>
          </p:cNvGraphicFramePr>
          <p:nvPr>
            <p:ph idx="1"/>
            <p:extLst>
              <p:ext uri="{D42A27DB-BD31-4B8C-83A1-F6EECF244321}">
                <p14:modId xmlns:p14="http://schemas.microsoft.com/office/powerpoint/2010/main" val="292609451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953184"/>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C2F32"/>
      </a:dk2>
      <a:lt2>
        <a:srgbClr val="F3F3F0"/>
      </a:lt2>
      <a:accent1>
        <a:srgbClr val="453BE9"/>
      </a:accent1>
      <a:accent2>
        <a:srgbClr val="175BD5"/>
      </a:accent2>
      <a:accent3>
        <a:srgbClr val="27BAE4"/>
      </a:accent3>
      <a:accent4>
        <a:srgbClr val="15C2A1"/>
      </a:accent4>
      <a:accent5>
        <a:srgbClr val="23C562"/>
      </a:accent5>
      <a:accent6>
        <a:srgbClr val="1AC816"/>
      </a:accent6>
      <a:hlink>
        <a:srgbClr val="349E6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6791</TotalTime>
  <Words>1055</Words>
  <Application>Microsoft Office PowerPoint</Application>
  <PresentationFormat>Widescreen</PresentationFormat>
  <Paragraphs>107</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Slide Titles</vt:lpstr>
      </vt:variant>
      <vt:variant>
        <vt:i4>14</vt:i4>
      </vt:variant>
      <vt:variant>
        <vt:lpstr>Custom Shows</vt:lpstr>
      </vt:variant>
      <vt:variant>
        <vt:i4>6</vt:i4>
      </vt:variant>
    </vt:vector>
  </HeadingPairs>
  <TitlesOfParts>
    <vt:vector size="23" baseType="lpstr">
      <vt:lpstr>Arial</vt:lpstr>
      <vt:lpstr>Tw Cen MT</vt:lpstr>
      <vt:lpstr>GradientRiseVTI</vt:lpstr>
      <vt:lpstr>Microsoft© SharePoint 2019 site owner</vt:lpstr>
      <vt:lpstr>Course overview</vt:lpstr>
      <vt:lpstr>SharePoint 2019 Site architecture</vt:lpstr>
      <vt:lpstr>Module 1: working with sites</vt:lpstr>
      <vt:lpstr>Module 1: basic terminology</vt:lpstr>
      <vt:lpstr>Module 1: types of sites</vt:lpstr>
      <vt:lpstr>Module 1: team sites</vt:lpstr>
      <vt:lpstr>Module 2: page content</vt:lpstr>
      <vt:lpstr>Module 2: page content</vt:lpstr>
      <vt:lpstr>Module 3: site columns and content types</vt:lpstr>
      <vt:lpstr>Module 3: site columns and content types</vt:lpstr>
      <vt:lpstr>Module 4: managing SharePoint site permissions</vt:lpstr>
      <vt:lpstr>Module 4: permission Levels</vt:lpstr>
      <vt:lpstr>conclusion</vt:lpstr>
      <vt:lpstr>Course Introduction</vt:lpstr>
      <vt:lpstr>Module 1 - Working with Sites</vt:lpstr>
      <vt:lpstr>Module 2 - Page Content</vt:lpstr>
      <vt:lpstr>Module 3 - Site Columns and Content Types</vt:lpstr>
      <vt:lpstr>Module 4:  Site Permissions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2016 beginner tutorial</dc:title>
  <dc:creator>Trish Conner-Cato</dc:creator>
  <cp:lastModifiedBy>Trish Conner-Cato</cp:lastModifiedBy>
  <cp:revision>52</cp:revision>
  <dcterms:created xsi:type="dcterms:W3CDTF">2021-05-28T02:53:58Z</dcterms:created>
  <dcterms:modified xsi:type="dcterms:W3CDTF">2022-02-09T10:25:34Z</dcterms:modified>
</cp:coreProperties>
</file>