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0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420EE-6CF7-4FD6-A6B8-1B8348C6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091AEE-4A0C-4E4D-9DA9-599C0B609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E84AE-FF2A-4840-8B43-B01D6AA0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4231A2-8116-4960-B669-92A33222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3DEC2-4E3C-4482-849D-89FF061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27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195BC-E949-4A97-BCFE-4CB15461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8C2C8-A9D7-4CAE-9D22-00C16D6DC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67112-150E-4723-AB3A-2BDF5311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FFB368-BFF6-4E22-BF23-A53BA300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79358-E1A4-489B-AC6B-9AB96BAF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D3B82C-B74B-411A-8B84-777156171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F4AD07-F459-467D-9746-AB04534C9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43E7B-9DE5-4E0C-87AF-B9A2D27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ECAB5-9D62-4231-80A6-1FECC20A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35418-7062-4173-A13C-67D3AA6E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6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9D384-5D4B-4C6B-9CD3-95328C5D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8D944-27DF-42EA-BE9F-3B9871A0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C2BD57-C406-4A25-9C4E-3EF13C5D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EDA410-0644-4297-85DD-B45A918B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876C56-A589-4C31-9CF2-9376417C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6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51174-A899-46CC-829B-6BD8A734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0D77F-29A5-4B39-8A0A-BCC943CE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46D39-920E-4431-A926-5C0A73B3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FC5DE-4760-46F2-8342-6B336EA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0558B7-84A1-48C6-AFF9-92587D66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3F9A9-D272-4549-913B-DD45C37E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0AB36-B6E2-4DE4-8866-8F99E2CA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D86A6F-C8DA-456E-BF47-B3A73DD5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872AEC-E4B8-4D48-8981-2D516922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1C916-C6F7-47F1-A6E8-AA28B368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D63C8E-48A7-48BD-A96D-0B036928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6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E0D32-B3F2-4CD6-97FF-3521D2A3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DB3B53-4C74-4B86-AAD0-A37B2A5D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671717-9038-4376-BEF7-8AA86B0BD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BD4821-65C8-4F65-8289-E5136F53B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05A377-DE65-457F-B5A8-365407853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B95BF5-26A9-4F9A-A110-1658124E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3F4BF2-7B39-4373-9D94-DC832800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DAF50C-9FA9-4E9A-82A1-1EDAF87F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8F516-D754-43B7-B3B9-9979F886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324A2C-9734-4F74-9E73-77311176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D31320-193F-46B9-85F9-A46D4AB2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23056C-B0E8-4A3E-A9D3-D49EBED3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3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50C9E4-4EE0-4F48-B5EA-792592E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ACB13-5BFA-4D48-B6AE-C1D85C19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E49A26-CE2A-469F-A084-1D1175F9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3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87376-2B77-4F0B-AB35-7A8B6E8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8A402-5B51-456C-ADF4-F6E34868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5498C-DD93-41C3-8BBC-10E725E6F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52166E-F0A3-46FC-AC21-5EF84416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0DDDFD-072A-4348-A3E5-34BE836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625BA6-F2EF-446F-B95F-ED5EA7B5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00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4B916-2955-4C62-ACD6-882D9AAD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50E0E7-7B7D-4D1B-B9CC-9AC83949C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7F0C0E-A6FC-4800-A7A8-853F4E179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93C21B-1DFE-4DF1-BFA4-2EB8C954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14431-2586-4A38-8D5D-8E50EEAF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E7BAF-D0B4-4292-B1B1-F5FF9C8C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44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56705-9AE4-45F4-86CE-EB270465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3ED55B-E5D4-47CB-8F09-3662D2D2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057CE-2ABA-4C81-854C-A51DA9E59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E3311-6017-45B0-919F-BAB1AD6B6AF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B86FC-550A-4977-A7D3-C361491CF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36D99-3448-4005-913A-49D8FF72B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E63D7-83C1-4F3F-B695-DCB7901E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4606E-F299-48E4-98A6-9639E63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Настольное приложение для учёта абитуриентов техникума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8C8ACF-4304-43D2-AA98-0DAA41128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ctr"/>
          <a:lstStyle/>
          <a:p>
            <a:pPr marL="0" indent="0">
              <a:buNone/>
            </a:pPr>
            <a:r>
              <a:rPr lang="ru-RU" dirty="0"/>
              <a:t>Выполнил:</a:t>
            </a:r>
          </a:p>
          <a:p>
            <a:pPr marL="0" indent="0">
              <a:buNone/>
            </a:pPr>
            <a:r>
              <a:rPr lang="ru-RU" dirty="0"/>
              <a:t>Студент группы П-41 </a:t>
            </a:r>
            <a:r>
              <a:rPr lang="en-US" dirty="0"/>
              <a:t>|</a:t>
            </a:r>
            <a:r>
              <a:rPr lang="ru-RU" dirty="0"/>
              <a:t> Валиев Е.П.</a:t>
            </a:r>
          </a:p>
          <a:p>
            <a:pPr marL="0" indent="0">
              <a:buNone/>
            </a:pPr>
            <a:r>
              <a:rPr lang="ru-RU" dirty="0"/>
              <a:t>Руководитель:</a:t>
            </a:r>
          </a:p>
          <a:p>
            <a:pPr marL="0" indent="0">
              <a:buNone/>
            </a:pPr>
            <a:r>
              <a:rPr lang="ru-RU" dirty="0"/>
              <a:t>Преподаватель МРМТ </a:t>
            </a:r>
            <a:r>
              <a:rPr lang="en-US" dirty="0"/>
              <a:t>|</a:t>
            </a:r>
            <a:r>
              <a:rPr lang="ru-RU" dirty="0"/>
              <a:t> Савинов А.Н.</a:t>
            </a:r>
          </a:p>
        </p:txBody>
      </p:sp>
    </p:spTree>
    <p:extLst>
      <p:ext uri="{BB962C8B-B14F-4D97-AF65-F5344CB8AC3E}">
        <p14:creationId xmlns:p14="http://schemas.microsoft.com/office/powerpoint/2010/main" val="288207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E0B5B-F911-49F8-9168-B67AB225F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6357"/>
          </a:xfrm>
        </p:spPr>
        <p:txBody>
          <a:bodyPr>
            <a:normAutofit fontScale="90000"/>
          </a:bodyPr>
          <a:lstStyle/>
          <a:p>
            <a:r>
              <a:rPr lang="ru-RU" dirty="0"/>
              <a:t>Взаимосвязь приложения и базы данных</a:t>
            </a:r>
            <a:br>
              <a:rPr lang="ru-RU" dirty="0"/>
            </a:br>
            <a:r>
              <a:rPr lang="ru-RU" dirty="0"/>
              <a:t>Сохранение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F04697-4336-44C4-803C-BC06D0925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8720"/>
            <a:ext cx="9530080" cy="2555240"/>
          </a:xfrm>
        </p:spPr>
        <p:txBody>
          <a:bodyPr>
            <a:normAutofit fontScale="92500"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/>
              <a:t>В приложении используются пакеты </a:t>
            </a:r>
            <a:r>
              <a:rPr lang="en-US" dirty="0"/>
              <a:t>NuGet</a:t>
            </a:r>
            <a:r>
              <a:rPr lang="ru-RU" dirty="0"/>
              <a:t> помогающие подключится к базе данных и сохранить данные для подключения и авторизации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MySql.Data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System.Text.Json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8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ABF18-155E-424D-A989-67D91965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E8F33-ED33-4B49-AE41-F3BFB746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356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распространяется на бесплатной основе и хранится в репозитории </a:t>
            </a:r>
            <a:r>
              <a:rPr lang="en-US" dirty="0"/>
              <a:t>GitHub</a:t>
            </a:r>
            <a:r>
              <a:rPr lang="ru-RU" dirty="0"/>
              <a:t>. Каждый техникум сможет использовать данное приложение в собственных целях.</a:t>
            </a:r>
          </a:p>
          <a:p>
            <a:pPr marL="0" indent="0">
              <a:buNone/>
            </a:pPr>
            <a:r>
              <a:rPr lang="ru-RU" dirty="0"/>
              <a:t>При необходимости учебное заведение может усовершенствовать данное приложение.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4D7CCC-9506-4079-B73B-90C03219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500" y="1690688"/>
            <a:ext cx="379147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C820B-C344-451A-BBEC-471C39D2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0" y="245808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0462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F9612-2EB7-423D-AABD-460CDBD95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86240" cy="889317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7D65C6-60D3-4BC0-BE05-DA422EB4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7760"/>
            <a:ext cx="9895840" cy="3799840"/>
          </a:xfrm>
        </p:spPr>
        <p:txBody>
          <a:bodyPr/>
          <a:lstStyle/>
          <a:p>
            <a:pPr indent="450000" algn="just">
              <a:lnSpc>
                <a:spcPct val="150000"/>
              </a:lnSpc>
            </a:pPr>
            <a:r>
              <a:rPr lang="ru-RU" dirty="0"/>
              <a:t>В данной работе описана разработка программного обеспечения для учёта абитуриентов учебного заведения. Приложение предназначено для упрощения рутинных процессов оформления.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3329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6EBAA-2B71-4DE1-8787-E41CE506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Разделы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DBC14-6E83-4400-B468-A15A8A40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Авторизация</a:t>
            </a:r>
          </a:p>
          <a:p>
            <a:pPr>
              <a:lnSpc>
                <a:spcPct val="150000"/>
              </a:lnSpc>
            </a:pPr>
            <a:r>
              <a:rPr lang="ru-RU" dirty="0"/>
              <a:t>Настройки соединения с базой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Окно администратора</a:t>
            </a:r>
          </a:p>
          <a:p>
            <a:pPr>
              <a:lnSpc>
                <a:spcPct val="150000"/>
              </a:lnSpc>
            </a:pPr>
            <a:r>
              <a:rPr lang="ru-RU" dirty="0"/>
              <a:t>Окно регистратора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47127344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31277-5155-4280-8841-E399DBAB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Окно авторизации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453587E-4D1F-4790-808A-FFE81F1E3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385" y="1690688"/>
            <a:ext cx="6017230" cy="46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7F492-9930-441A-A470-5CD7B825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Настройки соединения с базой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DF73AF2-225C-484B-9793-5CABBF1F4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783" y="1690688"/>
            <a:ext cx="6154433" cy="4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DF79E-B76E-4587-B281-2A5DB321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Форма регистратора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0684356-683B-4A4E-9D6E-AAD1056A4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517" y="1690688"/>
            <a:ext cx="45109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B108B-6D92-4622-9375-839DDAA4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4AFCF-A71F-435F-B2F7-ACBD3BF07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5575"/>
          </a:xfrm>
        </p:spPr>
        <p:txBody>
          <a:bodyPr>
            <a:normAutofit fontScale="70000" lnSpcReduction="20000"/>
          </a:bodyPr>
          <a:lstStyle/>
          <a:p>
            <a:pPr marL="0" indent="450000" algn="just">
              <a:lnSpc>
                <a:spcPct val="160000"/>
              </a:lnSpc>
              <a:buNone/>
            </a:pPr>
            <a:r>
              <a:rPr lang="ru-RU" dirty="0"/>
              <a:t>Для разработки приложения была использована кроссплатформенная среда разработки </a:t>
            </a:r>
            <a:r>
              <a:rPr lang="en-US" dirty="0"/>
              <a:t>— Visual Studio Community 2022</a:t>
            </a:r>
            <a:r>
              <a:rPr lang="ru-RU" dirty="0"/>
              <a:t> и язык программирования </a:t>
            </a:r>
            <a:r>
              <a:rPr lang="en-US" dirty="0"/>
              <a:t>C#</a:t>
            </a:r>
            <a:r>
              <a:rPr lang="ru-RU" dirty="0"/>
              <a:t>.</a:t>
            </a:r>
          </a:p>
          <a:p>
            <a:pPr marL="0" indent="450000" algn="just">
              <a:lnSpc>
                <a:spcPct val="160000"/>
              </a:lnSpc>
              <a:buNone/>
            </a:pPr>
            <a:r>
              <a:rPr lang="ru-RU" dirty="0"/>
              <a:t>Для хранения данных был сделан выбор в пользу СУБД — </a:t>
            </a:r>
            <a:r>
              <a:rPr lang="en-US" dirty="0"/>
              <a:t>MySQL.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Данные выборы объясняются удобным функционалом и бесплатным распространением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783AB7-AC49-42F1-9EFE-4E9C74A5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83" y="4521200"/>
            <a:ext cx="37242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# logo – PPSystems AB">
            <a:extLst>
              <a:ext uri="{FF2B5EF4-FFF2-40B4-BE49-F238E27FC236}">
                <a16:creationId xmlns:a16="http://schemas.microsoft.com/office/drawing/2014/main" id="{BBCD256A-2082-42F7-A1F3-A6E5D519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67541"/>
            <a:ext cx="2049225" cy="226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6482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AD293-E978-48A1-B147-99390401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CA8E6-2130-4B3A-BC41-C4FF4FDC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6840" cy="4351338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buNone/>
            </a:pPr>
            <a:r>
              <a:rPr lang="ru-RU" dirty="0"/>
              <a:t>Для дальнейшей работы вместе с проектом поставляется дамп базы данных, содержащий все необходимые структуры таблиц, а также процедуры и функции, необходимые для обеспечения безопасности будущих данных.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B2AD93-883D-4FB6-813F-11B8D23CA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747" y="1690688"/>
            <a:ext cx="320967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EEDF7-7AF0-4DFB-BAB5-AA20B4DB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C36CBD-4717-4FD7-9E1E-F21B878C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54" y="1299819"/>
            <a:ext cx="5922012" cy="51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8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217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Настольное приложение для учёта абитуриентов техникума</vt:lpstr>
      <vt:lpstr>Постановка задачи</vt:lpstr>
      <vt:lpstr>Разделы приложения</vt:lpstr>
      <vt:lpstr>Окно авторизации</vt:lpstr>
      <vt:lpstr>Настройки соединения с базой данных</vt:lpstr>
      <vt:lpstr>Форма регистратора</vt:lpstr>
      <vt:lpstr>Средства разработки</vt:lpstr>
      <vt:lpstr>База данных</vt:lpstr>
      <vt:lpstr>Структура базы данных</vt:lpstr>
      <vt:lpstr>Взаимосвязь приложения и базы данных Сохранение данных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Настольное приложение для учёта абитуриентов техникума</dc:title>
  <dc:creator>Евгений Валиев</dc:creator>
  <cp:lastModifiedBy>Евгений Валиев</cp:lastModifiedBy>
  <cp:revision>5</cp:revision>
  <dcterms:created xsi:type="dcterms:W3CDTF">2024-06-16T14:14:49Z</dcterms:created>
  <dcterms:modified xsi:type="dcterms:W3CDTF">2024-06-16T22:54:49Z</dcterms:modified>
</cp:coreProperties>
</file>