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ECE-3388-27DA-ECD4-6EF3BEE68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CEBBC-79E6-BC3A-A3AD-49B7AA17A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35F7-5DD9-2E51-7DBB-05CF50F0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8DAF-B01A-0ED4-77AF-BC842A33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0F68-9F5D-7323-8276-2482D039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9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E95B-3593-2BD2-B4F6-1595721F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C99B7-2F73-9E30-723B-F51E2B8F1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2169-F478-1267-FDD5-C13B3E1B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9478-93DC-F483-D2B7-FD390430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57D9-F88F-19D9-FC30-6AD118AE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3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976D7-3990-307F-2A26-D52D4DAE8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ECCA-F84F-C513-D80F-DA43D4113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727D-5886-BF1A-B3CB-04561D39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0C1E-56DB-7A59-4D84-D35B2E49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D4EE-E65C-55D0-33C2-18B33F06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EE12-A38C-EAAB-1969-261489E2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CF4E-BA56-C8F8-E11A-C9D59FAE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2BD63-A2DC-E64C-909B-D9F3E9CF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B48A-6684-AE97-4133-B4C097F1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ED4B-3EB1-B814-99DC-D4953680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3883-2F46-796F-62D4-2296E6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F9D4B-7EA5-3925-24F3-E82F731C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3800-F860-F225-CC4A-CC4969BC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80D8B-5791-AB72-F6A3-7C7D43B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750D-DCCD-1DE8-BFE2-DB4E9CF3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9CAF-3B96-4153-F447-791CD258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A447-3DC2-671A-56CC-6E0BDD40D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3C006-919F-A6D8-5FB0-F9EA670A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CA4-3FB8-076E-A891-1E61796F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859E1-9244-EECC-5759-434B27A9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3DE7-AE40-0F0D-0E8F-8D088CAC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8006-E73D-994D-50BB-DF1B542C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F3E6-85DF-478A-216B-0D9E757F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37D88-2501-8E0F-FDB9-006636B79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3220B-0DA2-0954-0677-FCEB03F5D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65475-11B1-F29C-273E-0DB9709EB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D1E74-E620-9605-5AF6-5DFD76A1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9CD02-F68F-334A-1F4E-C5B3246A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C6991-10ED-8268-110C-2D0272D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67A2-7E37-8FC1-63A8-38969DFD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B756D-68A5-4E72-0D36-2F874394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3A92A-F487-B0FB-B4AA-6888FB90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377F9-2765-0426-74E3-6BD77B66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5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497AF-81FD-07C5-88C6-512D06B3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D16DC-B930-B701-0129-BDE702CD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369E7-3E15-783D-3BB7-67FCE727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5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2334-A33E-1A02-DF13-66875657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C9B6-7F9F-F4E1-3EE0-853B588A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8A6A3-3546-5A85-56B8-774415DE8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7B08-E928-B428-295D-8A632A76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BD3B-35DB-80DF-A9E3-BFDA6E86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99F8E-080A-8CFA-222A-5643B6BD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F69F-9260-439C-9398-475FE42F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98BA3-F11A-537E-2418-6A818EF21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26524-AF97-F639-E1B4-6AF43B67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9D54C-EAAC-FC52-F74E-07131C83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8BDD-F363-C354-523A-AB97601B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6BCCC-5ADA-76C3-F472-AB22444B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E2937-B214-3A6F-12BF-EEFBD921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0A555-E95A-1103-1FD1-0699BEA7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46193-AF4F-643B-AEE5-0A5B1ED8F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DF9E-DF57-4DC4-A073-439B9018AB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C1D3-DAC6-96E7-01DA-44FCA000E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6EEF-7956-B768-32BB-351F7924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7FD5-369C-44F2-BDEA-1D73F06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sheet with black text&#10;&#10;Description automatically generated">
            <a:extLst>
              <a:ext uri="{FF2B5EF4-FFF2-40B4-BE49-F238E27FC236}">
                <a16:creationId xmlns:a16="http://schemas.microsoft.com/office/drawing/2014/main" id="{F996934C-233A-3D2F-A376-F3CB81A41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625"/>
            <a:ext cx="9753600" cy="68103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68FFA9-6D19-BCF6-C5C3-2E36D77E6DDD}"/>
              </a:ext>
            </a:extLst>
          </p:cNvPr>
          <p:cNvSpPr/>
          <p:nvPr/>
        </p:nvSpPr>
        <p:spPr>
          <a:xfrm>
            <a:off x="8657253" y="1273455"/>
            <a:ext cx="101513" cy="1042177"/>
          </a:xfrm>
          <a:prstGeom prst="rect">
            <a:avLst/>
          </a:prstGeom>
          <a:solidFill>
            <a:srgbClr val="FFC41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6F337-56BA-3F60-DA2F-8475583C278F}"/>
              </a:ext>
            </a:extLst>
          </p:cNvPr>
          <p:cNvSpPr/>
          <p:nvPr/>
        </p:nvSpPr>
        <p:spPr>
          <a:xfrm>
            <a:off x="9089053" y="2315632"/>
            <a:ext cx="101513" cy="1042177"/>
          </a:xfrm>
          <a:prstGeom prst="rect">
            <a:avLst/>
          </a:prstGeom>
          <a:solidFill>
            <a:srgbClr val="FFC41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F0059-9C30-B627-649F-E04B07554543}"/>
              </a:ext>
            </a:extLst>
          </p:cNvPr>
          <p:cNvSpPr/>
          <p:nvPr/>
        </p:nvSpPr>
        <p:spPr>
          <a:xfrm>
            <a:off x="7797886" y="3390899"/>
            <a:ext cx="101513" cy="1042177"/>
          </a:xfrm>
          <a:prstGeom prst="rect">
            <a:avLst/>
          </a:prstGeom>
          <a:solidFill>
            <a:srgbClr val="FFC41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B0846-2395-304E-E07A-AE6EA601FE3D}"/>
              </a:ext>
            </a:extLst>
          </p:cNvPr>
          <p:cNvSpPr/>
          <p:nvPr/>
        </p:nvSpPr>
        <p:spPr>
          <a:xfrm>
            <a:off x="7797885" y="4433076"/>
            <a:ext cx="101513" cy="1042177"/>
          </a:xfrm>
          <a:prstGeom prst="rect">
            <a:avLst/>
          </a:prstGeom>
          <a:solidFill>
            <a:srgbClr val="FFC41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8A90E-4AD9-619A-32F2-F406112B9674}"/>
              </a:ext>
            </a:extLst>
          </p:cNvPr>
          <p:cNvSpPr/>
          <p:nvPr/>
        </p:nvSpPr>
        <p:spPr>
          <a:xfrm>
            <a:off x="6096000" y="5512576"/>
            <a:ext cx="101513" cy="1042177"/>
          </a:xfrm>
          <a:prstGeom prst="rect">
            <a:avLst/>
          </a:prstGeom>
          <a:solidFill>
            <a:srgbClr val="FFC41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48449-2489-313B-2781-BAD2CE38286F}"/>
              </a:ext>
            </a:extLst>
          </p:cNvPr>
          <p:cNvSpPr txBox="1"/>
          <p:nvPr/>
        </p:nvSpPr>
        <p:spPr>
          <a:xfrm>
            <a:off x="8758766" y="1451250"/>
            <a:ext cx="805112" cy="369332"/>
          </a:xfrm>
          <a:prstGeom prst="rect">
            <a:avLst/>
          </a:prstGeom>
          <a:solidFill>
            <a:srgbClr val="FFC41D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79D4F-D246-335A-A428-690DD8DAF859}"/>
              </a:ext>
            </a:extLst>
          </p:cNvPr>
          <p:cNvSpPr txBox="1"/>
          <p:nvPr/>
        </p:nvSpPr>
        <p:spPr>
          <a:xfrm>
            <a:off x="9190566" y="2652054"/>
            <a:ext cx="805112" cy="369332"/>
          </a:xfrm>
          <a:prstGeom prst="rect">
            <a:avLst/>
          </a:prstGeom>
          <a:solidFill>
            <a:srgbClr val="FFC41D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1600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DA405-25B9-D286-71B7-B3A84201A24D}"/>
              </a:ext>
            </a:extLst>
          </p:cNvPr>
          <p:cNvSpPr txBox="1"/>
          <p:nvPr/>
        </p:nvSpPr>
        <p:spPr>
          <a:xfrm>
            <a:off x="7899398" y="3727321"/>
            <a:ext cx="805112" cy="369332"/>
          </a:xfrm>
          <a:prstGeom prst="rect">
            <a:avLst/>
          </a:prstGeom>
          <a:solidFill>
            <a:srgbClr val="FFC41D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1430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BBD71-DD06-C7BE-F6AF-967D3575B6F6}"/>
              </a:ext>
            </a:extLst>
          </p:cNvPr>
          <p:cNvSpPr txBox="1"/>
          <p:nvPr/>
        </p:nvSpPr>
        <p:spPr>
          <a:xfrm>
            <a:off x="7899398" y="4771958"/>
            <a:ext cx="805112" cy="369332"/>
          </a:xfrm>
          <a:prstGeom prst="rect">
            <a:avLst/>
          </a:prstGeom>
          <a:solidFill>
            <a:srgbClr val="FFC41D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1430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D50733-622D-C6F7-4DC8-9C3BB4BECEC0}"/>
              </a:ext>
            </a:extLst>
          </p:cNvPr>
          <p:cNvSpPr txBox="1"/>
          <p:nvPr/>
        </p:nvSpPr>
        <p:spPr>
          <a:xfrm>
            <a:off x="6197513" y="5848998"/>
            <a:ext cx="805112" cy="369332"/>
          </a:xfrm>
          <a:prstGeom prst="rect">
            <a:avLst/>
          </a:prstGeom>
          <a:solidFill>
            <a:srgbClr val="FFC41D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1230</a:t>
            </a:r>
          </a:p>
        </p:txBody>
      </p:sp>
    </p:spTree>
    <p:extLst>
      <p:ext uri="{BB962C8B-B14F-4D97-AF65-F5344CB8AC3E}">
        <p14:creationId xmlns:p14="http://schemas.microsoft.com/office/powerpoint/2010/main" val="77138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heet with black text&#10;&#10;Description automatically generated">
            <a:extLst>
              <a:ext uri="{FF2B5EF4-FFF2-40B4-BE49-F238E27FC236}">
                <a16:creationId xmlns:a16="http://schemas.microsoft.com/office/drawing/2014/main" id="{03F24222-A7FD-91CB-74DA-6A76AD63F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74" y="18662"/>
            <a:ext cx="969971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5E7507-F235-ED55-23BB-4AFD0BA6F124}"/>
              </a:ext>
            </a:extLst>
          </p:cNvPr>
          <p:cNvSpPr/>
          <p:nvPr/>
        </p:nvSpPr>
        <p:spPr>
          <a:xfrm>
            <a:off x="8225453" y="1273455"/>
            <a:ext cx="101513" cy="1042177"/>
          </a:xfrm>
          <a:prstGeom prst="rect">
            <a:avLst/>
          </a:prstGeom>
          <a:solidFill>
            <a:srgbClr val="FFC41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9EBE0-8FEB-DC05-F662-3CD464E0E1C2}"/>
              </a:ext>
            </a:extLst>
          </p:cNvPr>
          <p:cNvSpPr/>
          <p:nvPr/>
        </p:nvSpPr>
        <p:spPr>
          <a:xfrm>
            <a:off x="9069476" y="2325158"/>
            <a:ext cx="101513" cy="1042177"/>
          </a:xfrm>
          <a:prstGeom prst="rect">
            <a:avLst/>
          </a:prstGeom>
          <a:solidFill>
            <a:srgbClr val="FFC41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C448C-36DB-1129-42C3-2DEE4664EF41}"/>
              </a:ext>
            </a:extLst>
          </p:cNvPr>
          <p:cNvSpPr/>
          <p:nvPr/>
        </p:nvSpPr>
        <p:spPr>
          <a:xfrm>
            <a:off x="7793126" y="3376861"/>
            <a:ext cx="101513" cy="1042177"/>
          </a:xfrm>
          <a:prstGeom prst="rect">
            <a:avLst/>
          </a:prstGeom>
          <a:solidFill>
            <a:srgbClr val="FFC41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CA789-23B2-6F8D-F92C-CD26B26DCFF4}"/>
              </a:ext>
            </a:extLst>
          </p:cNvPr>
          <p:cNvSpPr/>
          <p:nvPr/>
        </p:nvSpPr>
        <p:spPr>
          <a:xfrm>
            <a:off x="8640851" y="4453186"/>
            <a:ext cx="101513" cy="1042177"/>
          </a:xfrm>
          <a:prstGeom prst="rect">
            <a:avLst/>
          </a:prstGeom>
          <a:solidFill>
            <a:srgbClr val="FFC41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92F04-F05F-3413-BD48-A40E53151A97}"/>
              </a:ext>
            </a:extLst>
          </p:cNvPr>
          <p:cNvSpPr txBox="1"/>
          <p:nvPr/>
        </p:nvSpPr>
        <p:spPr>
          <a:xfrm>
            <a:off x="8317635" y="1453204"/>
            <a:ext cx="805112" cy="369332"/>
          </a:xfrm>
          <a:prstGeom prst="rect">
            <a:avLst/>
          </a:prstGeom>
          <a:solidFill>
            <a:srgbClr val="FFC41D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7B771-FBF8-A343-2C63-B15CEA90A991}"/>
              </a:ext>
            </a:extLst>
          </p:cNvPr>
          <p:cNvSpPr txBox="1"/>
          <p:nvPr/>
        </p:nvSpPr>
        <p:spPr>
          <a:xfrm>
            <a:off x="9170989" y="2661580"/>
            <a:ext cx="805112" cy="369332"/>
          </a:xfrm>
          <a:prstGeom prst="rect">
            <a:avLst/>
          </a:prstGeom>
          <a:solidFill>
            <a:srgbClr val="FFC41D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1600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8044A-8866-ED38-A64C-604FCCB687C3}"/>
              </a:ext>
            </a:extLst>
          </p:cNvPr>
          <p:cNvSpPr txBox="1"/>
          <p:nvPr/>
        </p:nvSpPr>
        <p:spPr>
          <a:xfrm>
            <a:off x="7894639" y="3713283"/>
            <a:ext cx="805112" cy="369332"/>
          </a:xfrm>
          <a:prstGeom prst="rect">
            <a:avLst/>
          </a:prstGeom>
          <a:solidFill>
            <a:srgbClr val="FFC41D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1430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08ACA-C746-560F-5F3D-BC67947DBE6A}"/>
              </a:ext>
            </a:extLst>
          </p:cNvPr>
          <p:cNvSpPr txBox="1"/>
          <p:nvPr/>
        </p:nvSpPr>
        <p:spPr>
          <a:xfrm>
            <a:off x="8742364" y="4769121"/>
            <a:ext cx="805112" cy="369332"/>
          </a:xfrm>
          <a:prstGeom prst="rect">
            <a:avLst/>
          </a:prstGeom>
          <a:solidFill>
            <a:srgbClr val="FFC41D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1530</a:t>
            </a:r>
          </a:p>
        </p:txBody>
      </p:sp>
    </p:spTree>
    <p:extLst>
      <p:ext uri="{BB962C8B-B14F-4D97-AF65-F5344CB8AC3E}">
        <p14:creationId xmlns:p14="http://schemas.microsoft.com/office/powerpoint/2010/main" val="93942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Benz Chong</dc:creator>
  <cp:lastModifiedBy>Benz Chong</cp:lastModifiedBy>
  <cp:revision>2</cp:revision>
  <dcterms:created xsi:type="dcterms:W3CDTF">2023-07-11T12:12:30Z</dcterms:created>
  <dcterms:modified xsi:type="dcterms:W3CDTF">2023-07-11T12:26:06Z</dcterms:modified>
</cp:coreProperties>
</file>