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1808" r:id="rId4"/>
    <p:sldId id="1818" r:id="rId5"/>
    <p:sldId id="259" r:id="rId6"/>
    <p:sldId id="1819" r:id="rId7"/>
    <p:sldId id="1810" r:id="rId8"/>
    <p:sldId id="264" r:id="rId9"/>
    <p:sldId id="1817" r:id="rId10"/>
    <p:sldId id="261" r:id="rId11"/>
    <p:sldId id="1814" r:id="rId12"/>
    <p:sldId id="1821" r:id="rId13"/>
    <p:sldId id="1822" r:id="rId14"/>
    <p:sldId id="269" r:id="rId15"/>
    <p:sldId id="271" r:id="rId16"/>
    <p:sldId id="1820" r:id="rId17"/>
    <p:sldId id="275" r:id="rId18"/>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F1F15F8-A2B2-4233-A662-A01E7904D928}">
          <p14:sldIdLst>
            <p14:sldId id="256"/>
            <p14:sldId id="1808"/>
            <p14:sldId id="1818"/>
            <p14:sldId id="259"/>
            <p14:sldId id="1819"/>
            <p14:sldId id="1810"/>
            <p14:sldId id="264"/>
            <p14:sldId id="1817"/>
            <p14:sldId id="261"/>
            <p14:sldId id="1814"/>
            <p14:sldId id="1821"/>
            <p14:sldId id="1822"/>
            <p14:sldId id="269"/>
          </p14:sldIdLst>
        </p14:section>
        <p14:section name="无标题节" id="{F0EFB7A6-18A6-48BE-B57B-2756CC8D1A1F}">
          <p14:sldIdLst>
            <p14:sldId id="271"/>
            <p14:sldId id="1820"/>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86483" autoAdjust="0"/>
  </p:normalViewPr>
  <p:slideViewPr>
    <p:cSldViewPr snapToGrid="0">
      <p:cViewPr>
        <p:scale>
          <a:sx n="80" d="100"/>
          <a:sy n="80" d="100"/>
        </p:scale>
        <p:origin x="782" y="10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52" name="组合 51"/>
          <p:cNvGrpSpPr/>
          <p:nvPr/>
        </p:nvGrpSpPr>
        <p:grpSpPr>
          <a:xfrm>
            <a:off x="0" y="0"/>
            <a:ext cx="12192000" cy="6858000"/>
            <a:chOff x="0" y="0"/>
            <a:chExt cx="12192000" cy="6858000"/>
          </a:xfrm>
        </p:grpSpPr>
        <p:grpSp>
          <p:nvGrpSpPr>
            <p:cNvPr id="53" name="组合 52"/>
            <p:cNvGrpSpPr/>
            <p:nvPr/>
          </p:nvGrpSpPr>
          <p:grpSpPr>
            <a:xfrm>
              <a:off x="0" y="0"/>
              <a:ext cx="3243263" cy="2366962"/>
              <a:chOff x="266700" y="284162"/>
              <a:chExt cx="3243263" cy="2366962"/>
            </a:xfrm>
          </p:grpSpPr>
          <p:sp>
            <p:nvSpPr>
              <p:cNvPr id="81" name="任意多边形: 形状 80"/>
              <p:cNvSpPr/>
              <p:nvPr/>
            </p:nvSpPr>
            <p:spPr bwMode="auto">
              <a:xfrm>
                <a:off x="266700" y="284162"/>
                <a:ext cx="3243263" cy="1692275"/>
              </a:xfrm>
              <a:custGeom>
                <a:avLst/>
                <a:gdLst>
                  <a:gd name="T0" fmla="*/ 634 w 1039"/>
                  <a:gd name="T1" fmla="*/ 438 h 542"/>
                  <a:gd name="T2" fmla="*/ 505 w 1039"/>
                  <a:gd name="T3" fmla="*/ 392 h 542"/>
                  <a:gd name="T4" fmla="*/ 369 w 1039"/>
                  <a:gd name="T5" fmla="*/ 425 h 542"/>
                  <a:gd name="T6" fmla="*/ 317 w 1039"/>
                  <a:gd name="T7" fmla="*/ 463 h 542"/>
                  <a:gd name="T8" fmla="*/ 74 w 1039"/>
                  <a:gd name="T9" fmla="*/ 542 h 542"/>
                  <a:gd name="T10" fmla="*/ 0 w 1039"/>
                  <a:gd name="T11" fmla="*/ 542 h 542"/>
                  <a:gd name="T12" fmla="*/ 0 w 1039"/>
                  <a:gd name="T13" fmla="*/ 0 h 542"/>
                  <a:gd name="T14" fmla="*/ 1039 w 1039"/>
                  <a:gd name="T15" fmla="*/ 0 h 542"/>
                  <a:gd name="T16" fmla="*/ 1039 w 1039"/>
                  <a:gd name="T17" fmla="*/ 132 h 542"/>
                  <a:gd name="T18" fmla="*/ 634 w 1039"/>
                  <a:gd name="T19" fmla="*/ 438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9" h="542">
                    <a:moveTo>
                      <a:pt x="634" y="438"/>
                    </a:moveTo>
                    <a:cubicBezTo>
                      <a:pt x="505" y="392"/>
                      <a:pt x="505" y="392"/>
                      <a:pt x="505" y="392"/>
                    </a:cubicBezTo>
                    <a:cubicBezTo>
                      <a:pt x="457" y="375"/>
                      <a:pt x="403" y="388"/>
                      <a:pt x="369" y="425"/>
                    </a:cubicBezTo>
                    <a:cubicBezTo>
                      <a:pt x="317" y="463"/>
                      <a:pt x="317" y="463"/>
                      <a:pt x="317" y="463"/>
                    </a:cubicBezTo>
                    <a:cubicBezTo>
                      <a:pt x="246" y="514"/>
                      <a:pt x="161" y="541"/>
                      <a:pt x="74" y="542"/>
                    </a:cubicBezTo>
                    <a:cubicBezTo>
                      <a:pt x="0" y="542"/>
                      <a:pt x="0" y="542"/>
                      <a:pt x="0" y="542"/>
                    </a:cubicBezTo>
                    <a:cubicBezTo>
                      <a:pt x="0" y="0"/>
                      <a:pt x="0" y="0"/>
                      <a:pt x="0" y="0"/>
                    </a:cubicBezTo>
                    <a:cubicBezTo>
                      <a:pt x="1039" y="0"/>
                      <a:pt x="1039" y="0"/>
                      <a:pt x="1039" y="0"/>
                    </a:cubicBezTo>
                    <a:cubicBezTo>
                      <a:pt x="1039" y="132"/>
                      <a:pt x="1039" y="132"/>
                      <a:pt x="1039" y="132"/>
                    </a:cubicBezTo>
                    <a:cubicBezTo>
                      <a:pt x="1039" y="343"/>
                      <a:pt x="837" y="496"/>
                      <a:pt x="634" y="43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任意多边形: 形状 81"/>
              <p:cNvSpPr/>
              <p:nvPr/>
            </p:nvSpPr>
            <p:spPr bwMode="auto">
              <a:xfrm>
                <a:off x="935038" y="1704974"/>
                <a:ext cx="1425575" cy="946150"/>
              </a:xfrm>
              <a:custGeom>
                <a:avLst/>
                <a:gdLst>
                  <a:gd name="T0" fmla="*/ 60 w 457"/>
                  <a:gd name="T1" fmla="*/ 106 h 303"/>
                  <a:gd name="T2" fmla="*/ 60 w 457"/>
                  <a:gd name="T3" fmla="*/ 106 h 303"/>
                  <a:gd name="T4" fmla="*/ 214 w 457"/>
                  <a:gd name="T5" fmla="*/ 17 h 303"/>
                  <a:gd name="T6" fmla="*/ 262 w 457"/>
                  <a:gd name="T7" fmla="*/ 10 h 303"/>
                  <a:gd name="T8" fmla="*/ 426 w 457"/>
                  <a:gd name="T9" fmla="*/ 80 h 303"/>
                  <a:gd name="T10" fmla="*/ 431 w 457"/>
                  <a:gd name="T11" fmla="*/ 87 h 303"/>
                  <a:gd name="T12" fmla="*/ 418 w 457"/>
                  <a:gd name="T13" fmla="*/ 214 h 303"/>
                  <a:gd name="T14" fmla="*/ 418 w 457"/>
                  <a:gd name="T15" fmla="*/ 214 h 303"/>
                  <a:gd name="T16" fmla="*/ 194 w 457"/>
                  <a:gd name="T17" fmla="*/ 298 h 303"/>
                  <a:gd name="T18" fmla="*/ 142 w 457"/>
                  <a:gd name="T19" fmla="*/ 295 h 303"/>
                  <a:gd name="T20" fmla="*/ 60 w 457"/>
                  <a:gd name="T21" fmla="*/ 10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303">
                    <a:moveTo>
                      <a:pt x="60" y="106"/>
                    </a:moveTo>
                    <a:cubicBezTo>
                      <a:pt x="60" y="106"/>
                      <a:pt x="60" y="106"/>
                      <a:pt x="60" y="106"/>
                    </a:cubicBezTo>
                    <a:cubicBezTo>
                      <a:pt x="99" y="59"/>
                      <a:pt x="154" y="27"/>
                      <a:pt x="214" y="17"/>
                    </a:cubicBezTo>
                    <a:cubicBezTo>
                      <a:pt x="262" y="10"/>
                      <a:pt x="262" y="10"/>
                      <a:pt x="262" y="10"/>
                    </a:cubicBezTo>
                    <a:cubicBezTo>
                      <a:pt x="326" y="0"/>
                      <a:pt x="390" y="27"/>
                      <a:pt x="426" y="80"/>
                    </a:cubicBezTo>
                    <a:cubicBezTo>
                      <a:pt x="431" y="87"/>
                      <a:pt x="431" y="87"/>
                      <a:pt x="431" y="87"/>
                    </a:cubicBezTo>
                    <a:cubicBezTo>
                      <a:pt x="457" y="127"/>
                      <a:pt x="452" y="180"/>
                      <a:pt x="418" y="214"/>
                    </a:cubicBezTo>
                    <a:cubicBezTo>
                      <a:pt x="418" y="214"/>
                      <a:pt x="418" y="214"/>
                      <a:pt x="418" y="214"/>
                    </a:cubicBezTo>
                    <a:cubicBezTo>
                      <a:pt x="359" y="272"/>
                      <a:pt x="277" y="303"/>
                      <a:pt x="194" y="298"/>
                    </a:cubicBezTo>
                    <a:cubicBezTo>
                      <a:pt x="142" y="295"/>
                      <a:pt x="142" y="295"/>
                      <a:pt x="142" y="295"/>
                    </a:cubicBezTo>
                    <a:cubicBezTo>
                      <a:pt x="48" y="289"/>
                      <a:pt x="0" y="179"/>
                      <a:pt x="60" y="10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83" name="组合 82"/>
              <p:cNvGrpSpPr/>
              <p:nvPr/>
            </p:nvGrpSpPr>
            <p:grpSpPr>
              <a:xfrm>
                <a:off x="741363" y="555624"/>
                <a:ext cx="1738312" cy="1973263"/>
                <a:chOff x="741363" y="555624"/>
                <a:chExt cx="1738312" cy="1973263"/>
              </a:xfrm>
            </p:grpSpPr>
            <p:sp>
              <p:nvSpPr>
                <p:cNvPr id="84" name="任意多边形: 形状 83"/>
                <p:cNvSpPr/>
                <p:nvPr/>
              </p:nvSpPr>
              <p:spPr bwMode="auto">
                <a:xfrm>
                  <a:off x="741363" y="555624"/>
                  <a:ext cx="1628775" cy="1973263"/>
                </a:xfrm>
                <a:custGeom>
                  <a:avLst/>
                  <a:gdLst>
                    <a:gd name="T0" fmla="*/ 0 w 522"/>
                    <a:gd name="T1" fmla="*/ 0 h 632"/>
                    <a:gd name="T2" fmla="*/ 282 w 522"/>
                    <a:gd name="T3" fmla="*/ 359 h 632"/>
                    <a:gd name="T4" fmla="*/ 522 w 522"/>
                    <a:gd name="T5" fmla="*/ 632 h 632"/>
                  </a:gdLst>
                  <a:ahLst/>
                  <a:cxnLst>
                    <a:cxn ang="0">
                      <a:pos x="T0" y="T1"/>
                    </a:cxn>
                    <a:cxn ang="0">
                      <a:pos x="T2" y="T3"/>
                    </a:cxn>
                    <a:cxn ang="0">
                      <a:pos x="T4" y="T5"/>
                    </a:cxn>
                  </a:cxnLst>
                  <a:rect l="0" t="0" r="r" b="b"/>
                  <a:pathLst>
                    <a:path w="522" h="632">
                      <a:moveTo>
                        <a:pt x="0" y="0"/>
                      </a:moveTo>
                      <a:cubicBezTo>
                        <a:pt x="0" y="0"/>
                        <a:pt x="215" y="177"/>
                        <a:pt x="282" y="359"/>
                      </a:cubicBezTo>
                      <a:cubicBezTo>
                        <a:pt x="282" y="359"/>
                        <a:pt x="388" y="553"/>
                        <a:pt x="522" y="632"/>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5" name="任意多边形: 形状 84"/>
                <p:cNvSpPr/>
                <p:nvPr/>
              </p:nvSpPr>
              <p:spPr bwMode="auto">
                <a:xfrm>
                  <a:off x="751743" y="696045"/>
                  <a:ext cx="1377134" cy="974846"/>
                </a:xfrm>
                <a:custGeom>
                  <a:avLst/>
                  <a:gdLst>
                    <a:gd name="T0" fmla="*/ 50 w 482"/>
                    <a:gd name="T1" fmla="*/ 397 h 397"/>
                    <a:gd name="T2" fmla="*/ 167 w 482"/>
                    <a:gd name="T3" fmla="*/ 169 h 397"/>
                    <a:gd name="T4" fmla="*/ 482 w 482"/>
                    <a:gd name="T5" fmla="*/ 161 h 397"/>
                    <a:gd name="connsiteX0" fmla="*/ 146 w 9088"/>
                    <a:gd name="connsiteY0" fmla="*/ 7620 h 7620"/>
                    <a:gd name="connsiteX1" fmla="*/ 2574 w 9088"/>
                    <a:gd name="connsiteY1" fmla="*/ 1877 h 7620"/>
                    <a:gd name="connsiteX2" fmla="*/ 9088 w 9088"/>
                    <a:gd name="connsiteY2" fmla="*/ 1777 h 7620"/>
                    <a:gd name="connsiteX0-1" fmla="*/ 160 w 9999"/>
                    <a:gd name="connsiteY0-2" fmla="*/ 10149 h 10149"/>
                    <a:gd name="connsiteX1-3" fmla="*/ 2831 w 9999"/>
                    <a:gd name="connsiteY1-4" fmla="*/ 2612 h 10149"/>
                    <a:gd name="connsiteX2-5" fmla="*/ 9999 w 9999"/>
                    <a:gd name="connsiteY2-6" fmla="*/ 2481 h 10149"/>
                    <a:gd name="connsiteX0-7" fmla="*/ 160 w 10052"/>
                    <a:gd name="connsiteY0-8" fmla="*/ 10074 h 10074"/>
                    <a:gd name="connsiteX1-9" fmla="*/ 2831 w 10052"/>
                    <a:gd name="connsiteY1-10" fmla="*/ 2648 h 10074"/>
                    <a:gd name="connsiteX2-11" fmla="*/ 10052 w 10052"/>
                    <a:gd name="connsiteY2-12" fmla="*/ 2420 h 10074"/>
                    <a:gd name="connsiteX0-13" fmla="*/ 160 w 10000"/>
                    <a:gd name="connsiteY0-14" fmla="*/ 10037 h 10037"/>
                    <a:gd name="connsiteX1-15" fmla="*/ 2831 w 10000"/>
                    <a:gd name="connsiteY1-16" fmla="*/ 2611 h 10037"/>
                    <a:gd name="connsiteX2-17" fmla="*/ 10000 w 10000"/>
                    <a:gd name="connsiteY2-18" fmla="*/ 2433 h 10037"/>
                    <a:gd name="connsiteX0-19" fmla="*/ 160 w 10035"/>
                    <a:gd name="connsiteY0-20" fmla="*/ 10092 h 10092"/>
                    <a:gd name="connsiteX1-21" fmla="*/ 2831 w 10035"/>
                    <a:gd name="connsiteY1-22" fmla="*/ 2666 h 10092"/>
                    <a:gd name="connsiteX2-23" fmla="*/ 10035 w 10035"/>
                    <a:gd name="connsiteY2-24" fmla="*/ 2413 h 10092"/>
                    <a:gd name="connsiteX0-25" fmla="*/ 143 w 10070"/>
                    <a:gd name="connsiteY0-26" fmla="*/ 10167 h 10167"/>
                    <a:gd name="connsiteX1-27" fmla="*/ 2866 w 10070"/>
                    <a:gd name="connsiteY1-28" fmla="*/ 2666 h 10167"/>
                    <a:gd name="connsiteX2-29" fmla="*/ 10070 w 10070"/>
                    <a:gd name="connsiteY2-30" fmla="*/ 2413 h 10167"/>
                  </a:gdLst>
                  <a:ahLst/>
                  <a:cxnLst>
                    <a:cxn ang="0">
                      <a:pos x="connsiteX0-1" y="connsiteY0-2"/>
                    </a:cxn>
                    <a:cxn ang="0">
                      <a:pos x="connsiteX1-3" y="connsiteY1-4"/>
                    </a:cxn>
                    <a:cxn ang="0">
                      <a:pos x="connsiteX2-5" y="connsiteY2-6"/>
                    </a:cxn>
                  </a:cxnLst>
                  <a:rect l="l" t="t" r="r" b="b"/>
                  <a:pathLst>
                    <a:path w="10070" h="10167">
                      <a:moveTo>
                        <a:pt x="143" y="10167"/>
                      </a:moveTo>
                      <a:cubicBezTo>
                        <a:pt x="143" y="10167"/>
                        <a:pt x="-946" y="4718"/>
                        <a:pt x="2866" y="2666"/>
                      </a:cubicBezTo>
                      <a:cubicBezTo>
                        <a:pt x="2866" y="2666"/>
                        <a:pt x="5565" y="-3162"/>
                        <a:pt x="10070" y="2413"/>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6" name="任意多边形: 形状 85"/>
                <p:cNvSpPr/>
                <p:nvPr/>
              </p:nvSpPr>
              <p:spPr bwMode="auto">
                <a:xfrm>
                  <a:off x="1228725" y="1701799"/>
                  <a:ext cx="404813" cy="496888"/>
                </a:xfrm>
                <a:custGeom>
                  <a:avLst/>
                  <a:gdLst>
                    <a:gd name="T0" fmla="*/ 0 w 130"/>
                    <a:gd name="T1" fmla="*/ 159 h 159"/>
                    <a:gd name="T2" fmla="*/ 130 w 130"/>
                    <a:gd name="T3" fmla="*/ 0 h 159"/>
                  </a:gdLst>
                  <a:ahLst/>
                  <a:cxnLst>
                    <a:cxn ang="0">
                      <a:pos x="T0" y="T1"/>
                    </a:cxn>
                    <a:cxn ang="0">
                      <a:pos x="T2" y="T3"/>
                    </a:cxn>
                  </a:cxnLst>
                  <a:rect l="0" t="0" r="r" b="b"/>
                  <a:pathLst>
                    <a:path w="130" h="159">
                      <a:moveTo>
                        <a:pt x="0" y="159"/>
                      </a:moveTo>
                      <a:cubicBezTo>
                        <a:pt x="0" y="159"/>
                        <a:pt x="27" y="34"/>
                        <a:pt x="130" y="0"/>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任意多边形: 形状 86"/>
                <p:cNvSpPr/>
                <p:nvPr/>
              </p:nvSpPr>
              <p:spPr bwMode="auto">
                <a:xfrm>
                  <a:off x="1574800" y="1401762"/>
                  <a:ext cx="827088" cy="587375"/>
                </a:xfrm>
                <a:custGeom>
                  <a:avLst/>
                  <a:gdLst>
                    <a:gd name="T0" fmla="*/ 0 w 265"/>
                    <a:gd name="T1" fmla="*/ 57 h 188"/>
                    <a:gd name="T2" fmla="*/ 265 w 265"/>
                    <a:gd name="T3" fmla="*/ 188 h 188"/>
                  </a:gdLst>
                  <a:ahLst/>
                  <a:cxnLst>
                    <a:cxn ang="0">
                      <a:pos x="T0" y="T1"/>
                    </a:cxn>
                    <a:cxn ang="0">
                      <a:pos x="T2" y="T3"/>
                    </a:cxn>
                  </a:cxnLst>
                  <a:rect l="0" t="0" r="r" b="b"/>
                  <a:pathLst>
                    <a:path w="265" h="188">
                      <a:moveTo>
                        <a:pt x="0" y="57"/>
                      </a:moveTo>
                      <a:cubicBezTo>
                        <a:pt x="0" y="57"/>
                        <a:pt x="144" y="0"/>
                        <a:pt x="265" y="188"/>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8" name="任意多边形: 形状 87"/>
                <p:cNvSpPr/>
                <p:nvPr/>
              </p:nvSpPr>
              <p:spPr bwMode="auto">
                <a:xfrm>
                  <a:off x="1731559" y="1959342"/>
                  <a:ext cx="748116" cy="545097"/>
                </a:xfrm>
                <a:custGeom>
                  <a:avLst/>
                  <a:gdLst>
                    <a:gd name="T0" fmla="*/ 92 w 257"/>
                    <a:gd name="T1" fmla="*/ 173 h 173"/>
                    <a:gd name="T2" fmla="*/ 73 w 257"/>
                    <a:gd name="T3" fmla="*/ 25 h 173"/>
                    <a:gd name="T4" fmla="*/ 257 w 257"/>
                    <a:gd name="T5" fmla="*/ 106 h 173"/>
                    <a:gd name="connsiteX0" fmla="*/ 2034 w 8210"/>
                    <a:gd name="connsiteY0" fmla="*/ 8859 h 8859"/>
                    <a:gd name="connsiteX1" fmla="*/ 1050 w 8210"/>
                    <a:gd name="connsiteY1" fmla="*/ 149 h 8859"/>
                    <a:gd name="connsiteX2" fmla="*/ 8210 w 8210"/>
                    <a:gd name="connsiteY2" fmla="*/ 4831 h 8859"/>
                  </a:gdLst>
                  <a:ahLst/>
                  <a:cxnLst>
                    <a:cxn ang="0">
                      <a:pos x="connsiteX0" y="connsiteY0"/>
                    </a:cxn>
                    <a:cxn ang="0">
                      <a:pos x="connsiteX1" y="connsiteY1"/>
                    </a:cxn>
                    <a:cxn ang="0">
                      <a:pos x="connsiteX2" y="connsiteY2"/>
                    </a:cxn>
                  </a:cxnLst>
                  <a:rect l="l" t="t" r="r" b="b"/>
                  <a:pathLst>
                    <a:path w="8210" h="8859">
                      <a:moveTo>
                        <a:pt x="2034" y="8859"/>
                      </a:moveTo>
                      <a:cubicBezTo>
                        <a:pt x="2034" y="8859"/>
                        <a:pt x="-1790" y="2692"/>
                        <a:pt x="1050" y="149"/>
                      </a:cubicBezTo>
                      <a:cubicBezTo>
                        <a:pt x="1050" y="149"/>
                        <a:pt x="4552" y="-1296"/>
                        <a:pt x="8210" y="4831"/>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任意多边形: 形状 88"/>
                <p:cNvSpPr/>
                <p:nvPr/>
              </p:nvSpPr>
              <p:spPr bwMode="auto">
                <a:xfrm>
                  <a:off x="1377950" y="801687"/>
                  <a:ext cx="930275" cy="674688"/>
                </a:xfrm>
                <a:custGeom>
                  <a:avLst/>
                  <a:gdLst>
                    <a:gd name="T0" fmla="*/ 0 w 298"/>
                    <a:gd name="T1" fmla="*/ 139 h 216"/>
                    <a:gd name="T2" fmla="*/ 298 w 298"/>
                    <a:gd name="T3" fmla="*/ 216 h 216"/>
                  </a:gdLst>
                  <a:ahLst/>
                  <a:cxnLst>
                    <a:cxn ang="0">
                      <a:pos x="T0" y="T1"/>
                    </a:cxn>
                    <a:cxn ang="0">
                      <a:pos x="T2" y="T3"/>
                    </a:cxn>
                  </a:cxnLst>
                  <a:rect l="0" t="0" r="r" b="b"/>
                  <a:pathLst>
                    <a:path w="298" h="216">
                      <a:moveTo>
                        <a:pt x="0" y="139"/>
                      </a:moveTo>
                      <a:cubicBezTo>
                        <a:pt x="0" y="139"/>
                        <a:pt x="136" y="0"/>
                        <a:pt x="298" y="216"/>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任意多边形: 形状 89"/>
                <p:cNvSpPr/>
                <p:nvPr/>
              </p:nvSpPr>
              <p:spPr bwMode="auto">
                <a:xfrm>
                  <a:off x="1119188" y="1660524"/>
                  <a:ext cx="255588" cy="287338"/>
                </a:xfrm>
                <a:custGeom>
                  <a:avLst/>
                  <a:gdLst>
                    <a:gd name="T0" fmla="*/ 64 w 82"/>
                    <a:gd name="T1" fmla="*/ 64 h 92"/>
                    <a:gd name="T2" fmla="*/ 13 w 82"/>
                    <a:gd name="T3" fmla="*/ 82 h 92"/>
                    <a:gd name="T4" fmla="*/ 18 w 82"/>
                    <a:gd name="T5" fmla="*/ 28 h 92"/>
                    <a:gd name="T6" fmla="*/ 69 w 82"/>
                    <a:gd name="T7" fmla="*/ 9 h 92"/>
                    <a:gd name="T8" fmla="*/ 64 w 82"/>
                    <a:gd name="T9" fmla="*/ 64 h 92"/>
                  </a:gdLst>
                  <a:ahLst/>
                  <a:cxnLst>
                    <a:cxn ang="0">
                      <a:pos x="T0" y="T1"/>
                    </a:cxn>
                    <a:cxn ang="0">
                      <a:pos x="T2" y="T3"/>
                    </a:cxn>
                    <a:cxn ang="0">
                      <a:pos x="T4" y="T5"/>
                    </a:cxn>
                    <a:cxn ang="0">
                      <a:pos x="T6" y="T7"/>
                    </a:cxn>
                    <a:cxn ang="0">
                      <a:pos x="T8" y="T9"/>
                    </a:cxn>
                  </a:cxnLst>
                  <a:rect l="0" t="0" r="r" b="b"/>
                  <a:pathLst>
                    <a:path w="82" h="92">
                      <a:moveTo>
                        <a:pt x="64" y="64"/>
                      </a:moveTo>
                      <a:cubicBezTo>
                        <a:pt x="48" y="84"/>
                        <a:pt x="25" y="92"/>
                        <a:pt x="13" y="82"/>
                      </a:cubicBezTo>
                      <a:cubicBezTo>
                        <a:pt x="0" y="72"/>
                        <a:pt x="3" y="48"/>
                        <a:pt x="18" y="28"/>
                      </a:cubicBezTo>
                      <a:cubicBezTo>
                        <a:pt x="34" y="8"/>
                        <a:pt x="57" y="0"/>
                        <a:pt x="69" y="9"/>
                      </a:cubicBezTo>
                      <a:cubicBezTo>
                        <a:pt x="82" y="19"/>
                        <a:pt x="80" y="43"/>
                        <a:pt x="64" y="64"/>
                      </a:cubicBezTo>
                      <a:close/>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任意多边形: 形状 90"/>
                <p:cNvSpPr/>
                <p:nvPr/>
              </p:nvSpPr>
              <p:spPr bwMode="auto">
                <a:xfrm>
                  <a:off x="1533525" y="1176337"/>
                  <a:ext cx="374650" cy="244475"/>
                </a:xfrm>
                <a:custGeom>
                  <a:avLst/>
                  <a:gdLst>
                    <a:gd name="T0" fmla="*/ 56 w 120"/>
                    <a:gd name="T1" fmla="*/ 74 h 78"/>
                    <a:gd name="T2" fmla="*/ 2 w 120"/>
                    <a:gd name="T3" fmla="*/ 32 h 78"/>
                    <a:gd name="T4" fmla="*/ 64 w 120"/>
                    <a:gd name="T5" fmla="*/ 4 h 78"/>
                    <a:gd name="T6" fmla="*/ 118 w 120"/>
                    <a:gd name="T7" fmla="*/ 46 h 78"/>
                    <a:gd name="T8" fmla="*/ 56 w 120"/>
                    <a:gd name="T9" fmla="*/ 74 h 78"/>
                  </a:gdLst>
                  <a:ahLst/>
                  <a:cxnLst>
                    <a:cxn ang="0">
                      <a:pos x="T0" y="T1"/>
                    </a:cxn>
                    <a:cxn ang="0">
                      <a:pos x="T2" y="T3"/>
                    </a:cxn>
                    <a:cxn ang="0">
                      <a:pos x="T4" y="T5"/>
                    </a:cxn>
                    <a:cxn ang="0">
                      <a:pos x="T6" y="T7"/>
                    </a:cxn>
                    <a:cxn ang="0">
                      <a:pos x="T8" y="T9"/>
                    </a:cxn>
                  </a:cxnLst>
                  <a:rect l="0" t="0" r="r" b="b"/>
                  <a:pathLst>
                    <a:path w="120" h="78">
                      <a:moveTo>
                        <a:pt x="56" y="74"/>
                      </a:moveTo>
                      <a:cubicBezTo>
                        <a:pt x="24" y="71"/>
                        <a:pt x="0" y="52"/>
                        <a:pt x="2" y="32"/>
                      </a:cubicBezTo>
                      <a:cubicBezTo>
                        <a:pt x="5" y="13"/>
                        <a:pt x="32" y="0"/>
                        <a:pt x="64" y="4"/>
                      </a:cubicBezTo>
                      <a:cubicBezTo>
                        <a:pt x="96" y="8"/>
                        <a:pt x="120" y="27"/>
                        <a:pt x="118" y="46"/>
                      </a:cubicBezTo>
                      <a:cubicBezTo>
                        <a:pt x="116" y="66"/>
                        <a:pt x="88" y="78"/>
                        <a:pt x="56" y="74"/>
                      </a:cubicBezTo>
                      <a:close/>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54" name="组合 53"/>
            <p:cNvGrpSpPr/>
            <p:nvPr/>
          </p:nvGrpSpPr>
          <p:grpSpPr>
            <a:xfrm>
              <a:off x="0" y="3749675"/>
              <a:ext cx="2546350" cy="3108325"/>
              <a:chOff x="266700" y="3913187"/>
              <a:chExt cx="2546350" cy="3108325"/>
            </a:xfrm>
          </p:grpSpPr>
          <p:sp>
            <p:nvSpPr>
              <p:cNvPr id="79" name="任意多边形: 形状 78"/>
              <p:cNvSpPr/>
              <p:nvPr/>
            </p:nvSpPr>
            <p:spPr bwMode="auto">
              <a:xfrm>
                <a:off x="266700" y="4459287"/>
                <a:ext cx="2546350" cy="2562225"/>
              </a:xfrm>
              <a:custGeom>
                <a:avLst/>
                <a:gdLst>
                  <a:gd name="T0" fmla="*/ 816 w 816"/>
                  <a:gd name="T1" fmla="*/ 820 h 820"/>
                  <a:gd name="T2" fmla="*/ 0 w 816"/>
                  <a:gd name="T3" fmla="*/ 820 h 820"/>
                  <a:gd name="T4" fmla="*/ 0 w 816"/>
                  <a:gd name="T5" fmla="*/ 0 h 820"/>
                  <a:gd name="T6" fmla="*/ 62 w 816"/>
                  <a:gd name="T7" fmla="*/ 21 h 820"/>
                  <a:gd name="T8" fmla="*/ 183 w 816"/>
                  <a:gd name="T9" fmla="*/ 131 h 820"/>
                  <a:gd name="T10" fmla="*/ 290 w 816"/>
                  <a:gd name="T11" fmla="*/ 362 h 820"/>
                  <a:gd name="T12" fmla="*/ 557 w 816"/>
                  <a:gd name="T13" fmla="*/ 567 h 820"/>
                  <a:gd name="T14" fmla="*/ 595 w 816"/>
                  <a:gd name="T15" fmla="*/ 574 h 820"/>
                  <a:gd name="T16" fmla="*/ 816 w 816"/>
                  <a:gd name="T17" fmla="*/ 785 h 820"/>
                  <a:gd name="T18" fmla="*/ 816 w 816"/>
                  <a:gd name="T19"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6" h="820">
                    <a:moveTo>
                      <a:pt x="816" y="820"/>
                    </a:moveTo>
                    <a:cubicBezTo>
                      <a:pt x="0" y="820"/>
                      <a:pt x="0" y="820"/>
                      <a:pt x="0" y="820"/>
                    </a:cubicBezTo>
                    <a:cubicBezTo>
                      <a:pt x="0" y="0"/>
                      <a:pt x="0" y="0"/>
                      <a:pt x="0" y="0"/>
                    </a:cubicBezTo>
                    <a:cubicBezTo>
                      <a:pt x="62" y="21"/>
                      <a:pt x="62" y="21"/>
                      <a:pt x="62" y="21"/>
                    </a:cubicBezTo>
                    <a:cubicBezTo>
                      <a:pt x="116" y="40"/>
                      <a:pt x="160" y="79"/>
                      <a:pt x="183" y="131"/>
                    </a:cubicBezTo>
                    <a:cubicBezTo>
                      <a:pt x="290" y="362"/>
                      <a:pt x="290" y="362"/>
                      <a:pt x="290" y="362"/>
                    </a:cubicBezTo>
                    <a:cubicBezTo>
                      <a:pt x="340" y="470"/>
                      <a:pt x="440" y="547"/>
                      <a:pt x="557" y="567"/>
                    </a:cubicBezTo>
                    <a:cubicBezTo>
                      <a:pt x="595" y="574"/>
                      <a:pt x="595" y="574"/>
                      <a:pt x="595" y="574"/>
                    </a:cubicBezTo>
                    <a:cubicBezTo>
                      <a:pt x="715" y="568"/>
                      <a:pt x="816" y="664"/>
                      <a:pt x="816" y="785"/>
                    </a:cubicBezTo>
                    <a:lnTo>
                      <a:pt x="816" y="82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任意多边形: 形状 79"/>
              <p:cNvSpPr/>
              <p:nvPr/>
            </p:nvSpPr>
            <p:spPr bwMode="auto">
              <a:xfrm>
                <a:off x="266700" y="3913187"/>
                <a:ext cx="2403475" cy="3108325"/>
              </a:xfrm>
              <a:custGeom>
                <a:avLst/>
                <a:gdLst>
                  <a:gd name="T0" fmla="*/ 0 w 770"/>
                  <a:gd name="T1" fmla="*/ 0 h 995"/>
                  <a:gd name="T2" fmla="*/ 13 w 770"/>
                  <a:gd name="T3" fmla="*/ 3 h 995"/>
                  <a:gd name="T4" fmla="*/ 189 w 770"/>
                  <a:gd name="T5" fmla="*/ 248 h 995"/>
                  <a:gd name="T6" fmla="*/ 189 w 770"/>
                  <a:gd name="T7" fmla="*/ 248 h 995"/>
                  <a:gd name="T8" fmla="*/ 403 w 770"/>
                  <a:gd name="T9" fmla="*/ 533 h 995"/>
                  <a:gd name="T10" fmla="*/ 583 w 770"/>
                  <a:gd name="T11" fmla="*/ 576 h 995"/>
                  <a:gd name="T12" fmla="*/ 654 w 770"/>
                  <a:gd name="T13" fmla="*/ 749 h 995"/>
                  <a:gd name="T14" fmla="*/ 648 w 770"/>
                  <a:gd name="T15" fmla="*/ 759 h 995"/>
                  <a:gd name="T16" fmla="*/ 612 w 770"/>
                  <a:gd name="T17" fmla="*/ 741 h 995"/>
                  <a:gd name="T18" fmla="*/ 612 w 770"/>
                  <a:gd name="T19" fmla="*/ 741 h 995"/>
                  <a:gd name="T20" fmla="*/ 641 w 770"/>
                  <a:gd name="T21" fmla="*/ 724 h 995"/>
                  <a:gd name="T22" fmla="*/ 659 w 770"/>
                  <a:gd name="T23" fmla="*/ 731 h 995"/>
                  <a:gd name="T24" fmla="*/ 752 w 770"/>
                  <a:gd name="T25" fmla="*/ 837 h 995"/>
                  <a:gd name="T26" fmla="*/ 770 w 770"/>
                  <a:gd name="T27" fmla="*/ 995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0" h="995">
                    <a:moveTo>
                      <a:pt x="0" y="0"/>
                    </a:moveTo>
                    <a:cubicBezTo>
                      <a:pt x="13" y="3"/>
                      <a:pt x="13" y="3"/>
                      <a:pt x="13" y="3"/>
                    </a:cubicBezTo>
                    <a:cubicBezTo>
                      <a:pt x="121" y="34"/>
                      <a:pt x="194" y="135"/>
                      <a:pt x="189" y="248"/>
                    </a:cubicBezTo>
                    <a:cubicBezTo>
                      <a:pt x="189" y="248"/>
                      <a:pt x="189" y="248"/>
                      <a:pt x="189" y="248"/>
                    </a:cubicBezTo>
                    <a:cubicBezTo>
                      <a:pt x="183" y="382"/>
                      <a:pt x="273" y="501"/>
                      <a:pt x="403" y="533"/>
                    </a:cubicBezTo>
                    <a:cubicBezTo>
                      <a:pt x="583" y="576"/>
                      <a:pt x="583" y="576"/>
                      <a:pt x="583" y="576"/>
                    </a:cubicBezTo>
                    <a:cubicBezTo>
                      <a:pt x="659" y="594"/>
                      <a:pt x="695" y="682"/>
                      <a:pt x="654" y="749"/>
                    </a:cubicBezTo>
                    <a:cubicBezTo>
                      <a:pt x="648" y="759"/>
                      <a:pt x="648" y="759"/>
                      <a:pt x="648" y="759"/>
                    </a:cubicBezTo>
                    <a:cubicBezTo>
                      <a:pt x="633" y="772"/>
                      <a:pt x="610" y="761"/>
                      <a:pt x="612" y="741"/>
                    </a:cubicBezTo>
                    <a:cubicBezTo>
                      <a:pt x="612" y="741"/>
                      <a:pt x="612" y="741"/>
                      <a:pt x="612" y="741"/>
                    </a:cubicBezTo>
                    <a:cubicBezTo>
                      <a:pt x="614" y="727"/>
                      <a:pt x="628" y="719"/>
                      <a:pt x="641" y="724"/>
                    </a:cubicBezTo>
                    <a:cubicBezTo>
                      <a:pt x="659" y="731"/>
                      <a:pt x="659" y="731"/>
                      <a:pt x="659" y="731"/>
                    </a:cubicBezTo>
                    <a:cubicBezTo>
                      <a:pt x="705" y="750"/>
                      <a:pt x="739" y="789"/>
                      <a:pt x="752" y="837"/>
                    </a:cubicBezTo>
                    <a:cubicBezTo>
                      <a:pt x="762" y="875"/>
                      <a:pt x="770" y="927"/>
                      <a:pt x="770" y="995"/>
                    </a:cubicBezTo>
                  </a:path>
                </a:pathLst>
              </a:custGeom>
              <a:noFill/>
              <a:ln w="12700"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55" name="组合 54"/>
            <p:cNvGrpSpPr/>
            <p:nvPr/>
          </p:nvGrpSpPr>
          <p:grpSpPr>
            <a:xfrm>
              <a:off x="7062788" y="4767580"/>
              <a:ext cx="5129212" cy="2090420"/>
              <a:chOff x="7062788" y="4767580"/>
              <a:chExt cx="5129212" cy="2090420"/>
            </a:xfrm>
          </p:grpSpPr>
          <p:sp>
            <p:nvSpPr>
              <p:cNvPr id="71" name="任意多边形: 形状 70"/>
              <p:cNvSpPr/>
              <p:nvPr/>
            </p:nvSpPr>
            <p:spPr bwMode="auto">
              <a:xfrm>
                <a:off x="7810500" y="5976937"/>
                <a:ext cx="4381500" cy="881063"/>
              </a:xfrm>
              <a:custGeom>
                <a:avLst/>
                <a:gdLst>
                  <a:gd name="T0" fmla="*/ 1404 w 1404"/>
                  <a:gd name="T1" fmla="*/ 282 h 282"/>
                  <a:gd name="T2" fmla="*/ 0 w 1404"/>
                  <a:gd name="T3" fmla="*/ 282 h 282"/>
                  <a:gd name="T4" fmla="*/ 43 w 1404"/>
                  <a:gd name="T5" fmla="*/ 258 h 282"/>
                  <a:gd name="T6" fmla="*/ 371 w 1404"/>
                  <a:gd name="T7" fmla="*/ 169 h 282"/>
                  <a:gd name="T8" fmla="*/ 570 w 1404"/>
                  <a:gd name="T9" fmla="*/ 165 h 282"/>
                  <a:gd name="T10" fmla="*/ 799 w 1404"/>
                  <a:gd name="T11" fmla="*/ 121 h 282"/>
                  <a:gd name="T12" fmla="*/ 950 w 1404"/>
                  <a:gd name="T13" fmla="*/ 64 h 282"/>
                  <a:gd name="T14" fmla="*/ 1286 w 1404"/>
                  <a:gd name="T15" fmla="*/ 1 h 282"/>
                  <a:gd name="T16" fmla="*/ 1404 w 1404"/>
                  <a:gd name="T17" fmla="*/ 0 h 282"/>
                  <a:gd name="T18" fmla="*/ 1404 w 1404"/>
                  <a:gd name="T1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4" h="282">
                    <a:moveTo>
                      <a:pt x="1404" y="282"/>
                    </a:moveTo>
                    <a:cubicBezTo>
                      <a:pt x="0" y="282"/>
                      <a:pt x="0" y="282"/>
                      <a:pt x="0" y="282"/>
                    </a:cubicBezTo>
                    <a:cubicBezTo>
                      <a:pt x="43" y="258"/>
                      <a:pt x="43" y="258"/>
                      <a:pt x="43" y="258"/>
                    </a:cubicBezTo>
                    <a:cubicBezTo>
                      <a:pt x="143" y="201"/>
                      <a:pt x="256" y="170"/>
                      <a:pt x="371" y="169"/>
                    </a:cubicBezTo>
                    <a:cubicBezTo>
                      <a:pt x="570" y="165"/>
                      <a:pt x="570" y="165"/>
                      <a:pt x="570" y="165"/>
                    </a:cubicBezTo>
                    <a:cubicBezTo>
                      <a:pt x="648" y="164"/>
                      <a:pt x="726" y="149"/>
                      <a:pt x="799" y="121"/>
                    </a:cubicBezTo>
                    <a:cubicBezTo>
                      <a:pt x="950" y="64"/>
                      <a:pt x="950" y="64"/>
                      <a:pt x="950" y="64"/>
                    </a:cubicBezTo>
                    <a:cubicBezTo>
                      <a:pt x="1057" y="23"/>
                      <a:pt x="1171" y="2"/>
                      <a:pt x="1286" y="1"/>
                    </a:cubicBezTo>
                    <a:cubicBezTo>
                      <a:pt x="1404" y="0"/>
                      <a:pt x="1404" y="0"/>
                      <a:pt x="1404" y="0"/>
                    </a:cubicBezTo>
                    <a:lnTo>
                      <a:pt x="1404" y="28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任意多边形: 形状 71"/>
              <p:cNvSpPr/>
              <p:nvPr/>
            </p:nvSpPr>
            <p:spPr bwMode="auto">
              <a:xfrm>
                <a:off x="8685213" y="4767580"/>
                <a:ext cx="2200275" cy="1652588"/>
              </a:xfrm>
              <a:custGeom>
                <a:avLst/>
                <a:gdLst>
                  <a:gd name="T0" fmla="*/ 668 w 705"/>
                  <a:gd name="T1" fmla="*/ 162 h 529"/>
                  <a:gd name="T2" fmla="*/ 420 w 705"/>
                  <a:gd name="T3" fmla="*/ 472 h 529"/>
                  <a:gd name="T4" fmla="*/ 37 w 705"/>
                  <a:gd name="T5" fmla="*/ 367 h 529"/>
                  <a:gd name="T6" fmla="*/ 285 w 705"/>
                  <a:gd name="T7" fmla="*/ 57 h 529"/>
                  <a:gd name="T8" fmla="*/ 668 w 705"/>
                  <a:gd name="T9" fmla="*/ 162 h 529"/>
                </a:gdLst>
                <a:ahLst/>
                <a:cxnLst>
                  <a:cxn ang="0">
                    <a:pos x="T0" y="T1"/>
                  </a:cxn>
                  <a:cxn ang="0">
                    <a:pos x="T2" y="T3"/>
                  </a:cxn>
                  <a:cxn ang="0">
                    <a:pos x="T4" y="T5"/>
                  </a:cxn>
                  <a:cxn ang="0">
                    <a:pos x="T6" y="T7"/>
                  </a:cxn>
                  <a:cxn ang="0">
                    <a:pos x="T8" y="T9"/>
                  </a:cxn>
                </a:cxnLst>
                <a:rect l="0" t="0" r="r" b="b"/>
                <a:pathLst>
                  <a:path w="705" h="529">
                    <a:moveTo>
                      <a:pt x="668" y="162"/>
                    </a:moveTo>
                    <a:cubicBezTo>
                      <a:pt x="705" y="277"/>
                      <a:pt x="594" y="416"/>
                      <a:pt x="420" y="472"/>
                    </a:cubicBezTo>
                    <a:cubicBezTo>
                      <a:pt x="245" y="529"/>
                      <a:pt x="74" y="482"/>
                      <a:pt x="37" y="367"/>
                    </a:cubicBezTo>
                    <a:cubicBezTo>
                      <a:pt x="0" y="252"/>
                      <a:pt x="111" y="114"/>
                      <a:pt x="285" y="57"/>
                    </a:cubicBezTo>
                    <a:cubicBezTo>
                      <a:pt x="460" y="0"/>
                      <a:pt x="631" y="48"/>
                      <a:pt x="668" y="16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73" name="组合 72"/>
              <p:cNvGrpSpPr/>
              <p:nvPr/>
            </p:nvGrpSpPr>
            <p:grpSpPr>
              <a:xfrm>
                <a:off x="7062788" y="5175250"/>
                <a:ext cx="1754188" cy="1682750"/>
                <a:chOff x="7143750" y="-2366963"/>
                <a:chExt cx="1754188" cy="1682750"/>
              </a:xfrm>
            </p:grpSpPr>
            <p:sp>
              <p:nvSpPr>
                <p:cNvPr id="74" name="任意多边形: 形状 73"/>
                <p:cNvSpPr/>
                <p:nvPr/>
              </p:nvSpPr>
              <p:spPr bwMode="auto">
                <a:xfrm>
                  <a:off x="7143750" y="-2366963"/>
                  <a:ext cx="1754188" cy="1682750"/>
                </a:xfrm>
                <a:custGeom>
                  <a:avLst/>
                  <a:gdLst>
                    <a:gd name="T0" fmla="*/ 2 w 562"/>
                    <a:gd name="T1" fmla="*/ 537 h 539"/>
                    <a:gd name="T2" fmla="*/ 1 w 562"/>
                    <a:gd name="T3" fmla="*/ 482 h 539"/>
                    <a:gd name="T4" fmla="*/ 18 w 562"/>
                    <a:gd name="T5" fmla="*/ 447 h 539"/>
                    <a:gd name="T6" fmla="*/ 18 w 562"/>
                    <a:gd name="T7" fmla="*/ 447 h 539"/>
                    <a:gd name="T8" fmla="*/ 35 w 562"/>
                    <a:gd name="T9" fmla="*/ 415 h 539"/>
                    <a:gd name="T10" fmla="*/ 40 w 562"/>
                    <a:gd name="T11" fmla="*/ 349 h 539"/>
                    <a:gd name="T12" fmla="*/ 97 w 562"/>
                    <a:gd name="T13" fmla="*/ 266 h 539"/>
                    <a:gd name="T14" fmla="*/ 97 w 562"/>
                    <a:gd name="T15" fmla="*/ 266 h 539"/>
                    <a:gd name="T16" fmla="*/ 146 w 562"/>
                    <a:gd name="T17" fmla="*/ 213 h 539"/>
                    <a:gd name="T18" fmla="*/ 159 w 562"/>
                    <a:gd name="T19" fmla="*/ 182 h 539"/>
                    <a:gd name="T20" fmla="*/ 265 w 562"/>
                    <a:gd name="T21" fmla="*/ 108 h 539"/>
                    <a:gd name="T22" fmla="*/ 265 w 562"/>
                    <a:gd name="T23" fmla="*/ 108 h 539"/>
                    <a:gd name="T24" fmla="*/ 310 w 562"/>
                    <a:gd name="T25" fmla="*/ 91 h 539"/>
                    <a:gd name="T26" fmla="*/ 562 w 562"/>
                    <a:gd name="T27" fmla="*/ 26 h 539"/>
                    <a:gd name="T28" fmla="*/ 493 w 562"/>
                    <a:gd name="T29" fmla="*/ 116 h 539"/>
                    <a:gd name="T30" fmla="*/ 491 w 562"/>
                    <a:gd name="T31" fmla="*/ 139 h 539"/>
                    <a:gd name="T32" fmla="*/ 487 w 562"/>
                    <a:gd name="T33" fmla="*/ 165 h 539"/>
                    <a:gd name="T34" fmla="*/ 415 w 562"/>
                    <a:gd name="T35" fmla="*/ 276 h 539"/>
                    <a:gd name="T36" fmla="*/ 356 w 562"/>
                    <a:gd name="T37" fmla="*/ 315 h 539"/>
                    <a:gd name="T38" fmla="*/ 293 w 562"/>
                    <a:gd name="T39" fmla="*/ 404 h 539"/>
                    <a:gd name="T40" fmla="*/ 283 w 562"/>
                    <a:gd name="T41" fmla="*/ 447 h 539"/>
                    <a:gd name="T42" fmla="*/ 224 w 562"/>
                    <a:gd name="T43" fmla="*/ 539 h 539"/>
                    <a:gd name="T44" fmla="*/ 224 w 562"/>
                    <a:gd name="T45" fmla="*/ 53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539">
                      <a:moveTo>
                        <a:pt x="2" y="537"/>
                      </a:moveTo>
                      <a:cubicBezTo>
                        <a:pt x="1" y="482"/>
                        <a:pt x="1" y="482"/>
                        <a:pt x="1" y="482"/>
                      </a:cubicBezTo>
                      <a:cubicBezTo>
                        <a:pt x="0" y="468"/>
                        <a:pt x="7" y="455"/>
                        <a:pt x="18" y="447"/>
                      </a:cubicBezTo>
                      <a:cubicBezTo>
                        <a:pt x="18" y="447"/>
                        <a:pt x="18" y="447"/>
                        <a:pt x="18" y="447"/>
                      </a:cubicBezTo>
                      <a:cubicBezTo>
                        <a:pt x="28" y="439"/>
                        <a:pt x="34" y="428"/>
                        <a:pt x="35" y="415"/>
                      </a:cubicBezTo>
                      <a:cubicBezTo>
                        <a:pt x="40" y="349"/>
                        <a:pt x="40" y="349"/>
                        <a:pt x="40" y="349"/>
                      </a:cubicBezTo>
                      <a:cubicBezTo>
                        <a:pt x="42" y="313"/>
                        <a:pt x="64" y="281"/>
                        <a:pt x="97" y="266"/>
                      </a:cubicBezTo>
                      <a:cubicBezTo>
                        <a:pt x="97" y="266"/>
                        <a:pt x="97" y="266"/>
                        <a:pt x="97" y="266"/>
                      </a:cubicBezTo>
                      <a:cubicBezTo>
                        <a:pt x="119" y="255"/>
                        <a:pt x="137" y="236"/>
                        <a:pt x="146" y="213"/>
                      </a:cubicBezTo>
                      <a:cubicBezTo>
                        <a:pt x="159" y="182"/>
                        <a:pt x="159" y="182"/>
                        <a:pt x="159" y="182"/>
                      </a:cubicBezTo>
                      <a:cubicBezTo>
                        <a:pt x="177" y="139"/>
                        <a:pt x="218" y="110"/>
                        <a:pt x="265" y="108"/>
                      </a:cubicBezTo>
                      <a:cubicBezTo>
                        <a:pt x="265" y="108"/>
                        <a:pt x="265" y="108"/>
                        <a:pt x="265" y="108"/>
                      </a:cubicBezTo>
                      <a:cubicBezTo>
                        <a:pt x="281" y="108"/>
                        <a:pt x="297" y="102"/>
                        <a:pt x="310" y="91"/>
                      </a:cubicBezTo>
                      <a:cubicBezTo>
                        <a:pt x="347" y="61"/>
                        <a:pt x="439" y="0"/>
                        <a:pt x="562" y="26"/>
                      </a:cubicBezTo>
                      <a:cubicBezTo>
                        <a:pt x="562" y="26"/>
                        <a:pt x="495" y="39"/>
                        <a:pt x="493" y="116"/>
                      </a:cubicBezTo>
                      <a:cubicBezTo>
                        <a:pt x="492" y="123"/>
                        <a:pt x="492" y="131"/>
                        <a:pt x="491" y="139"/>
                      </a:cubicBezTo>
                      <a:cubicBezTo>
                        <a:pt x="487" y="165"/>
                        <a:pt x="487" y="165"/>
                        <a:pt x="487" y="165"/>
                      </a:cubicBezTo>
                      <a:cubicBezTo>
                        <a:pt x="480" y="210"/>
                        <a:pt x="454" y="251"/>
                        <a:pt x="415" y="276"/>
                      </a:cubicBezTo>
                      <a:cubicBezTo>
                        <a:pt x="356" y="315"/>
                        <a:pt x="356" y="315"/>
                        <a:pt x="356" y="315"/>
                      </a:cubicBezTo>
                      <a:cubicBezTo>
                        <a:pt x="325" y="336"/>
                        <a:pt x="302" y="368"/>
                        <a:pt x="293" y="404"/>
                      </a:cubicBezTo>
                      <a:cubicBezTo>
                        <a:pt x="283" y="447"/>
                        <a:pt x="283" y="447"/>
                        <a:pt x="283" y="447"/>
                      </a:cubicBezTo>
                      <a:cubicBezTo>
                        <a:pt x="274" y="484"/>
                        <a:pt x="253" y="516"/>
                        <a:pt x="224" y="539"/>
                      </a:cubicBezTo>
                      <a:cubicBezTo>
                        <a:pt x="224" y="539"/>
                        <a:pt x="224" y="539"/>
                        <a:pt x="224" y="539"/>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5" name="任意多边形: 形状 74"/>
                <p:cNvSpPr/>
                <p:nvPr/>
              </p:nvSpPr>
              <p:spPr bwMode="auto">
                <a:xfrm>
                  <a:off x="7321550" y="-2292351"/>
                  <a:ext cx="1535113" cy="1608138"/>
                </a:xfrm>
                <a:custGeom>
                  <a:avLst/>
                  <a:gdLst>
                    <a:gd name="T0" fmla="*/ 0 w 492"/>
                    <a:gd name="T1" fmla="*/ 515 h 515"/>
                    <a:gd name="T2" fmla="*/ 492 w 492"/>
                    <a:gd name="T3" fmla="*/ 0 h 515"/>
                  </a:gdLst>
                  <a:ahLst/>
                  <a:cxnLst>
                    <a:cxn ang="0">
                      <a:pos x="T0" y="T1"/>
                    </a:cxn>
                    <a:cxn ang="0">
                      <a:pos x="T2" y="T3"/>
                    </a:cxn>
                  </a:cxnLst>
                  <a:rect l="0" t="0" r="r" b="b"/>
                  <a:pathLst>
                    <a:path w="492" h="515">
                      <a:moveTo>
                        <a:pt x="0" y="515"/>
                      </a:moveTo>
                      <a:cubicBezTo>
                        <a:pt x="0" y="515"/>
                        <a:pt x="119" y="117"/>
                        <a:pt x="492" y="0"/>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6" name="任意多边形: 形状 75"/>
                <p:cNvSpPr/>
                <p:nvPr/>
              </p:nvSpPr>
              <p:spPr bwMode="auto">
                <a:xfrm>
                  <a:off x="7286625" y="-1381126"/>
                  <a:ext cx="755650" cy="444500"/>
                </a:xfrm>
                <a:custGeom>
                  <a:avLst/>
                  <a:gdLst>
                    <a:gd name="T0" fmla="*/ 0 w 242"/>
                    <a:gd name="T1" fmla="*/ 0 h 142"/>
                    <a:gd name="T2" fmla="*/ 42 w 242"/>
                    <a:gd name="T3" fmla="*/ 142 h 142"/>
                    <a:gd name="T4" fmla="*/ 242 w 242"/>
                    <a:gd name="T5" fmla="*/ 108 h 142"/>
                  </a:gdLst>
                  <a:ahLst/>
                  <a:cxnLst>
                    <a:cxn ang="0">
                      <a:pos x="T0" y="T1"/>
                    </a:cxn>
                    <a:cxn ang="0">
                      <a:pos x="T2" y="T3"/>
                    </a:cxn>
                    <a:cxn ang="0">
                      <a:pos x="T4" y="T5"/>
                    </a:cxn>
                  </a:cxnLst>
                  <a:rect l="0" t="0" r="r" b="b"/>
                  <a:pathLst>
                    <a:path w="242" h="142">
                      <a:moveTo>
                        <a:pt x="0" y="0"/>
                      </a:moveTo>
                      <a:cubicBezTo>
                        <a:pt x="42" y="142"/>
                        <a:pt x="42" y="142"/>
                        <a:pt x="42" y="142"/>
                      </a:cubicBezTo>
                      <a:cubicBezTo>
                        <a:pt x="42" y="142"/>
                        <a:pt x="178" y="108"/>
                        <a:pt x="242" y="108"/>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7" name="任意多边形: 形状 76"/>
                <p:cNvSpPr/>
                <p:nvPr/>
              </p:nvSpPr>
              <p:spPr bwMode="auto">
                <a:xfrm>
                  <a:off x="7658100" y="-1817688"/>
                  <a:ext cx="704850" cy="384175"/>
                </a:xfrm>
                <a:custGeom>
                  <a:avLst/>
                  <a:gdLst>
                    <a:gd name="T0" fmla="*/ 0 w 444"/>
                    <a:gd name="T1" fmla="*/ 0 h 242"/>
                    <a:gd name="T2" fmla="*/ 29 w 444"/>
                    <a:gd name="T3" fmla="*/ 242 h 242"/>
                    <a:gd name="T4" fmla="*/ 444 w 444"/>
                    <a:gd name="T5" fmla="*/ 222 h 242"/>
                  </a:gdLst>
                  <a:ahLst/>
                  <a:cxnLst>
                    <a:cxn ang="0">
                      <a:pos x="T0" y="T1"/>
                    </a:cxn>
                    <a:cxn ang="0">
                      <a:pos x="T2" y="T3"/>
                    </a:cxn>
                    <a:cxn ang="0">
                      <a:pos x="T4" y="T5"/>
                    </a:cxn>
                  </a:cxnLst>
                  <a:rect l="0" t="0" r="r" b="b"/>
                  <a:pathLst>
                    <a:path w="444" h="242">
                      <a:moveTo>
                        <a:pt x="0" y="0"/>
                      </a:moveTo>
                      <a:lnTo>
                        <a:pt x="29" y="242"/>
                      </a:lnTo>
                      <a:lnTo>
                        <a:pt x="444" y="222"/>
                      </a:ln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sp>
              <p:nvSpPr>
                <p:cNvPr id="78" name="任意多边形: 形状 77"/>
                <p:cNvSpPr/>
                <p:nvPr/>
              </p:nvSpPr>
              <p:spPr bwMode="auto">
                <a:xfrm>
                  <a:off x="8023225" y="-2052638"/>
                  <a:ext cx="617538" cy="287338"/>
                </a:xfrm>
                <a:custGeom>
                  <a:avLst/>
                  <a:gdLst>
                    <a:gd name="T0" fmla="*/ 12 w 389"/>
                    <a:gd name="T1" fmla="*/ 0 h 181"/>
                    <a:gd name="T2" fmla="*/ 0 w 389"/>
                    <a:gd name="T3" fmla="*/ 160 h 181"/>
                    <a:gd name="T4" fmla="*/ 389 w 389"/>
                    <a:gd name="T5" fmla="*/ 181 h 181"/>
                  </a:gdLst>
                  <a:ahLst/>
                  <a:cxnLst>
                    <a:cxn ang="0">
                      <a:pos x="T0" y="T1"/>
                    </a:cxn>
                    <a:cxn ang="0">
                      <a:pos x="T2" y="T3"/>
                    </a:cxn>
                    <a:cxn ang="0">
                      <a:pos x="T4" y="T5"/>
                    </a:cxn>
                  </a:cxnLst>
                  <a:rect l="0" t="0" r="r" b="b"/>
                  <a:pathLst>
                    <a:path w="389" h="181">
                      <a:moveTo>
                        <a:pt x="12" y="0"/>
                      </a:moveTo>
                      <a:lnTo>
                        <a:pt x="0" y="160"/>
                      </a:lnTo>
                      <a:lnTo>
                        <a:pt x="389" y="181"/>
                      </a:ln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56" name="组合 55"/>
            <p:cNvGrpSpPr/>
            <p:nvPr/>
          </p:nvGrpSpPr>
          <p:grpSpPr>
            <a:xfrm>
              <a:off x="7766050" y="0"/>
              <a:ext cx="4425950" cy="2933700"/>
              <a:chOff x="7807325" y="255587"/>
              <a:chExt cx="4425950" cy="2933700"/>
            </a:xfrm>
          </p:grpSpPr>
          <p:sp>
            <p:nvSpPr>
              <p:cNvPr id="58" name="任意多边形: 形状 57"/>
              <p:cNvSpPr/>
              <p:nvPr/>
            </p:nvSpPr>
            <p:spPr bwMode="auto">
              <a:xfrm>
                <a:off x="8281988" y="261937"/>
                <a:ext cx="3948113" cy="2405063"/>
              </a:xfrm>
              <a:custGeom>
                <a:avLst/>
                <a:gdLst>
                  <a:gd name="T0" fmla="*/ 1265 w 1265"/>
                  <a:gd name="T1" fmla="*/ 770 h 770"/>
                  <a:gd name="T2" fmla="*/ 1190 w 1265"/>
                  <a:gd name="T3" fmla="*/ 763 h 770"/>
                  <a:gd name="T4" fmla="*/ 965 w 1265"/>
                  <a:gd name="T5" fmla="*/ 624 h 770"/>
                  <a:gd name="T6" fmla="*/ 920 w 1265"/>
                  <a:gd name="T7" fmla="*/ 559 h 770"/>
                  <a:gd name="T8" fmla="*/ 821 w 1265"/>
                  <a:gd name="T9" fmla="*/ 519 h 770"/>
                  <a:gd name="T10" fmla="*/ 711 w 1265"/>
                  <a:gd name="T11" fmla="*/ 539 h 770"/>
                  <a:gd name="T12" fmla="*/ 593 w 1265"/>
                  <a:gd name="T13" fmla="*/ 485 h 770"/>
                  <a:gd name="T14" fmla="*/ 556 w 1265"/>
                  <a:gd name="T15" fmla="*/ 424 h 770"/>
                  <a:gd name="T16" fmla="*/ 416 w 1265"/>
                  <a:gd name="T17" fmla="*/ 344 h 770"/>
                  <a:gd name="T18" fmla="*/ 174 w 1265"/>
                  <a:gd name="T19" fmla="*/ 344 h 770"/>
                  <a:gd name="T20" fmla="*/ 1 w 1265"/>
                  <a:gd name="T21" fmla="*/ 174 h 770"/>
                  <a:gd name="T22" fmla="*/ 1 w 1265"/>
                  <a:gd name="T23" fmla="*/ 174 h 770"/>
                  <a:gd name="T24" fmla="*/ 45 w 1265"/>
                  <a:gd name="T25" fmla="*/ 56 h 770"/>
                  <a:gd name="T26" fmla="*/ 95 w 1265"/>
                  <a:gd name="T27" fmla="*/ 0 h 770"/>
                  <a:gd name="T28" fmla="*/ 1265 w 1265"/>
                  <a:gd name="T29" fmla="*/ 0 h 770"/>
                  <a:gd name="T30" fmla="*/ 1265 w 1265"/>
                  <a:gd name="T31" fmla="*/ 77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5" h="770">
                    <a:moveTo>
                      <a:pt x="1265" y="770"/>
                    </a:moveTo>
                    <a:cubicBezTo>
                      <a:pt x="1190" y="763"/>
                      <a:pt x="1190" y="763"/>
                      <a:pt x="1190" y="763"/>
                    </a:cubicBezTo>
                    <a:cubicBezTo>
                      <a:pt x="1097" y="756"/>
                      <a:pt x="1014" y="704"/>
                      <a:pt x="965" y="624"/>
                    </a:cubicBezTo>
                    <a:cubicBezTo>
                      <a:pt x="920" y="559"/>
                      <a:pt x="920" y="559"/>
                      <a:pt x="920" y="559"/>
                    </a:cubicBezTo>
                    <a:cubicBezTo>
                      <a:pt x="898" y="527"/>
                      <a:pt x="859" y="512"/>
                      <a:pt x="821" y="519"/>
                    </a:cubicBezTo>
                    <a:cubicBezTo>
                      <a:pt x="711" y="539"/>
                      <a:pt x="711" y="539"/>
                      <a:pt x="711" y="539"/>
                    </a:cubicBezTo>
                    <a:cubicBezTo>
                      <a:pt x="664" y="547"/>
                      <a:pt x="617" y="526"/>
                      <a:pt x="593" y="485"/>
                    </a:cubicBezTo>
                    <a:cubicBezTo>
                      <a:pt x="556" y="424"/>
                      <a:pt x="556" y="424"/>
                      <a:pt x="556" y="424"/>
                    </a:cubicBezTo>
                    <a:cubicBezTo>
                      <a:pt x="526" y="374"/>
                      <a:pt x="473" y="344"/>
                      <a:pt x="416" y="344"/>
                    </a:cubicBezTo>
                    <a:cubicBezTo>
                      <a:pt x="174" y="344"/>
                      <a:pt x="174" y="344"/>
                      <a:pt x="174" y="344"/>
                    </a:cubicBezTo>
                    <a:cubicBezTo>
                      <a:pt x="79" y="344"/>
                      <a:pt x="2" y="268"/>
                      <a:pt x="1" y="174"/>
                    </a:cubicBezTo>
                    <a:cubicBezTo>
                      <a:pt x="1" y="174"/>
                      <a:pt x="1" y="174"/>
                      <a:pt x="1" y="174"/>
                    </a:cubicBezTo>
                    <a:cubicBezTo>
                      <a:pt x="0" y="130"/>
                      <a:pt x="16" y="89"/>
                      <a:pt x="45" y="56"/>
                    </a:cubicBezTo>
                    <a:cubicBezTo>
                      <a:pt x="95" y="0"/>
                      <a:pt x="95" y="0"/>
                      <a:pt x="95" y="0"/>
                    </a:cubicBezTo>
                    <a:cubicBezTo>
                      <a:pt x="1265" y="0"/>
                      <a:pt x="1265" y="0"/>
                      <a:pt x="1265" y="0"/>
                    </a:cubicBezTo>
                    <a:lnTo>
                      <a:pt x="1265" y="77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9" name="组合 58"/>
              <p:cNvGrpSpPr/>
              <p:nvPr/>
            </p:nvGrpSpPr>
            <p:grpSpPr>
              <a:xfrm>
                <a:off x="7807325" y="255587"/>
                <a:ext cx="4425950" cy="2933700"/>
                <a:chOff x="7807325" y="-7437438"/>
                <a:chExt cx="4425950" cy="2933700"/>
              </a:xfrm>
            </p:grpSpPr>
            <p:sp>
              <p:nvSpPr>
                <p:cNvPr id="60" name="任意多边形: 形状 59"/>
                <p:cNvSpPr/>
                <p:nvPr/>
              </p:nvSpPr>
              <p:spPr bwMode="auto">
                <a:xfrm>
                  <a:off x="7807325" y="-7115176"/>
                  <a:ext cx="4425950" cy="2611438"/>
                </a:xfrm>
                <a:custGeom>
                  <a:avLst/>
                  <a:gdLst>
                    <a:gd name="T0" fmla="*/ 0 w 1418"/>
                    <a:gd name="T1" fmla="*/ 0 h 836"/>
                    <a:gd name="T2" fmla="*/ 6 w 1418"/>
                    <a:gd name="T3" fmla="*/ 53 h 836"/>
                    <a:gd name="T4" fmla="*/ 445 w 1418"/>
                    <a:gd name="T5" fmla="*/ 409 h 836"/>
                    <a:gd name="T6" fmla="*/ 528 w 1418"/>
                    <a:gd name="T7" fmla="*/ 400 h 836"/>
                    <a:gd name="T8" fmla="*/ 757 w 1418"/>
                    <a:gd name="T9" fmla="*/ 510 h 836"/>
                    <a:gd name="T10" fmla="*/ 808 w 1418"/>
                    <a:gd name="T11" fmla="*/ 588 h 836"/>
                    <a:gd name="T12" fmla="*/ 1068 w 1418"/>
                    <a:gd name="T13" fmla="*/ 688 h 836"/>
                    <a:gd name="T14" fmla="*/ 1068 w 1418"/>
                    <a:gd name="T15" fmla="*/ 688 h 836"/>
                    <a:gd name="T16" fmla="*/ 1230 w 1418"/>
                    <a:gd name="T17" fmla="*/ 727 h 836"/>
                    <a:gd name="T18" fmla="*/ 1418 w 1418"/>
                    <a:gd name="T19" fmla="*/ 836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8" h="836">
                      <a:moveTo>
                        <a:pt x="0" y="0"/>
                      </a:moveTo>
                      <a:cubicBezTo>
                        <a:pt x="6" y="53"/>
                        <a:pt x="6" y="53"/>
                        <a:pt x="6" y="53"/>
                      </a:cubicBezTo>
                      <a:cubicBezTo>
                        <a:pt x="29" y="273"/>
                        <a:pt x="225" y="432"/>
                        <a:pt x="445" y="409"/>
                      </a:cubicBezTo>
                      <a:cubicBezTo>
                        <a:pt x="528" y="400"/>
                        <a:pt x="528" y="400"/>
                        <a:pt x="528" y="400"/>
                      </a:cubicBezTo>
                      <a:cubicBezTo>
                        <a:pt x="619" y="391"/>
                        <a:pt x="708" y="433"/>
                        <a:pt x="757" y="510"/>
                      </a:cubicBezTo>
                      <a:cubicBezTo>
                        <a:pt x="808" y="588"/>
                        <a:pt x="808" y="588"/>
                        <a:pt x="808" y="588"/>
                      </a:cubicBezTo>
                      <a:cubicBezTo>
                        <a:pt x="864" y="674"/>
                        <a:pt x="969" y="714"/>
                        <a:pt x="1068" y="688"/>
                      </a:cubicBezTo>
                      <a:cubicBezTo>
                        <a:pt x="1068" y="688"/>
                        <a:pt x="1068" y="688"/>
                        <a:pt x="1068" y="688"/>
                      </a:cubicBezTo>
                      <a:cubicBezTo>
                        <a:pt x="1125" y="673"/>
                        <a:pt x="1186" y="687"/>
                        <a:pt x="1230" y="727"/>
                      </a:cubicBezTo>
                      <a:cubicBezTo>
                        <a:pt x="1281" y="773"/>
                        <a:pt x="1355" y="829"/>
                        <a:pt x="1418" y="836"/>
                      </a:cubicBezTo>
                    </a:path>
                  </a:pathLst>
                </a:custGeom>
                <a:noFill/>
                <a:ln w="12700" cap="flat">
                  <a:solidFill>
                    <a:schemeClr val="accent3">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任意多边形: 形状 60"/>
                <p:cNvSpPr/>
                <p:nvPr/>
              </p:nvSpPr>
              <p:spPr bwMode="auto">
                <a:xfrm>
                  <a:off x="11037888" y="-7437438"/>
                  <a:ext cx="830263" cy="2201863"/>
                </a:xfrm>
                <a:custGeom>
                  <a:avLst/>
                  <a:gdLst>
                    <a:gd name="T0" fmla="*/ 44 w 266"/>
                    <a:gd name="T1" fmla="*/ 1 h 705"/>
                    <a:gd name="T2" fmla="*/ 15 w 266"/>
                    <a:gd name="T3" fmla="*/ 110 h 705"/>
                    <a:gd name="T4" fmla="*/ 15 w 266"/>
                    <a:gd name="T5" fmla="*/ 261 h 705"/>
                    <a:gd name="T6" fmla="*/ 29 w 266"/>
                    <a:gd name="T7" fmla="*/ 310 h 705"/>
                    <a:gd name="T8" fmla="*/ 27 w 266"/>
                    <a:gd name="T9" fmla="*/ 405 h 705"/>
                    <a:gd name="T10" fmla="*/ 15 w 266"/>
                    <a:gd name="T11" fmla="*/ 445 h 705"/>
                    <a:gd name="T12" fmla="*/ 36 w 266"/>
                    <a:gd name="T13" fmla="*/ 576 h 705"/>
                    <a:gd name="T14" fmla="*/ 56 w 266"/>
                    <a:gd name="T15" fmla="*/ 705 h 705"/>
                    <a:gd name="T16" fmla="*/ 188 w 266"/>
                    <a:gd name="T17" fmla="*/ 524 h 705"/>
                    <a:gd name="T18" fmla="*/ 221 w 266"/>
                    <a:gd name="T19" fmla="*/ 460 h 705"/>
                    <a:gd name="T20" fmla="*/ 221 w 266"/>
                    <a:gd name="T21" fmla="*/ 460 h 705"/>
                    <a:gd name="T22" fmla="*/ 240 w 266"/>
                    <a:gd name="T23" fmla="*/ 395 h 705"/>
                    <a:gd name="T24" fmla="*/ 233 w 266"/>
                    <a:gd name="T25" fmla="*/ 322 h 705"/>
                    <a:gd name="T26" fmla="*/ 240 w 266"/>
                    <a:gd name="T27" fmla="*/ 287 h 705"/>
                    <a:gd name="T28" fmla="*/ 221 w 266"/>
                    <a:gd name="T29" fmla="*/ 154 h 705"/>
                    <a:gd name="T30" fmla="*/ 204 w 266"/>
                    <a:gd name="T31" fmla="*/ 109 h 705"/>
                    <a:gd name="T32" fmla="*/ 203 w 266"/>
                    <a:gd name="T33" fmla="*/ 103 h 705"/>
                    <a:gd name="T34" fmla="*/ 162 w 266"/>
                    <a:gd name="T35" fmla="*/ 13 h 705"/>
                    <a:gd name="T36" fmla="*/ 151 w 266"/>
                    <a:gd name="T37"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6" h="705">
                      <a:moveTo>
                        <a:pt x="44" y="1"/>
                      </a:moveTo>
                      <a:cubicBezTo>
                        <a:pt x="15" y="110"/>
                        <a:pt x="15" y="110"/>
                        <a:pt x="15" y="110"/>
                      </a:cubicBezTo>
                      <a:cubicBezTo>
                        <a:pt x="1" y="160"/>
                        <a:pt x="1" y="212"/>
                        <a:pt x="15" y="261"/>
                      </a:cubicBezTo>
                      <a:cubicBezTo>
                        <a:pt x="29" y="310"/>
                        <a:pt x="29" y="310"/>
                        <a:pt x="29" y="310"/>
                      </a:cubicBezTo>
                      <a:cubicBezTo>
                        <a:pt x="37" y="341"/>
                        <a:pt x="37" y="374"/>
                        <a:pt x="27" y="405"/>
                      </a:cubicBezTo>
                      <a:cubicBezTo>
                        <a:pt x="15" y="445"/>
                        <a:pt x="15" y="445"/>
                        <a:pt x="15" y="445"/>
                      </a:cubicBezTo>
                      <a:cubicBezTo>
                        <a:pt x="0" y="489"/>
                        <a:pt x="9" y="538"/>
                        <a:pt x="36" y="576"/>
                      </a:cubicBezTo>
                      <a:cubicBezTo>
                        <a:pt x="62" y="611"/>
                        <a:pt x="84" y="659"/>
                        <a:pt x="56" y="705"/>
                      </a:cubicBezTo>
                      <a:cubicBezTo>
                        <a:pt x="56" y="705"/>
                        <a:pt x="152" y="649"/>
                        <a:pt x="188" y="524"/>
                      </a:cubicBezTo>
                      <a:cubicBezTo>
                        <a:pt x="195" y="501"/>
                        <a:pt x="206" y="479"/>
                        <a:pt x="221" y="460"/>
                      </a:cubicBezTo>
                      <a:cubicBezTo>
                        <a:pt x="221" y="460"/>
                        <a:pt x="221" y="460"/>
                        <a:pt x="221" y="460"/>
                      </a:cubicBezTo>
                      <a:cubicBezTo>
                        <a:pt x="235" y="441"/>
                        <a:pt x="242" y="418"/>
                        <a:pt x="240" y="395"/>
                      </a:cubicBezTo>
                      <a:cubicBezTo>
                        <a:pt x="233" y="322"/>
                        <a:pt x="233" y="322"/>
                        <a:pt x="233" y="322"/>
                      </a:cubicBezTo>
                      <a:cubicBezTo>
                        <a:pt x="232" y="310"/>
                        <a:pt x="235" y="298"/>
                        <a:pt x="240" y="287"/>
                      </a:cubicBezTo>
                      <a:cubicBezTo>
                        <a:pt x="253" y="266"/>
                        <a:pt x="266" y="220"/>
                        <a:pt x="221" y="154"/>
                      </a:cubicBezTo>
                      <a:cubicBezTo>
                        <a:pt x="211" y="141"/>
                        <a:pt x="206" y="125"/>
                        <a:pt x="204" y="109"/>
                      </a:cubicBezTo>
                      <a:cubicBezTo>
                        <a:pt x="203" y="103"/>
                        <a:pt x="203" y="103"/>
                        <a:pt x="203" y="103"/>
                      </a:cubicBezTo>
                      <a:cubicBezTo>
                        <a:pt x="199" y="69"/>
                        <a:pt x="185" y="38"/>
                        <a:pt x="162" y="13"/>
                      </a:cubicBezTo>
                      <a:cubicBezTo>
                        <a:pt x="151" y="0"/>
                        <a:pt x="151" y="0"/>
                        <a:pt x="151"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任意多边形: 形状 61"/>
                <p:cNvSpPr/>
                <p:nvPr/>
              </p:nvSpPr>
              <p:spPr bwMode="auto">
                <a:xfrm>
                  <a:off x="11241088" y="-7431088"/>
                  <a:ext cx="661988" cy="2166938"/>
                </a:xfrm>
                <a:custGeom>
                  <a:avLst/>
                  <a:gdLst>
                    <a:gd name="T0" fmla="*/ 32 w 212"/>
                    <a:gd name="T1" fmla="*/ 0 h 694"/>
                    <a:gd name="T2" fmla="*/ 0 w 212"/>
                    <a:gd name="T3" fmla="*/ 694 h 694"/>
                  </a:gdLst>
                  <a:ahLst/>
                  <a:cxnLst>
                    <a:cxn ang="0">
                      <a:pos x="T0" y="T1"/>
                    </a:cxn>
                    <a:cxn ang="0">
                      <a:pos x="T2" y="T3"/>
                    </a:cxn>
                  </a:cxnLst>
                  <a:rect l="0" t="0" r="r" b="b"/>
                  <a:pathLst>
                    <a:path w="212" h="694">
                      <a:moveTo>
                        <a:pt x="32" y="0"/>
                      </a:moveTo>
                      <a:cubicBezTo>
                        <a:pt x="32" y="0"/>
                        <a:pt x="212" y="279"/>
                        <a:pt x="0" y="694"/>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任意多边形: 形状 62"/>
                <p:cNvSpPr/>
                <p:nvPr/>
              </p:nvSpPr>
              <p:spPr bwMode="auto">
                <a:xfrm>
                  <a:off x="11075988" y="-7381876"/>
                  <a:ext cx="565150" cy="322263"/>
                </a:xfrm>
                <a:custGeom>
                  <a:avLst/>
                  <a:gdLst>
                    <a:gd name="T0" fmla="*/ 0 w 356"/>
                    <a:gd name="T1" fmla="*/ 203 h 203"/>
                    <a:gd name="T2" fmla="*/ 179 w 356"/>
                    <a:gd name="T3" fmla="*/ 0 h 203"/>
                    <a:gd name="T4" fmla="*/ 356 w 356"/>
                    <a:gd name="T5" fmla="*/ 89 h 203"/>
                  </a:gdLst>
                  <a:ahLst/>
                  <a:cxnLst>
                    <a:cxn ang="0">
                      <a:pos x="T0" y="T1"/>
                    </a:cxn>
                    <a:cxn ang="0">
                      <a:pos x="T2" y="T3"/>
                    </a:cxn>
                    <a:cxn ang="0">
                      <a:pos x="T4" y="T5"/>
                    </a:cxn>
                  </a:cxnLst>
                  <a:rect l="0" t="0" r="r" b="b"/>
                  <a:pathLst>
                    <a:path w="356" h="203">
                      <a:moveTo>
                        <a:pt x="0" y="203"/>
                      </a:moveTo>
                      <a:lnTo>
                        <a:pt x="179" y="0"/>
                      </a:lnTo>
                      <a:lnTo>
                        <a:pt x="356" y="89"/>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任意多边形: 形状 63"/>
                <p:cNvSpPr/>
                <p:nvPr/>
              </p:nvSpPr>
              <p:spPr bwMode="auto">
                <a:xfrm>
                  <a:off x="11088688" y="-7021513"/>
                  <a:ext cx="711200" cy="427038"/>
                </a:xfrm>
                <a:custGeom>
                  <a:avLst/>
                  <a:gdLst>
                    <a:gd name="T0" fmla="*/ 0 w 448"/>
                    <a:gd name="T1" fmla="*/ 269 h 269"/>
                    <a:gd name="T2" fmla="*/ 265 w 448"/>
                    <a:gd name="T3" fmla="*/ 0 h 269"/>
                    <a:gd name="T4" fmla="*/ 448 w 448"/>
                    <a:gd name="T5" fmla="*/ 128 h 269"/>
                  </a:gdLst>
                  <a:ahLst/>
                  <a:cxnLst>
                    <a:cxn ang="0">
                      <a:pos x="T0" y="T1"/>
                    </a:cxn>
                    <a:cxn ang="0">
                      <a:pos x="T2" y="T3"/>
                    </a:cxn>
                    <a:cxn ang="0">
                      <a:pos x="T4" y="T5"/>
                    </a:cxn>
                  </a:cxnLst>
                  <a:rect l="0" t="0" r="r" b="b"/>
                  <a:pathLst>
                    <a:path w="448" h="269">
                      <a:moveTo>
                        <a:pt x="0" y="269"/>
                      </a:moveTo>
                      <a:lnTo>
                        <a:pt x="265" y="0"/>
                      </a:lnTo>
                      <a:lnTo>
                        <a:pt x="448" y="128"/>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任意多边形: 形状 64"/>
                <p:cNvSpPr/>
                <p:nvPr/>
              </p:nvSpPr>
              <p:spPr bwMode="auto">
                <a:xfrm>
                  <a:off x="11122025" y="-6516688"/>
                  <a:ext cx="649288" cy="344488"/>
                </a:xfrm>
                <a:custGeom>
                  <a:avLst/>
                  <a:gdLst>
                    <a:gd name="T0" fmla="*/ 0 w 409"/>
                    <a:gd name="T1" fmla="*/ 217 h 217"/>
                    <a:gd name="T2" fmla="*/ 280 w 409"/>
                    <a:gd name="T3" fmla="*/ 0 h 217"/>
                    <a:gd name="T4" fmla="*/ 409 w 409"/>
                    <a:gd name="T5" fmla="*/ 107 h 217"/>
                  </a:gdLst>
                  <a:ahLst/>
                  <a:cxnLst>
                    <a:cxn ang="0">
                      <a:pos x="T0" y="T1"/>
                    </a:cxn>
                    <a:cxn ang="0">
                      <a:pos x="T2" y="T3"/>
                    </a:cxn>
                    <a:cxn ang="0">
                      <a:pos x="T4" y="T5"/>
                    </a:cxn>
                  </a:cxnLst>
                  <a:rect l="0" t="0" r="r" b="b"/>
                  <a:pathLst>
                    <a:path w="409" h="217">
                      <a:moveTo>
                        <a:pt x="0" y="217"/>
                      </a:moveTo>
                      <a:lnTo>
                        <a:pt x="280" y="0"/>
                      </a:lnTo>
                      <a:lnTo>
                        <a:pt x="409" y="107"/>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任意多边形: 形状 65"/>
                <p:cNvSpPr/>
                <p:nvPr/>
              </p:nvSpPr>
              <p:spPr bwMode="auto">
                <a:xfrm>
                  <a:off x="11072813" y="-6072188"/>
                  <a:ext cx="577850" cy="261938"/>
                </a:xfrm>
                <a:custGeom>
                  <a:avLst/>
                  <a:gdLst>
                    <a:gd name="T0" fmla="*/ 0 w 364"/>
                    <a:gd name="T1" fmla="*/ 165 h 165"/>
                    <a:gd name="T2" fmla="*/ 285 w 364"/>
                    <a:gd name="T3" fmla="*/ 0 h 165"/>
                    <a:gd name="T4" fmla="*/ 364 w 364"/>
                    <a:gd name="T5" fmla="*/ 114 h 165"/>
                  </a:gdLst>
                  <a:ahLst/>
                  <a:cxnLst>
                    <a:cxn ang="0">
                      <a:pos x="T0" y="T1"/>
                    </a:cxn>
                    <a:cxn ang="0">
                      <a:pos x="T2" y="T3"/>
                    </a:cxn>
                    <a:cxn ang="0">
                      <a:pos x="T4" y="T5"/>
                    </a:cxn>
                  </a:cxnLst>
                  <a:rect l="0" t="0" r="r" b="b"/>
                  <a:pathLst>
                    <a:path w="364" h="165">
                      <a:moveTo>
                        <a:pt x="0" y="165"/>
                      </a:moveTo>
                      <a:lnTo>
                        <a:pt x="285" y="0"/>
                      </a:lnTo>
                      <a:lnTo>
                        <a:pt x="364" y="114"/>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任意多边形: 形状 66"/>
                <p:cNvSpPr/>
                <p:nvPr/>
              </p:nvSpPr>
              <p:spPr bwMode="auto">
                <a:xfrm>
                  <a:off x="10242550" y="-7418388"/>
                  <a:ext cx="736600" cy="1304925"/>
                </a:xfrm>
                <a:custGeom>
                  <a:avLst/>
                  <a:gdLst>
                    <a:gd name="T0" fmla="*/ 200 w 236"/>
                    <a:gd name="T1" fmla="*/ 1 h 418"/>
                    <a:gd name="T2" fmla="*/ 45 w 236"/>
                    <a:gd name="T3" fmla="*/ 418 h 418"/>
                    <a:gd name="T4" fmla="*/ 236 w 236"/>
                    <a:gd name="T5" fmla="*/ 0 h 418"/>
                  </a:gdLst>
                  <a:ahLst/>
                  <a:cxnLst>
                    <a:cxn ang="0">
                      <a:pos x="T0" y="T1"/>
                    </a:cxn>
                    <a:cxn ang="0">
                      <a:pos x="T2" y="T3"/>
                    </a:cxn>
                    <a:cxn ang="0">
                      <a:pos x="T4" y="T5"/>
                    </a:cxn>
                  </a:cxnLst>
                  <a:rect l="0" t="0" r="r" b="b"/>
                  <a:pathLst>
                    <a:path w="236" h="418">
                      <a:moveTo>
                        <a:pt x="200" y="1"/>
                      </a:moveTo>
                      <a:cubicBezTo>
                        <a:pt x="0" y="272"/>
                        <a:pt x="45" y="418"/>
                        <a:pt x="45" y="418"/>
                      </a:cubicBezTo>
                      <a:cubicBezTo>
                        <a:pt x="45" y="418"/>
                        <a:pt x="211" y="349"/>
                        <a:pt x="236"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任意多边形: 形状 67"/>
                <p:cNvSpPr/>
                <p:nvPr/>
              </p:nvSpPr>
              <p:spPr bwMode="auto">
                <a:xfrm>
                  <a:off x="10382250" y="-7424738"/>
                  <a:ext cx="544513" cy="1311275"/>
                </a:xfrm>
                <a:custGeom>
                  <a:avLst/>
                  <a:gdLst>
                    <a:gd name="T0" fmla="*/ 174 w 174"/>
                    <a:gd name="T1" fmla="*/ 0 h 420"/>
                    <a:gd name="T2" fmla="*/ 0 w 174"/>
                    <a:gd name="T3" fmla="*/ 420 h 420"/>
                  </a:gdLst>
                  <a:ahLst/>
                  <a:cxnLst>
                    <a:cxn ang="0">
                      <a:pos x="T0" y="T1"/>
                    </a:cxn>
                    <a:cxn ang="0">
                      <a:pos x="T2" y="T3"/>
                    </a:cxn>
                  </a:cxnLst>
                  <a:rect l="0" t="0" r="r" b="b"/>
                  <a:pathLst>
                    <a:path w="174" h="420">
                      <a:moveTo>
                        <a:pt x="174" y="0"/>
                      </a:moveTo>
                      <a:cubicBezTo>
                        <a:pt x="174" y="0"/>
                        <a:pt x="44" y="365"/>
                        <a:pt x="0" y="42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任意多边形: 形状 68"/>
                <p:cNvSpPr/>
                <p:nvPr/>
              </p:nvSpPr>
              <p:spPr bwMode="auto">
                <a:xfrm>
                  <a:off x="10183813" y="-7434263"/>
                  <a:ext cx="569913" cy="468313"/>
                </a:xfrm>
                <a:custGeom>
                  <a:avLst/>
                  <a:gdLst>
                    <a:gd name="T0" fmla="*/ 98 w 183"/>
                    <a:gd name="T1" fmla="*/ 3 h 150"/>
                    <a:gd name="T2" fmla="*/ 34 w 183"/>
                    <a:gd name="T3" fmla="*/ 150 h 150"/>
                    <a:gd name="T4" fmla="*/ 116 w 183"/>
                    <a:gd name="T5" fmla="*/ 71 h 150"/>
                    <a:gd name="T6" fmla="*/ 183 w 183"/>
                    <a:gd name="T7" fmla="*/ 0 h 150"/>
                  </a:gdLst>
                  <a:ahLst/>
                  <a:cxnLst>
                    <a:cxn ang="0">
                      <a:pos x="T0" y="T1"/>
                    </a:cxn>
                    <a:cxn ang="0">
                      <a:pos x="T2" y="T3"/>
                    </a:cxn>
                    <a:cxn ang="0">
                      <a:pos x="T4" y="T5"/>
                    </a:cxn>
                    <a:cxn ang="0">
                      <a:pos x="T6" y="T7"/>
                    </a:cxn>
                  </a:cxnLst>
                  <a:rect l="0" t="0" r="r" b="b"/>
                  <a:pathLst>
                    <a:path w="183" h="150">
                      <a:moveTo>
                        <a:pt x="98" y="3"/>
                      </a:moveTo>
                      <a:cubicBezTo>
                        <a:pt x="98" y="3"/>
                        <a:pt x="0" y="100"/>
                        <a:pt x="34" y="150"/>
                      </a:cubicBezTo>
                      <a:cubicBezTo>
                        <a:pt x="34" y="150"/>
                        <a:pt x="12" y="114"/>
                        <a:pt x="116" y="71"/>
                      </a:cubicBezTo>
                      <a:cubicBezTo>
                        <a:pt x="116" y="71"/>
                        <a:pt x="177" y="50"/>
                        <a:pt x="183"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0" name="任意多边形: 形状 69"/>
                <p:cNvSpPr/>
                <p:nvPr/>
              </p:nvSpPr>
              <p:spPr bwMode="auto">
                <a:xfrm>
                  <a:off x="10277475" y="-7431088"/>
                  <a:ext cx="358775" cy="419100"/>
                </a:xfrm>
                <a:custGeom>
                  <a:avLst/>
                  <a:gdLst>
                    <a:gd name="T0" fmla="*/ 0 w 115"/>
                    <a:gd name="T1" fmla="*/ 134 h 134"/>
                    <a:gd name="T2" fmla="*/ 115 w 115"/>
                    <a:gd name="T3" fmla="*/ 0 h 134"/>
                  </a:gdLst>
                  <a:ahLst/>
                  <a:cxnLst>
                    <a:cxn ang="0">
                      <a:pos x="T0" y="T1"/>
                    </a:cxn>
                    <a:cxn ang="0">
                      <a:pos x="T2" y="T3"/>
                    </a:cxn>
                  </a:cxnLst>
                  <a:rect l="0" t="0" r="r" b="b"/>
                  <a:pathLst>
                    <a:path w="115" h="134">
                      <a:moveTo>
                        <a:pt x="0" y="134"/>
                      </a:moveTo>
                      <a:cubicBezTo>
                        <a:pt x="0" y="134"/>
                        <a:pt x="7" y="70"/>
                        <a:pt x="115"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57" name="任意多边形: 形状 56"/>
            <p:cNvSpPr/>
            <p:nvPr/>
          </p:nvSpPr>
          <p:spPr>
            <a:xfrm rot="19291168">
              <a:off x="831296" y="743172"/>
              <a:ext cx="1551629" cy="1661226"/>
            </a:xfrm>
            <a:custGeom>
              <a:avLst/>
              <a:gdLst>
                <a:gd name="connsiteX0" fmla="*/ 0 w 1726506"/>
                <a:gd name="connsiteY0" fmla="*/ 1056790 h 2113579"/>
                <a:gd name="connsiteX1" fmla="*/ 863253 w 1726506"/>
                <a:gd name="connsiteY1" fmla="*/ 0 h 2113579"/>
                <a:gd name="connsiteX2" fmla="*/ 1726506 w 1726506"/>
                <a:gd name="connsiteY2" fmla="*/ 1056790 h 2113579"/>
                <a:gd name="connsiteX3" fmla="*/ 863253 w 1726506"/>
                <a:gd name="connsiteY3" fmla="*/ 2113580 h 2113579"/>
                <a:gd name="connsiteX4" fmla="*/ 0 w 1726506"/>
                <a:gd name="connsiteY4" fmla="*/ 1056790 h 2113579"/>
                <a:gd name="connsiteX0-1" fmla="*/ 863253 w 1726506"/>
                <a:gd name="connsiteY0-2" fmla="*/ 0 h 2113580"/>
                <a:gd name="connsiteX1-3" fmla="*/ 1726506 w 1726506"/>
                <a:gd name="connsiteY1-4" fmla="*/ 1056790 h 2113580"/>
                <a:gd name="connsiteX2-5" fmla="*/ 863253 w 1726506"/>
                <a:gd name="connsiteY2-6" fmla="*/ 2113580 h 2113580"/>
                <a:gd name="connsiteX3-7" fmla="*/ 0 w 1726506"/>
                <a:gd name="connsiteY3-8" fmla="*/ 1056790 h 2113580"/>
                <a:gd name="connsiteX4-9" fmla="*/ 954693 w 1726506"/>
                <a:gd name="connsiteY4-10" fmla="*/ 91440 h 2113580"/>
                <a:gd name="connsiteX0-11" fmla="*/ 863253 w 1726506"/>
                <a:gd name="connsiteY0-12" fmla="*/ 0 h 2113580"/>
                <a:gd name="connsiteX1-13" fmla="*/ 1726506 w 1726506"/>
                <a:gd name="connsiteY1-14" fmla="*/ 1056790 h 2113580"/>
                <a:gd name="connsiteX2-15" fmla="*/ 863253 w 1726506"/>
                <a:gd name="connsiteY2-16" fmla="*/ 2113580 h 2113580"/>
                <a:gd name="connsiteX3-17" fmla="*/ 0 w 1726506"/>
                <a:gd name="connsiteY3-18" fmla="*/ 1056790 h 2113580"/>
                <a:gd name="connsiteX0-19" fmla="*/ 1726506 w 1726506"/>
                <a:gd name="connsiteY0-20" fmla="*/ 0 h 1056790"/>
                <a:gd name="connsiteX1-21" fmla="*/ 863253 w 1726506"/>
                <a:gd name="connsiteY1-22" fmla="*/ 1056790 h 1056790"/>
                <a:gd name="connsiteX2-23" fmla="*/ 0 w 1726506"/>
                <a:gd name="connsiteY2-24" fmla="*/ 0 h 1056790"/>
                <a:gd name="connsiteX0-25" fmla="*/ 1581868 w 1581868"/>
                <a:gd name="connsiteY0-26" fmla="*/ 602916 h 1671231"/>
                <a:gd name="connsiteX1-27" fmla="*/ 718615 w 1581868"/>
                <a:gd name="connsiteY1-28" fmla="*/ 1659706 h 1671231"/>
                <a:gd name="connsiteX2-29" fmla="*/ 0 w 1581868"/>
                <a:gd name="connsiteY2-30" fmla="*/ 0 h 1671231"/>
                <a:gd name="connsiteX0-31" fmla="*/ 1613730 w 1613730"/>
                <a:gd name="connsiteY0-32" fmla="*/ 602916 h 1671231"/>
                <a:gd name="connsiteX1-33" fmla="*/ 750477 w 1613730"/>
                <a:gd name="connsiteY1-34" fmla="*/ 1659706 h 1671231"/>
                <a:gd name="connsiteX2-35" fmla="*/ 31862 w 1613730"/>
                <a:gd name="connsiteY2-36" fmla="*/ 0 h 1671231"/>
                <a:gd name="connsiteX0-37" fmla="*/ 1537731 w 1537731"/>
                <a:gd name="connsiteY0-38" fmla="*/ 238700 h 1661013"/>
                <a:gd name="connsiteX1-39" fmla="*/ 749996 w 1537731"/>
                <a:gd name="connsiteY1-40" fmla="*/ 1659706 h 1661013"/>
                <a:gd name="connsiteX2-41" fmla="*/ 31381 w 1537731"/>
                <a:gd name="connsiteY2-42" fmla="*/ 0 h 1661013"/>
                <a:gd name="connsiteX0-43" fmla="*/ 1555767 w 1555767"/>
                <a:gd name="connsiteY0-44" fmla="*/ 262073 h 1661310"/>
                <a:gd name="connsiteX1-45" fmla="*/ 750108 w 1555767"/>
                <a:gd name="connsiteY1-46" fmla="*/ 1659706 h 1661310"/>
                <a:gd name="connsiteX2-47" fmla="*/ 31493 w 1555767"/>
                <a:gd name="connsiteY2-48" fmla="*/ 0 h 1661310"/>
                <a:gd name="connsiteX0-49" fmla="*/ 1546147 w 1546147"/>
                <a:gd name="connsiteY0-50" fmla="*/ 297060 h 1661825"/>
                <a:gd name="connsiteX1-51" fmla="*/ 750049 w 1546147"/>
                <a:gd name="connsiteY1-52" fmla="*/ 1659706 h 1661825"/>
                <a:gd name="connsiteX2-53" fmla="*/ 31434 w 1546147"/>
                <a:gd name="connsiteY2-54" fmla="*/ 0 h 1661825"/>
                <a:gd name="connsiteX0-55" fmla="*/ 1551629 w 1551629"/>
                <a:gd name="connsiteY0-56" fmla="*/ 255764 h 1661226"/>
                <a:gd name="connsiteX1-57" fmla="*/ 750082 w 1551629"/>
                <a:gd name="connsiteY1-58" fmla="*/ 1659706 h 1661226"/>
                <a:gd name="connsiteX2-59" fmla="*/ 31467 w 1551629"/>
                <a:gd name="connsiteY2-60" fmla="*/ 0 h 1661226"/>
              </a:gdLst>
              <a:ahLst/>
              <a:cxnLst>
                <a:cxn ang="0">
                  <a:pos x="connsiteX0-1" y="connsiteY0-2"/>
                </a:cxn>
                <a:cxn ang="0">
                  <a:pos x="connsiteX1-3" y="connsiteY1-4"/>
                </a:cxn>
                <a:cxn ang="0">
                  <a:pos x="connsiteX2-5" y="connsiteY2-6"/>
                </a:cxn>
              </a:cxnLst>
              <a:rect l="l" t="t" r="r" b="b"/>
              <a:pathLst>
                <a:path w="1551629" h="1661226">
                  <a:moveTo>
                    <a:pt x="1551629" y="255764"/>
                  </a:moveTo>
                  <a:cubicBezTo>
                    <a:pt x="1551629" y="839413"/>
                    <a:pt x="1003442" y="1702333"/>
                    <a:pt x="750082" y="1659706"/>
                  </a:cubicBezTo>
                  <a:cubicBezTo>
                    <a:pt x="496722" y="1617079"/>
                    <a:pt x="-149305" y="811068"/>
                    <a:pt x="31467" y="0"/>
                  </a:cubicBezTo>
                </a:path>
              </a:pathLst>
            </a:custGeom>
            <a:no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标题 4"/>
          <p:cNvSpPr>
            <a:spLocks noGrp="1"/>
          </p:cNvSpPr>
          <p:nvPr>
            <p:ph type="ctrTitle" hasCustomPrompt="1"/>
          </p:nvPr>
        </p:nvSpPr>
        <p:spPr>
          <a:xfrm>
            <a:off x="2160656" y="1089025"/>
            <a:ext cx="7857988" cy="2247095"/>
          </a:xfrm>
          <a:prstGeom prst="rect">
            <a:avLst/>
          </a:prstGeom>
          <a:noFill/>
        </p:spPr>
        <p:txBody>
          <a:bodyPr wrap="square" anchor="b">
            <a:normAutofit/>
          </a:bodyPr>
          <a:lstStyle>
            <a:lvl1pPr algn="ctr">
              <a:lnSpc>
                <a:spcPct val="100000"/>
              </a:lnSpc>
              <a:defRPr sz="6000">
                <a:ln w="19050">
                  <a:noFill/>
                </a:ln>
                <a:solidFill>
                  <a:schemeClr val="tx1"/>
                </a:solidFill>
              </a:defRPr>
            </a:lvl1pPr>
          </a:lstStyle>
          <a:p>
            <a:pPr lvl="0"/>
            <a:r>
              <a:rPr lang="en-US"/>
              <a:t>Click to add title</a:t>
            </a:r>
            <a:endParaRPr lang="en-US"/>
          </a:p>
        </p:txBody>
      </p:sp>
      <p:sp>
        <p:nvSpPr>
          <p:cNvPr id="9" name="副标题 8"/>
          <p:cNvSpPr>
            <a:spLocks noGrp="1"/>
          </p:cNvSpPr>
          <p:nvPr>
            <p:ph type="subTitle" sz="quarter" idx="1" hasCustomPrompt="1"/>
          </p:nvPr>
        </p:nvSpPr>
        <p:spPr>
          <a:xfrm>
            <a:off x="2160656" y="3451050"/>
            <a:ext cx="7857988" cy="658989"/>
          </a:xfrm>
          <a:prstGeom prst="rect">
            <a:avLst/>
          </a:prstGeom>
          <a:noFill/>
          <a:ln>
            <a:noFill/>
          </a:ln>
        </p:spPr>
        <p:txBody>
          <a:bodyPr vert="horz" wrap="square" lIns="91440" tIns="45720" rIns="91440" bIns="45720" rtlCol="0" anchor="t" anchorCtr="0">
            <a:normAutofit/>
          </a:bodyPr>
          <a:lstStyle>
            <a:lvl1pPr marL="0" indent="0" algn="ctr">
              <a:lnSpc>
                <a:spcPct val="100000"/>
              </a:lnSpc>
              <a:buNone/>
              <a:defRPr lang="en-US" sz="2000" dirty="0">
                <a:solidFill>
                  <a:schemeClr val="tx1"/>
                </a:solidFill>
                <a:latin typeface="+mj-lt"/>
              </a:defRPr>
            </a:lvl1pPr>
          </a:lstStyle>
          <a:p>
            <a:pPr lvl="0"/>
            <a:r>
              <a:rPr lang="en-US"/>
              <a:t>Click to add subtitle</a:t>
            </a:r>
            <a:endParaRPr lang="en-US"/>
          </a:p>
        </p:txBody>
      </p:sp>
      <p:sp>
        <p:nvSpPr>
          <p:cNvPr id="4" name="文本占位符 3"/>
          <p:cNvSpPr>
            <a:spLocks noGrp="1"/>
          </p:cNvSpPr>
          <p:nvPr>
            <p:ph type="body" sz="quarter" idx="13" hasCustomPrompt="1"/>
          </p:nvPr>
        </p:nvSpPr>
        <p:spPr>
          <a:xfrm>
            <a:off x="2160657" y="4629984"/>
            <a:ext cx="7857987" cy="276999"/>
          </a:xfrm>
          <a:prstGeom prst="rect">
            <a:avLst/>
          </a:prstGeom>
        </p:spPr>
        <p:txBody>
          <a:bodyPr wrap="square" lIns="90000">
            <a:normAutofit/>
          </a:bodyPr>
          <a:lstStyle>
            <a:lvl1pPr marL="0" indent="0" algn="ctr">
              <a:lnSpc>
                <a:spcPct val="100000"/>
              </a:lnSpc>
              <a:buNone/>
              <a:defRPr sz="1200">
                <a:solidFill>
                  <a:schemeClr val="tx1"/>
                </a:solidFill>
              </a:defRPr>
            </a:lvl1pPr>
          </a:lstStyle>
          <a:p>
            <a:pPr lvl="0"/>
            <a:r>
              <a:rPr lang="en-US"/>
              <a:t>Presenter name</a:t>
            </a:r>
            <a:endParaRPr lang="en-US"/>
          </a:p>
        </p:txBody>
      </p:sp>
      <p:sp>
        <p:nvSpPr>
          <p:cNvPr id="7" name="文本占位符 6"/>
          <p:cNvSpPr>
            <a:spLocks noGrp="1"/>
          </p:cNvSpPr>
          <p:nvPr>
            <p:ph type="body" sz="quarter" idx="14" hasCustomPrompt="1"/>
          </p:nvPr>
        </p:nvSpPr>
        <p:spPr>
          <a:xfrm>
            <a:off x="2160657" y="4945083"/>
            <a:ext cx="7857987" cy="276999"/>
          </a:xfrm>
          <a:prstGeom prst="rect">
            <a:avLst/>
          </a:prstGeom>
        </p:spPr>
        <p:txBody>
          <a:bodyPr wrap="none">
            <a:normAutofit/>
          </a:bodyPr>
          <a:lstStyle>
            <a:lvl1pPr marL="0" indent="0" algn="ctr">
              <a:lnSpc>
                <a:spcPct val="100000"/>
              </a:lnSpc>
              <a:buNone/>
              <a:defRPr sz="1200">
                <a:solidFill>
                  <a:schemeClr val="tx1"/>
                </a:solidFill>
              </a:defRPr>
            </a:lvl1pPr>
          </a:lstStyle>
          <a:p>
            <a:pPr lvl="0"/>
            <a:r>
              <a:rPr lang="en-US"/>
              <a:t>www.officeplus.cn</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endParaRPr lang="en-US"/>
          </a:p>
        </p:txBody>
      </p:sp>
      <p:sp>
        <p:nvSpPr>
          <p:cNvPr id="3" name="内容占位符 2"/>
          <p:cNvSpPr>
            <a:spLocks noGrp="1"/>
          </p:cNvSpPr>
          <p:nvPr>
            <p:ph idx="1" hasCustomPrompt="1"/>
          </p:nvPr>
        </p:nvSpPr>
        <p:spPr/>
        <p:txBody>
          <a:bodyPr/>
          <a:lstStyle>
            <a:lvl1pPr>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Agenda">
    <p:spTree>
      <p:nvGrpSpPr>
        <p:cNvPr id="1" name=""/>
        <p:cNvGrpSpPr/>
        <p:nvPr/>
      </p:nvGrpSpPr>
      <p:grpSpPr>
        <a:xfrm>
          <a:off x="0" y="0"/>
          <a:ext cx="0" cy="0"/>
          <a:chOff x="0" y="0"/>
          <a:chExt cx="0" cy="0"/>
        </a:xfrm>
      </p:grpSpPr>
      <p:grpSp>
        <p:nvGrpSpPr>
          <p:cNvPr id="14" name="组合 13"/>
          <p:cNvGrpSpPr/>
          <p:nvPr/>
        </p:nvGrpSpPr>
        <p:grpSpPr>
          <a:xfrm>
            <a:off x="-3628" y="0"/>
            <a:ext cx="12195628" cy="6858000"/>
            <a:chOff x="-3629" y="-1"/>
            <a:chExt cx="12195628" cy="6858000"/>
          </a:xfrm>
        </p:grpSpPr>
      </p:grpSp>
      <p:sp>
        <p:nvSpPr>
          <p:cNvPr id="2" name="标题 1"/>
          <p:cNvSpPr>
            <a:spLocks noGrp="1"/>
          </p:cNvSpPr>
          <p:nvPr>
            <p:ph type="title" hasCustomPrompt="1"/>
          </p:nvPr>
        </p:nvSpPr>
        <p:spPr>
          <a:xfrm>
            <a:off x="800100" y="1605286"/>
            <a:ext cx="1922161" cy="864515"/>
          </a:xfrm>
          <a:prstGeom prst="rect">
            <a:avLst/>
          </a:prstGeom>
          <a:noFill/>
        </p:spPr>
        <p:txBody>
          <a:bodyPr anchor="t" anchorCtr="0">
            <a:normAutofit/>
          </a:bodyPr>
          <a:lstStyle>
            <a:lvl1pPr algn="r">
              <a:defRPr sz="2800">
                <a:solidFill>
                  <a:schemeClr val="tx1"/>
                </a:solidFill>
              </a:defRPr>
            </a:lvl1pPr>
          </a:lstStyle>
          <a:p>
            <a:pPr lvl="0"/>
            <a:r>
              <a:rPr lang="en-US"/>
              <a:t>Agenda</a:t>
            </a:r>
            <a:endParaRPr lang="en-US"/>
          </a:p>
        </p:txBody>
      </p:sp>
      <p:sp>
        <p:nvSpPr>
          <p:cNvPr id="3" name="内容占位符 2"/>
          <p:cNvSpPr>
            <a:spLocks noGrp="1"/>
          </p:cNvSpPr>
          <p:nvPr>
            <p:ph sz="quarter" idx="1" hasCustomPrompt="1"/>
          </p:nvPr>
        </p:nvSpPr>
        <p:spPr>
          <a:xfrm>
            <a:off x="2970378" y="1605286"/>
            <a:ext cx="7253122" cy="4071936"/>
          </a:xfrm>
        </p:spPr>
        <p:txBody>
          <a:bodyPr numCol="1"/>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lstStyle/>
          <a:p>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2" name="组合 1"/>
          <p:cNvGrpSpPr/>
          <p:nvPr/>
        </p:nvGrpSpPr>
        <p:grpSpPr>
          <a:xfrm flipH="1">
            <a:off x="0" y="0"/>
            <a:ext cx="12192000" cy="6858000"/>
            <a:chOff x="0" y="0"/>
            <a:chExt cx="12192000" cy="6858000"/>
          </a:xfrm>
        </p:grpSpPr>
        <p:grpSp>
          <p:nvGrpSpPr>
            <p:cNvPr id="3" name="组合 2"/>
            <p:cNvGrpSpPr/>
            <p:nvPr/>
          </p:nvGrpSpPr>
          <p:grpSpPr>
            <a:xfrm>
              <a:off x="0" y="0"/>
              <a:ext cx="3243263" cy="2366962"/>
              <a:chOff x="266700" y="284162"/>
              <a:chExt cx="3243263" cy="2366962"/>
            </a:xfrm>
          </p:grpSpPr>
          <p:sp>
            <p:nvSpPr>
              <p:cNvPr id="76" name="任意多边形: 形状 75"/>
              <p:cNvSpPr/>
              <p:nvPr/>
            </p:nvSpPr>
            <p:spPr bwMode="auto">
              <a:xfrm>
                <a:off x="266700" y="284162"/>
                <a:ext cx="3243263" cy="1692275"/>
              </a:xfrm>
              <a:custGeom>
                <a:avLst/>
                <a:gdLst>
                  <a:gd name="T0" fmla="*/ 634 w 1039"/>
                  <a:gd name="T1" fmla="*/ 438 h 542"/>
                  <a:gd name="T2" fmla="*/ 505 w 1039"/>
                  <a:gd name="T3" fmla="*/ 392 h 542"/>
                  <a:gd name="T4" fmla="*/ 369 w 1039"/>
                  <a:gd name="T5" fmla="*/ 425 h 542"/>
                  <a:gd name="T6" fmla="*/ 317 w 1039"/>
                  <a:gd name="T7" fmla="*/ 463 h 542"/>
                  <a:gd name="T8" fmla="*/ 74 w 1039"/>
                  <a:gd name="T9" fmla="*/ 542 h 542"/>
                  <a:gd name="T10" fmla="*/ 0 w 1039"/>
                  <a:gd name="T11" fmla="*/ 542 h 542"/>
                  <a:gd name="T12" fmla="*/ 0 w 1039"/>
                  <a:gd name="T13" fmla="*/ 0 h 542"/>
                  <a:gd name="T14" fmla="*/ 1039 w 1039"/>
                  <a:gd name="T15" fmla="*/ 0 h 542"/>
                  <a:gd name="T16" fmla="*/ 1039 w 1039"/>
                  <a:gd name="T17" fmla="*/ 132 h 542"/>
                  <a:gd name="T18" fmla="*/ 634 w 1039"/>
                  <a:gd name="T19" fmla="*/ 438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9" h="542">
                    <a:moveTo>
                      <a:pt x="634" y="438"/>
                    </a:moveTo>
                    <a:cubicBezTo>
                      <a:pt x="505" y="392"/>
                      <a:pt x="505" y="392"/>
                      <a:pt x="505" y="392"/>
                    </a:cubicBezTo>
                    <a:cubicBezTo>
                      <a:pt x="457" y="375"/>
                      <a:pt x="403" y="388"/>
                      <a:pt x="369" y="425"/>
                    </a:cubicBezTo>
                    <a:cubicBezTo>
                      <a:pt x="317" y="463"/>
                      <a:pt x="317" y="463"/>
                      <a:pt x="317" y="463"/>
                    </a:cubicBezTo>
                    <a:cubicBezTo>
                      <a:pt x="246" y="514"/>
                      <a:pt x="161" y="541"/>
                      <a:pt x="74" y="542"/>
                    </a:cubicBezTo>
                    <a:cubicBezTo>
                      <a:pt x="0" y="542"/>
                      <a:pt x="0" y="542"/>
                      <a:pt x="0" y="542"/>
                    </a:cubicBezTo>
                    <a:cubicBezTo>
                      <a:pt x="0" y="0"/>
                      <a:pt x="0" y="0"/>
                      <a:pt x="0" y="0"/>
                    </a:cubicBezTo>
                    <a:cubicBezTo>
                      <a:pt x="1039" y="0"/>
                      <a:pt x="1039" y="0"/>
                      <a:pt x="1039" y="0"/>
                    </a:cubicBezTo>
                    <a:cubicBezTo>
                      <a:pt x="1039" y="132"/>
                      <a:pt x="1039" y="132"/>
                      <a:pt x="1039" y="132"/>
                    </a:cubicBezTo>
                    <a:cubicBezTo>
                      <a:pt x="1039" y="343"/>
                      <a:pt x="837" y="496"/>
                      <a:pt x="634" y="43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任意多边形: 形状 76"/>
              <p:cNvSpPr/>
              <p:nvPr/>
            </p:nvSpPr>
            <p:spPr bwMode="auto">
              <a:xfrm>
                <a:off x="935038" y="1704974"/>
                <a:ext cx="1425575" cy="946150"/>
              </a:xfrm>
              <a:custGeom>
                <a:avLst/>
                <a:gdLst>
                  <a:gd name="T0" fmla="*/ 60 w 457"/>
                  <a:gd name="T1" fmla="*/ 106 h 303"/>
                  <a:gd name="T2" fmla="*/ 60 w 457"/>
                  <a:gd name="T3" fmla="*/ 106 h 303"/>
                  <a:gd name="T4" fmla="*/ 214 w 457"/>
                  <a:gd name="T5" fmla="*/ 17 h 303"/>
                  <a:gd name="T6" fmla="*/ 262 w 457"/>
                  <a:gd name="T7" fmla="*/ 10 h 303"/>
                  <a:gd name="T8" fmla="*/ 426 w 457"/>
                  <a:gd name="T9" fmla="*/ 80 h 303"/>
                  <a:gd name="T10" fmla="*/ 431 w 457"/>
                  <a:gd name="T11" fmla="*/ 87 h 303"/>
                  <a:gd name="T12" fmla="*/ 418 w 457"/>
                  <a:gd name="T13" fmla="*/ 214 h 303"/>
                  <a:gd name="T14" fmla="*/ 418 w 457"/>
                  <a:gd name="T15" fmla="*/ 214 h 303"/>
                  <a:gd name="T16" fmla="*/ 194 w 457"/>
                  <a:gd name="T17" fmla="*/ 298 h 303"/>
                  <a:gd name="T18" fmla="*/ 142 w 457"/>
                  <a:gd name="T19" fmla="*/ 295 h 303"/>
                  <a:gd name="T20" fmla="*/ 60 w 457"/>
                  <a:gd name="T21" fmla="*/ 10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303">
                    <a:moveTo>
                      <a:pt x="60" y="106"/>
                    </a:moveTo>
                    <a:cubicBezTo>
                      <a:pt x="60" y="106"/>
                      <a:pt x="60" y="106"/>
                      <a:pt x="60" y="106"/>
                    </a:cubicBezTo>
                    <a:cubicBezTo>
                      <a:pt x="99" y="59"/>
                      <a:pt x="154" y="27"/>
                      <a:pt x="214" y="17"/>
                    </a:cubicBezTo>
                    <a:cubicBezTo>
                      <a:pt x="262" y="10"/>
                      <a:pt x="262" y="10"/>
                      <a:pt x="262" y="10"/>
                    </a:cubicBezTo>
                    <a:cubicBezTo>
                      <a:pt x="326" y="0"/>
                      <a:pt x="390" y="27"/>
                      <a:pt x="426" y="80"/>
                    </a:cubicBezTo>
                    <a:cubicBezTo>
                      <a:pt x="431" y="87"/>
                      <a:pt x="431" y="87"/>
                      <a:pt x="431" y="87"/>
                    </a:cubicBezTo>
                    <a:cubicBezTo>
                      <a:pt x="457" y="127"/>
                      <a:pt x="452" y="180"/>
                      <a:pt x="418" y="214"/>
                    </a:cubicBezTo>
                    <a:cubicBezTo>
                      <a:pt x="418" y="214"/>
                      <a:pt x="418" y="214"/>
                      <a:pt x="418" y="214"/>
                    </a:cubicBezTo>
                    <a:cubicBezTo>
                      <a:pt x="359" y="272"/>
                      <a:pt x="277" y="303"/>
                      <a:pt x="194" y="298"/>
                    </a:cubicBezTo>
                    <a:cubicBezTo>
                      <a:pt x="142" y="295"/>
                      <a:pt x="142" y="295"/>
                      <a:pt x="142" y="295"/>
                    </a:cubicBezTo>
                    <a:cubicBezTo>
                      <a:pt x="48" y="289"/>
                      <a:pt x="0" y="179"/>
                      <a:pt x="60" y="10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78" name="组合 77"/>
              <p:cNvGrpSpPr/>
              <p:nvPr/>
            </p:nvGrpSpPr>
            <p:grpSpPr>
              <a:xfrm>
                <a:off x="741363" y="555624"/>
                <a:ext cx="1738312" cy="1973263"/>
                <a:chOff x="741363" y="555624"/>
                <a:chExt cx="1738312" cy="1973263"/>
              </a:xfrm>
            </p:grpSpPr>
            <p:sp>
              <p:nvSpPr>
                <p:cNvPr id="79" name="任意多边形: 形状 78"/>
                <p:cNvSpPr/>
                <p:nvPr/>
              </p:nvSpPr>
              <p:spPr bwMode="auto">
                <a:xfrm>
                  <a:off x="741363" y="555624"/>
                  <a:ext cx="1628775" cy="1973263"/>
                </a:xfrm>
                <a:custGeom>
                  <a:avLst/>
                  <a:gdLst>
                    <a:gd name="T0" fmla="*/ 0 w 522"/>
                    <a:gd name="T1" fmla="*/ 0 h 632"/>
                    <a:gd name="T2" fmla="*/ 282 w 522"/>
                    <a:gd name="T3" fmla="*/ 359 h 632"/>
                    <a:gd name="T4" fmla="*/ 522 w 522"/>
                    <a:gd name="T5" fmla="*/ 632 h 632"/>
                  </a:gdLst>
                  <a:ahLst/>
                  <a:cxnLst>
                    <a:cxn ang="0">
                      <a:pos x="T0" y="T1"/>
                    </a:cxn>
                    <a:cxn ang="0">
                      <a:pos x="T2" y="T3"/>
                    </a:cxn>
                    <a:cxn ang="0">
                      <a:pos x="T4" y="T5"/>
                    </a:cxn>
                  </a:cxnLst>
                  <a:rect l="0" t="0" r="r" b="b"/>
                  <a:pathLst>
                    <a:path w="522" h="632">
                      <a:moveTo>
                        <a:pt x="0" y="0"/>
                      </a:moveTo>
                      <a:cubicBezTo>
                        <a:pt x="0" y="0"/>
                        <a:pt x="215" y="177"/>
                        <a:pt x="282" y="359"/>
                      </a:cubicBezTo>
                      <a:cubicBezTo>
                        <a:pt x="282" y="359"/>
                        <a:pt x="388" y="553"/>
                        <a:pt x="522" y="632"/>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任意多边形: 形状 79"/>
                <p:cNvSpPr/>
                <p:nvPr/>
              </p:nvSpPr>
              <p:spPr bwMode="auto">
                <a:xfrm>
                  <a:off x="751743" y="696045"/>
                  <a:ext cx="1377134" cy="974846"/>
                </a:xfrm>
                <a:custGeom>
                  <a:avLst/>
                  <a:gdLst>
                    <a:gd name="T0" fmla="*/ 50 w 482"/>
                    <a:gd name="T1" fmla="*/ 397 h 397"/>
                    <a:gd name="T2" fmla="*/ 167 w 482"/>
                    <a:gd name="T3" fmla="*/ 169 h 397"/>
                    <a:gd name="T4" fmla="*/ 482 w 482"/>
                    <a:gd name="T5" fmla="*/ 161 h 397"/>
                    <a:gd name="connsiteX0" fmla="*/ 146 w 9088"/>
                    <a:gd name="connsiteY0" fmla="*/ 7620 h 7620"/>
                    <a:gd name="connsiteX1" fmla="*/ 2574 w 9088"/>
                    <a:gd name="connsiteY1" fmla="*/ 1877 h 7620"/>
                    <a:gd name="connsiteX2" fmla="*/ 9088 w 9088"/>
                    <a:gd name="connsiteY2" fmla="*/ 1777 h 7620"/>
                    <a:gd name="connsiteX0-1" fmla="*/ 160 w 9999"/>
                    <a:gd name="connsiteY0-2" fmla="*/ 10149 h 10149"/>
                    <a:gd name="connsiteX1-3" fmla="*/ 2831 w 9999"/>
                    <a:gd name="connsiteY1-4" fmla="*/ 2612 h 10149"/>
                    <a:gd name="connsiteX2-5" fmla="*/ 9999 w 9999"/>
                    <a:gd name="connsiteY2-6" fmla="*/ 2481 h 10149"/>
                    <a:gd name="connsiteX0-7" fmla="*/ 160 w 10052"/>
                    <a:gd name="connsiteY0-8" fmla="*/ 10074 h 10074"/>
                    <a:gd name="connsiteX1-9" fmla="*/ 2831 w 10052"/>
                    <a:gd name="connsiteY1-10" fmla="*/ 2648 h 10074"/>
                    <a:gd name="connsiteX2-11" fmla="*/ 10052 w 10052"/>
                    <a:gd name="connsiteY2-12" fmla="*/ 2420 h 10074"/>
                    <a:gd name="connsiteX0-13" fmla="*/ 160 w 10000"/>
                    <a:gd name="connsiteY0-14" fmla="*/ 10037 h 10037"/>
                    <a:gd name="connsiteX1-15" fmla="*/ 2831 w 10000"/>
                    <a:gd name="connsiteY1-16" fmla="*/ 2611 h 10037"/>
                    <a:gd name="connsiteX2-17" fmla="*/ 10000 w 10000"/>
                    <a:gd name="connsiteY2-18" fmla="*/ 2433 h 10037"/>
                    <a:gd name="connsiteX0-19" fmla="*/ 160 w 10035"/>
                    <a:gd name="connsiteY0-20" fmla="*/ 10092 h 10092"/>
                    <a:gd name="connsiteX1-21" fmla="*/ 2831 w 10035"/>
                    <a:gd name="connsiteY1-22" fmla="*/ 2666 h 10092"/>
                    <a:gd name="connsiteX2-23" fmla="*/ 10035 w 10035"/>
                    <a:gd name="connsiteY2-24" fmla="*/ 2413 h 10092"/>
                    <a:gd name="connsiteX0-25" fmla="*/ 143 w 10070"/>
                    <a:gd name="connsiteY0-26" fmla="*/ 10167 h 10167"/>
                    <a:gd name="connsiteX1-27" fmla="*/ 2866 w 10070"/>
                    <a:gd name="connsiteY1-28" fmla="*/ 2666 h 10167"/>
                    <a:gd name="connsiteX2-29" fmla="*/ 10070 w 10070"/>
                    <a:gd name="connsiteY2-30" fmla="*/ 2413 h 10167"/>
                  </a:gdLst>
                  <a:ahLst/>
                  <a:cxnLst>
                    <a:cxn ang="0">
                      <a:pos x="connsiteX0-1" y="connsiteY0-2"/>
                    </a:cxn>
                    <a:cxn ang="0">
                      <a:pos x="connsiteX1-3" y="connsiteY1-4"/>
                    </a:cxn>
                    <a:cxn ang="0">
                      <a:pos x="connsiteX2-5" y="connsiteY2-6"/>
                    </a:cxn>
                  </a:cxnLst>
                  <a:rect l="l" t="t" r="r" b="b"/>
                  <a:pathLst>
                    <a:path w="10070" h="10167">
                      <a:moveTo>
                        <a:pt x="143" y="10167"/>
                      </a:moveTo>
                      <a:cubicBezTo>
                        <a:pt x="143" y="10167"/>
                        <a:pt x="-946" y="4718"/>
                        <a:pt x="2866" y="2666"/>
                      </a:cubicBezTo>
                      <a:cubicBezTo>
                        <a:pt x="2866" y="2666"/>
                        <a:pt x="5565" y="-3162"/>
                        <a:pt x="10070" y="2413"/>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任意多边形: 形状 80"/>
                <p:cNvSpPr/>
                <p:nvPr/>
              </p:nvSpPr>
              <p:spPr bwMode="auto">
                <a:xfrm>
                  <a:off x="1228725" y="1701799"/>
                  <a:ext cx="404813" cy="496888"/>
                </a:xfrm>
                <a:custGeom>
                  <a:avLst/>
                  <a:gdLst>
                    <a:gd name="T0" fmla="*/ 0 w 130"/>
                    <a:gd name="T1" fmla="*/ 159 h 159"/>
                    <a:gd name="T2" fmla="*/ 130 w 130"/>
                    <a:gd name="T3" fmla="*/ 0 h 159"/>
                  </a:gdLst>
                  <a:ahLst/>
                  <a:cxnLst>
                    <a:cxn ang="0">
                      <a:pos x="T0" y="T1"/>
                    </a:cxn>
                    <a:cxn ang="0">
                      <a:pos x="T2" y="T3"/>
                    </a:cxn>
                  </a:cxnLst>
                  <a:rect l="0" t="0" r="r" b="b"/>
                  <a:pathLst>
                    <a:path w="130" h="159">
                      <a:moveTo>
                        <a:pt x="0" y="159"/>
                      </a:moveTo>
                      <a:cubicBezTo>
                        <a:pt x="0" y="159"/>
                        <a:pt x="27" y="34"/>
                        <a:pt x="130" y="0"/>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任意多边形: 形状 81"/>
                <p:cNvSpPr/>
                <p:nvPr/>
              </p:nvSpPr>
              <p:spPr bwMode="auto">
                <a:xfrm>
                  <a:off x="1574800" y="1401762"/>
                  <a:ext cx="827088" cy="587375"/>
                </a:xfrm>
                <a:custGeom>
                  <a:avLst/>
                  <a:gdLst>
                    <a:gd name="T0" fmla="*/ 0 w 265"/>
                    <a:gd name="T1" fmla="*/ 57 h 188"/>
                    <a:gd name="T2" fmla="*/ 265 w 265"/>
                    <a:gd name="T3" fmla="*/ 188 h 188"/>
                  </a:gdLst>
                  <a:ahLst/>
                  <a:cxnLst>
                    <a:cxn ang="0">
                      <a:pos x="T0" y="T1"/>
                    </a:cxn>
                    <a:cxn ang="0">
                      <a:pos x="T2" y="T3"/>
                    </a:cxn>
                  </a:cxnLst>
                  <a:rect l="0" t="0" r="r" b="b"/>
                  <a:pathLst>
                    <a:path w="265" h="188">
                      <a:moveTo>
                        <a:pt x="0" y="57"/>
                      </a:moveTo>
                      <a:cubicBezTo>
                        <a:pt x="0" y="57"/>
                        <a:pt x="144" y="0"/>
                        <a:pt x="265" y="188"/>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3" name="任意多边形: 形状 82"/>
                <p:cNvSpPr/>
                <p:nvPr/>
              </p:nvSpPr>
              <p:spPr bwMode="auto">
                <a:xfrm>
                  <a:off x="1731559" y="1959342"/>
                  <a:ext cx="748116" cy="545097"/>
                </a:xfrm>
                <a:custGeom>
                  <a:avLst/>
                  <a:gdLst>
                    <a:gd name="T0" fmla="*/ 92 w 257"/>
                    <a:gd name="T1" fmla="*/ 173 h 173"/>
                    <a:gd name="T2" fmla="*/ 73 w 257"/>
                    <a:gd name="T3" fmla="*/ 25 h 173"/>
                    <a:gd name="T4" fmla="*/ 257 w 257"/>
                    <a:gd name="T5" fmla="*/ 106 h 173"/>
                    <a:gd name="connsiteX0" fmla="*/ 2034 w 8210"/>
                    <a:gd name="connsiteY0" fmla="*/ 8859 h 8859"/>
                    <a:gd name="connsiteX1" fmla="*/ 1050 w 8210"/>
                    <a:gd name="connsiteY1" fmla="*/ 149 h 8859"/>
                    <a:gd name="connsiteX2" fmla="*/ 8210 w 8210"/>
                    <a:gd name="connsiteY2" fmla="*/ 4831 h 8859"/>
                  </a:gdLst>
                  <a:ahLst/>
                  <a:cxnLst>
                    <a:cxn ang="0">
                      <a:pos x="connsiteX0" y="connsiteY0"/>
                    </a:cxn>
                    <a:cxn ang="0">
                      <a:pos x="connsiteX1" y="connsiteY1"/>
                    </a:cxn>
                    <a:cxn ang="0">
                      <a:pos x="connsiteX2" y="connsiteY2"/>
                    </a:cxn>
                  </a:cxnLst>
                  <a:rect l="l" t="t" r="r" b="b"/>
                  <a:pathLst>
                    <a:path w="8210" h="8859">
                      <a:moveTo>
                        <a:pt x="2034" y="8859"/>
                      </a:moveTo>
                      <a:cubicBezTo>
                        <a:pt x="2034" y="8859"/>
                        <a:pt x="-1790" y="2692"/>
                        <a:pt x="1050" y="149"/>
                      </a:cubicBezTo>
                      <a:cubicBezTo>
                        <a:pt x="1050" y="149"/>
                        <a:pt x="4552" y="-1296"/>
                        <a:pt x="8210" y="4831"/>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任意多边形: 形状 83"/>
                <p:cNvSpPr/>
                <p:nvPr/>
              </p:nvSpPr>
              <p:spPr bwMode="auto">
                <a:xfrm>
                  <a:off x="1377950" y="801687"/>
                  <a:ext cx="930275" cy="674688"/>
                </a:xfrm>
                <a:custGeom>
                  <a:avLst/>
                  <a:gdLst>
                    <a:gd name="T0" fmla="*/ 0 w 298"/>
                    <a:gd name="T1" fmla="*/ 139 h 216"/>
                    <a:gd name="T2" fmla="*/ 298 w 298"/>
                    <a:gd name="T3" fmla="*/ 216 h 216"/>
                  </a:gdLst>
                  <a:ahLst/>
                  <a:cxnLst>
                    <a:cxn ang="0">
                      <a:pos x="T0" y="T1"/>
                    </a:cxn>
                    <a:cxn ang="0">
                      <a:pos x="T2" y="T3"/>
                    </a:cxn>
                  </a:cxnLst>
                  <a:rect l="0" t="0" r="r" b="b"/>
                  <a:pathLst>
                    <a:path w="298" h="216">
                      <a:moveTo>
                        <a:pt x="0" y="139"/>
                      </a:moveTo>
                      <a:cubicBezTo>
                        <a:pt x="0" y="139"/>
                        <a:pt x="136" y="0"/>
                        <a:pt x="298" y="216"/>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5" name="任意多边形: 形状 84"/>
                <p:cNvSpPr/>
                <p:nvPr/>
              </p:nvSpPr>
              <p:spPr bwMode="auto">
                <a:xfrm>
                  <a:off x="1119188" y="1660524"/>
                  <a:ext cx="255588" cy="287338"/>
                </a:xfrm>
                <a:custGeom>
                  <a:avLst/>
                  <a:gdLst>
                    <a:gd name="T0" fmla="*/ 64 w 82"/>
                    <a:gd name="T1" fmla="*/ 64 h 92"/>
                    <a:gd name="T2" fmla="*/ 13 w 82"/>
                    <a:gd name="T3" fmla="*/ 82 h 92"/>
                    <a:gd name="T4" fmla="*/ 18 w 82"/>
                    <a:gd name="T5" fmla="*/ 28 h 92"/>
                    <a:gd name="T6" fmla="*/ 69 w 82"/>
                    <a:gd name="T7" fmla="*/ 9 h 92"/>
                    <a:gd name="T8" fmla="*/ 64 w 82"/>
                    <a:gd name="T9" fmla="*/ 64 h 92"/>
                  </a:gdLst>
                  <a:ahLst/>
                  <a:cxnLst>
                    <a:cxn ang="0">
                      <a:pos x="T0" y="T1"/>
                    </a:cxn>
                    <a:cxn ang="0">
                      <a:pos x="T2" y="T3"/>
                    </a:cxn>
                    <a:cxn ang="0">
                      <a:pos x="T4" y="T5"/>
                    </a:cxn>
                    <a:cxn ang="0">
                      <a:pos x="T6" y="T7"/>
                    </a:cxn>
                    <a:cxn ang="0">
                      <a:pos x="T8" y="T9"/>
                    </a:cxn>
                  </a:cxnLst>
                  <a:rect l="0" t="0" r="r" b="b"/>
                  <a:pathLst>
                    <a:path w="82" h="92">
                      <a:moveTo>
                        <a:pt x="64" y="64"/>
                      </a:moveTo>
                      <a:cubicBezTo>
                        <a:pt x="48" y="84"/>
                        <a:pt x="25" y="92"/>
                        <a:pt x="13" y="82"/>
                      </a:cubicBezTo>
                      <a:cubicBezTo>
                        <a:pt x="0" y="72"/>
                        <a:pt x="3" y="48"/>
                        <a:pt x="18" y="28"/>
                      </a:cubicBezTo>
                      <a:cubicBezTo>
                        <a:pt x="34" y="8"/>
                        <a:pt x="57" y="0"/>
                        <a:pt x="69" y="9"/>
                      </a:cubicBezTo>
                      <a:cubicBezTo>
                        <a:pt x="82" y="19"/>
                        <a:pt x="80" y="43"/>
                        <a:pt x="64" y="64"/>
                      </a:cubicBezTo>
                      <a:close/>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6" name="任意多边形: 形状 85"/>
                <p:cNvSpPr/>
                <p:nvPr/>
              </p:nvSpPr>
              <p:spPr bwMode="auto">
                <a:xfrm>
                  <a:off x="1533525" y="1176337"/>
                  <a:ext cx="374650" cy="244475"/>
                </a:xfrm>
                <a:custGeom>
                  <a:avLst/>
                  <a:gdLst>
                    <a:gd name="T0" fmla="*/ 56 w 120"/>
                    <a:gd name="T1" fmla="*/ 74 h 78"/>
                    <a:gd name="T2" fmla="*/ 2 w 120"/>
                    <a:gd name="T3" fmla="*/ 32 h 78"/>
                    <a:gd name="T4" fmla="*/ 64 w 120"/>
                    <a:gd name="T5" fmla="*/ 4 h 78"/>
                    <a:gd name="T6" fmla="*/ 118 w 120"/>
                    <a:gd name="T7" fmla="*/ 46 h 78"/>
                    <a:gd name="T8" fmla="*/ 56 w 120"/>
                    <a:gd name="T9" fmla="*/ 74 h 78"/>
                  </a:gdLst>
                  <a:ahLst/>
                  <a:cxnLst>
                    <a:cxn ang="0">
                      <a:pos x="T0" y="T1"/>
                    </a:cxn>
                    <a:cxn ang="0">
                      <a:pos x="T2" y="T3"/>
                    </a:cxn>
                    <a:cxn ang="0">
                      <a:pos x="T4" y="T5"/>
                    </a:cxn>
                    <a:cxn ang="0">
                      <a:pos x="T6" y="T7"/>
                    </a:cxn>
                    <a:cxn ang="0">
                      <a:pos x="T8" y="T9"/>
                    </a:cxn>
                  </a:cxnLst>
                  <a:rect l="0" t="0" r="r" b="b"/>
                  <a:pathLst>
                    <a:path w="120" h="78">
                      <a:moveTo>
                        <a:pt x="56" y="74"/>
                      </a:moveTo>
                      <a:cubicBezTo>
                        <a:pt x="24" y="71"/>
                        <a:pt x="0" y="52"/>
                        <a:pt x="2" y="32"/>
                      </a:cubicBezTo>
                      <a:cubicBezTo>
                        <a:pt x="5" y="13"/>
                        <a:pt x="32" y="0"/>
                        <a:pt x="64" y="4"/>
                      </a:cubicBezTo>
                      <a:cubicBezTo>
                        <a:pt x="96" y="8"/>
                        <a:pt x="120" y="27"/>
                        <a:pt x="118" y="46"/>
                      </a:cubicBezTo>
                      <a:cubicBezTo>
                        <a:pt x="116" y="66"/>
                        <a:pt x="88" y="78"/>
                        <a:pt x="56" y="74"/>
                      </a:cubicBezTo>
                      <a:close/>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0" y="3749675"/>
              <a:ext cx="2546350" cy="3108325"/>
              <a:chOff x="266700" y="3913187"/>
              <a:chExt cx="2546350" cy="3108325"/>
            </a:xfrm>
          </p:grpSpPr>
          <p:sp>
            <p:nvSpPr>
              <p:cNvPr id="74" name="任意多边形: 形状 73"/>
              <p:cNvSpPr/>
              <p:nvPr/>
            </p:nvSpPr>
            <p:spPr bwMode="auto">
              <a:xfrm>
                <a:off x="266700" y="4459287"/>
                <a:ext cx="2546350" cy="2562225"/>
              </a:xfrm>
              <a:custGeom>
                <a:avLst/>
                <a:gdLst>
                  <a:gd name="T0" fmla="*/ 816 w 816"/>
                  <a:gd name="T1" fmla="*/ 820 h 820"/>
                  <a:gd name="T2" fmla="*/ 0 w 816"/>
                  <a:gd name="T3" fmla="*/ 820 h 820"/>
                  <a:gd name="T4" fmla="*/ 0 w 816"/>
                  <a:gd name="T5" fmla="*/ 0 h 820"/>
                  <a:gd name="T6" fmla="*/ 62 w 816"/>
                  <a:gd name="T7" fmla="*/ 21 h 820"/>
                  <a:gd name="T8" fmla="*/ 183 w 816"/>
                  <a:gd name="T9" fmla="*/ 131 h 820"/>
                  <a:gd name="T10" fmla="*/ 290 w 816"/>
                  <a:gd name="T11" fmla="*/ 362 h 820"/>
                  <a:gd name="T12" fmla="*/ 557 w 816"/>
                  <a:gd name="T13" fmla="*/ 567 h 820"/>
                  <a:gd name="T14" fmla="*/ 595 w 816"/>
                  <a:gd name="T15" fmla="*/ 574 h 820"/>
                  <a:gd name="T16" fmla="*/ 816 w 816"/>
                  <a:gd name="T17" fmla="*/ 785 h 820"/>
                  <a:gd name="T18" fmla="*/ 816 w 816"/>
                  <a:gd name="T19"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6" h="820">
                    <a:moveTo>
                      <a:pt x="816" y="820"/>
                    </a:moveTo>
                    <a:cubicBezTo>
                      <a:pt x="0" y="820"/>
                      <a:pt x="0" y="820"/>
                      <a:pt x="0" y="820"/>
                    </a:cubicBezTo>
                    <a:cubicBezTo>
                      <a:pt x="0" y="0"/>
                      <a:pt x="0" y="0"/>
                      <a:pt x="0" y="0"/>
                    </a:cubicBezTo>
                    <a:cubicBezTo>
                      <a:pt x="62" y="21"/>
                      <a:pt x="62" y="21"/>
                      <a:pt x="62" y="21"/>
                    </a:cubicBezTo>
                    <a:cubicBezTo>
                      <a:pt x="116" y="40"/>
                      <a:pt x="160" y="79"/>
                      <a:pt x="183" y="131"/>
                    </a:cubicBezTo>
                    <a:cubicBezTo>
                      <a:pt x="290" y="362"/>
                      <a:pt x="290" y="362"/>
                      <a:pt x="290" y="362"/>
                    </a:cubicBezTo>
                    <a:cubicBezTo>
                      <a:pt x="340" y="470"/>
                      <a:pt x="440" y="547"/>
                      <a:pt x="557" y="567"/>
                    </a:cubicBezTo>
                    <a:cubicBezTo>
                      <a:pt x="595" y="574"/>
                      <a:pt x="595" y="574"/>
                      <a:pt x="595" y="574"/>
                    </a:cubicBezTo>
                    <a:cubicBezTo>
                      <a:pt x="715" y="568"/>
                      <a:pt x="816" y="664"/>
                      <a:pt x="816" y="785"/>
                    </a:cubicBezTo>
                    <a:lnTo>
                      <a:pt x="816" y="82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任意多边形: 形状 74"/>
              <p:cNvSpPr/>
              <p:nvPr/>
            </p:nvSpPr>
            <p:spPr bwMode="auto">
              <a:xfrm>
                <a:off x="266700" y="3913187"/>
                <a:ext cx="2403475" cy="3108325"/>
              </a:xfrm>
              <a:custGeom>
                <a:avLst/>
                <a:gdLst>
                  <a:gd name="T0" fmla="*/ 0 w 770"/>
                  <a:gd name="T1" fmla="*/ 0 h 995"/>
                  <a:gd name="T2" fmla="*/ 13 w 770"/>
                  <a:gd name="T3" fmla="*/ 3 h 995"/>
                  <a:gd name="T4" fmla="*/ 189 w 770"/>
                  <a:gd name="T5" fmla="*/ 248 h 995"/>
                  <a:gd name="T6" fmla="*/ 189 w 770"/>
                  <a:gd name="T7" fmla="*/ 248 h 995"/>
                  <a:gd name="T8" fmla="*/ 403 w 770"/>
                  <a:gd name="T9" fmla="*/ 533 h 995"/>
                  <a:gd name="T10" fmla="*/ 583 w 770"/>
                  <a:gd name="T11" fmla="*/ 576 h 995"/>
                  <a:gd name="T12" fmla="*/ 654 w 770"/>
                  <a:gd name="T13" fmla="*/ 749 h 995"/>
                  <a:gd name="T14" fmla="*/ 648 w 770"/>
                  <a:gd name="T15" fmla="*/ 759 h 995"/>
                  <a:gd name="T16" fmla="*/ 612 w 770"/>
                  <a:gd name="T17" fmla="*/ 741 h 995"/>
                  <a:gd name="T18" fmla="*/ 612 w 770"/>
                  <a:gd name="T19" fmla="*/ 741 h 995"/>
                  <a:gd name="T20" fmla="*/ 641 w 770"/>
                  <a:gd name="T21" fmla="*/ 724 h 995"/>
                  <a:gd name="T22" fmla="*/ 659 w 770"/>
                  <a:gd name="T23" fmla="*/ 731 h 995"/>
                  <a:gd name="T24" fmla="*/ 752 w 770"/>
                  <a:gd name="T25" fmla="*/ 837 h 995"/>
                  <a:gd name="T26" fmla="*/ 770 w 770"/>
                  <a:gd name="T27" fmla="*/ 995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0" h="995">
                    <a:moveTo>
                      <a:pt x="0" y="0"/>
                    </a:moveTo>
                    <a:cubicBezTo>
                      <a:pt x="13" y="3"/>
                      <a:pt x="13" y="3"/>
                      <a:pt x="13" y="3"/>
                    </a:cubicBezTo>
                    <a:cubicBezTo>
                      <a:pt x="121" y="34"/>
                      <a:pt x="194" y="135"/>
                      <a:pt x="189" y="248"/>
                    </a:cubicBezTo>
                    <a:cubicBezTo>
                      <a:pt x="189" y="248"/>
                      <a:pt x="189" y="248"/>
                      <a:pt x="189" y="248"/>
                    </a:cubicBezTo>
                    <a:cubicBezTo>
                      <a:pt x="183" y="382"/>
                      <a:pt x="273" y="501"/>
                      <a:pt x="403" y="533"/>
                    </a:cubicBezTo>
                    <a:cubicBezTo>
                      <a:pt x="583" y="576"/>
                      <a:pt x="583" y="576"/>
                      <a:pt x="583" y="576"/>
                    </a:cubicBezTo>
                    <a:cubicBezTo>
                      <a:pt x="659" y="594"/>
                      <a:pt x="695" y="682"/>
                      <a:pt x="654" y="749"/>
                    </a:cubicBezTo>
                    <a:cubicBezTo>
                      <a:pt x="648" y="759"/>
                      <a:pt x="648" y="759"/>
                      <a:pt x="648" y="759"/>
                    </a:cubicBezTo>
                    <a:cubicBezTo>
                      <a:pt x="633" y="772"/>
                      <a:pt x="610" y="761"/>
                      <a:pt x="612" y="741"/>
                    </a:cubicBezTo>
                    <a:cubicBezTo>
                      <a:pt x="612" y="741"/>
                      <a:pt x="612" y="741"/>
                      <a:pt x="612" y="741"/>
                    </a:cubicBezTo>
                    <a:cubicBezTo>
                      <a:pt x="614" y="727"/>
                      <a:pt x="628" y="719"/>
                      <a:pt x="641" y="724"/>
                    </a:cubicBezTo>
                    <a:cubicBezTo>
                      <a:pt x="659" y="731"/>
                      <a:pt x="659" y="731"/>
                      <a:pt x="659" y="731"/>
                    </a:cubicBezTo>
                    <a:cubicBezTo>
                      <a:pt x="705" y="750"/>
                      <a:pt x="739" y="789"/>
                      <a:pt x="752" y="837"/>
                    </a:cubicBezTo>
                    <a:cubicBezTo>
                      <a:pt x="762" y="875"/>
                      <a:pt x="770" y="927"/>
                      <a:pt x="770" y="995"/>
                    </a:cubicBezTo>
                  </a:path>
                </a:pathLst>
              </a:custGeom>
              <a:noFill/>
              <a:ln w="12700"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9" name="组合 8"/>
            <p:cNvGrpSpPr/>
            <p:nvPr/>
          </p:nvGrpSpPr>
          <p:grpSpPr>
            <a:xfrm>
              <a:off x="7062788" y="4767580"/>
              <a:ext cx="5129212" cy="2090420"/>
              <a:chOff x="7062788" y="4767580"/>
              <a:chExt cx="5129212" cy="2090420"/>
            </a:xfrm>
          </p:grpSpPr>
          <p:sp>
            <p:nvSpPr>
              <p:cNvPr id="66" name="任意多边形: 形状 65"/>
              <p:cNvSpPr/>
              <p:nvPr/>
            </p:nvSpPr>
            <p:spPr bwMode="auto">
              <a:xfrm>
                <a:off x="7810500" y="5976937"/>
                <a:ext cx="4381500" cy="881063"/>
              </a:xfrm>
              <a:custGeom>
                <a:avLst/>
                <a:gdLst>
                  <a:gd name="T0" fmla="*/ 1404 w 1404"/>
                  <a:gd name="T1" fmla="*/ 282 h 282"/>
                  <a:gd name="T2" fmla="*/ 0 w 1404"/>
                  <a:gd name="T3" fmla="*/ 282 h 282"/>
                  <a:gd name="T4" fmla="*/ 43 w 1404"/>
                  <a:gd name="T5" fmla="*/ 258 h 282"/>
                  <a:gd name="T6" fmla="*/ 371 w 1404"/>
                  <a:gd name="T7" fmla="*/ 169 h 282"/>
                  <a:gd name="T8" fmla="*/ 570 w 1404"/>
                  <a:gd name="T9" fmla="*/ 165 h 282"/>
                  <a:gd name="T10" fmla="*/ 799 w 1404"/>
                  <a:gd name="T11" fmla="*/ 121 h 282"/>
                  <a:gd name="T12" fmla="*/ 950 w 1404"/>
                  <a:gd name="T13" fmla="*/ 64 h 282"/>
                  <a:gd name="T14" fmla="*/ 1286 w 1404"/>
                  <a:gd name="T15" fmla="*/ 1 h 282"/>
                  <a:gd name="T16" fmla="*/ 1404 w 1404"/>
                  <a:gd name="T17" fmla="*/ 0 h 282"/>
                  <a:gd name="T18" fmla="*/ 1404 w 1404"/>
                  <a:gd name="T1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4" h="282">
                    <a:moveTo>
                      <a:pt x="1404" y="282"/>
                    </a:moveTo>
                    <a:cubicBezTo>
                      <a:pt x="0" y="282"/>
                      <a:pt x="0" y="282"/>
                      <a:pt x="0" y="282"/>
                    </a:cubicBezTo>
                    <a:cubicBezTo>
                      <a:pt x="43" y="258"/>
                      <a:pt x="43" y="258"/>
                      <a:pt x="43" y="258"/>
                    </a:cubicBezTo>
                    <a:cubicBezTo>
                      <a:pt x="143" y="201"/>
                      <a:pt x="256" y="170"/>
                      <a:pt x="371" y="169"/>
                    </a:cubicBezTo>
                    <a:cubicBezTo>
                      <a:pt x="570" y="165"/>
                      <a:pt x="570" y="165"/>
                      <a:pt x="570" y="165"/>
                    </a:cubicBezTo>
                    <a:cubicBezTo>
                      <a:pt x="648" y="164"/>
                      <a:pt x="726" y="149"/>
                      <a:pt x="799" y="121"/>
                    </a:cubicBezTo>
                    <a:cubicBezTo>
                      <a:pt x="950" y="64"/>
                      <a:pt x="950" y="64"/>
                      <a:pt x="950" y="64"/>
                    </a:cubicBezTo>
                    <a:cubicBezTo>
                      <a:pt x="1057" y="23"/>
                      <a:pt x="1171" y="2"/>
                      <a:pt x="1286" y="1"/>
                    </a:cubicBezTo>
                    <a:cubicBezTo>
                      <a:pt x="1404" y="0"/>
                      <a:pt x="1404" y="0"/>
                      <a:pt x="1404" y="0"/>
                    </a:cubicBezTo>
                    <a:lnTo>
                      <a:pt x="1404" y="28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任意多边形: 形状 66"/>
              <p:cNvSpPr/>
              <p:nvPr/>
            </p:nvSpPr>
            <p:spPr bwMode="auto">
              <a:xfrm>
                <a:off x="8685213" y="4767580"/>
                <a:ext cx="2200275" cy="1652588"/>
              </a:xfrm>
              <a:custGeom>
                <a:avLst/>
                <a:gdLst>
                  <a:gd name="T0" fmla="*/ 668 w 705"/>
                  <a:gd name="T1" fmla="*/ 162 h 529"/>
                  <a:gd name="T2" fmla="*/ 420 w 705"/>
                  <a:gd name="T3" fmla="*/ 472 h 529"/>
                  <a:gd name="T4" fmla="*/ 37 w 705"/>
                  <a:gd name="T5" fmla="*/ 367 h 529"/>
                  <a:gd name="T6" fmla="*/ 285 w 705"/>
                  <a:gd name="T7" fmla="*/ 57 h 529"/>
                  <a:gd name="T8" fmla="*/ 668 w 705"/>
                  <a:gd name="T9" fmla="*/ 162 h 529"/>
                </a:gdLst>
                <a:ahLst/>
                <a:cxnLst>
                  <a:cxn ang="0">
                    <a:pos x="T0" y="T1"/>
                  </a:cxn>
                  <a:cxn ang="0">
                    <a:pos x="T2" y="T3"/>
                  </a:cxn>
                  <a:cxn ang="0">
                    <a:pos x="T4" y="T5"/>
                  </a:cxn>
                  <a:cxn ang="0">
                    <a:pos x="T6" y="T7"/>
                  </a:cxn>
                  <a:cxn ang="0">
                    <a:pos x="T8" y="T9"/>
                  </a:cxn>
                </a:cxnLst>
                <a:rect l="0" t="0" r="r" b="b"/>
                <a:pathLst>
                  <a:path w="705" h="529">
                    <a:moveTo>
                      <a:pt x="668" y="162"/>
                    </a:moveTo>
                    <a:cubicBezTo>
                      <a:pt x="705" y="277"/>
                      <a:pt x="594" y="416"/>
                      <a:pt x="420" y="472"/>
                    </a:cubicBezTo>
                    <a:cubicBezTo>
                      <a:pt x="245" y="529"/>
                      <a:pt x="74" y="482"/>
                      <a:pt x="37" y="367"/>
                    </a:cubicBezTo>
                    <a:cubicBezTo>
                      <a:pt x="0" y="252"/>
                      <a:pt x="111" y="114"/>
                      <a:pt x="285" y="57"/>
                    </a:cubicBezTo>
                    <a:cubicBezTo>
                      <a:pt x="460" y="0"/>
                      <a:pt x="631" y="48"/>
                      <a:pt x="668" y="16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68" name="组合 67"/>
              <p:cNvGrpSpPr/>
              <p:nvPr/>
            </p:nvGrpSpPr>
            <p:grpSpPr>
              <a:xfrm>
                <a:off x="7062788" y="5175250"/>
                <a:ext cx="1754188" cy="1682750"/>
                <a:chOff x="7143750" y="-2366963"/>
                <a:chExt cx="1754188" cy="1682750"/>
              </a:xfrm>
            </p:grpSpPr>
            <p:sp>
              <p:nvSpPr>
                <p:cNvPr id="69" name="任意多边形: 形状 68"/>
                <p:cNvSpPr/>
                <p:nvPr/>
              </p:nvSpPr>
              <p:spPr bwMode="auto">
                <a:xfrm>
                  <a:off x="7143750" y="-2366963"/>
                  <a:ext cx="1754188" cy="1682750"/>
                </a:xfrm>
                <a:custGeom>
                  <a:avLst/>
                  <a:gdLst>
                    <a:gd name="T0" fmla="*/ 2 w 562"/>
                    <a:gd name="T1" fmla="*/ 537 h 539"/>
                    <a:gd name="T2" fmla="*/ 1 w 562"/>
                    <a:gd name="T3" fmla="*/ 482 h 539"/>
                    <a:gd name="T4" fmla="*/ 18 w 562"/>
                    <a:gd name="T5" fmla="*/ 447 h 539"/>
                    <a:gd name="T6" fmla="*/ 18 w 562"/>
                    <a:gd name="T7" fmla="*/ 447 h 539"/>
                    <a:gd name="T8" fmla="*/ 35 w 562"/>
                    <a:gd name="T9" fmla="*/ 415 h 539"/>
                    <a:gd name="T10" fmla="*/ 40 w 562"/>
                    <a:gd name="T11" fmla="*/ 349 h 539"/>
                    <a:gd name="T12" fmla="*/ 97 w 562"/>
                    <a:gd name="T13" fmla="*/ 266 h 539"/>
                    <a:gd name="T14" fmla="*/ 97 w 562"/>
                    <a:gd name="T15" fmla="*/ 266 h 539"/>
                    <a:gd name="T16" fmla="*/ 146 w 562"/>
                    <a:gd name="T17" fmla="*/ 213 h 539"/>
                    <a:gd name="T18" fmla="*/ 159 w 562"/>
                    <a:gd name="T19" fmla="*/ 182 h 539"/>
                    <a:gd name="T20" fmla="*/ 265 w 562"/>
                    <a:gd name="T21" fmla="*/ 108 h 539"/>
                    <a:gd name="T22" fmla="*/ 265 w 562"/>
                    <a:gd name="T23" fmla="*/ 108 h 539"/>
                    <a:gd name="T24" fmla="*/ 310 w 562"/>
                    <a:gd name="T25" fmla="*/ 91 h 539"/>
                    <a:gd name="T26" fmla="*/ 562 w 562"/>
                    <a:gd name="T27" fmla="*/ 26 h 539"/>
                    <a:gd name="T28" fmla="*/ 493 w 562"/>
                    <a:gd name="T29" fmla="*/ 116 h 539"/>
                    <a:gd name="T30" fmla="*/ 491 w 562"/>
                    <a:gd name="T31" fmla="*/ 139 h 539"/>
                    <a:gd name="T32" fmla="*/ 487 w 562"/>
                    <a:gd name="T33" fmla="*/ 165 h 539"/>
                    <a:gd name="T34" fmla="*/ 415 w 562"/>
                    <a:gd name="T35" fmla="*/ 276 h 539"/>
                    <a:gd name="T36" fmla="*/ 356 w 562"/>
                    <a:gd name="T37" fmla="*/ 315 h 539"/>
                    <a:gd name="T38" fmla="*/ 293 w 562"/>
                    <a:gd name="T39" fmla="*/ 404 h 539"/>
                    <a:gd name="T40" fmla="*/ 283 w 562"/>
                    <a:gd name="T41" fmla="*/ 447 h 539"/>
                    <a:gd name="T42" fmla="*/ 224 w 562"/>
                    <a:gd name="T43" fmla="*/ 539 h 539"/>
                    <a:gd name="T44" fmla="*/ 224 w 562"/>
                    <a:gd name="T45" fmla="*/ 53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539">
                      <a:moveTo>
                        <a:pt x="2" y="537"/>
                      </a:moveTo>
                      <a:cubicBezTo>
                        <a:pt x="1" y="482"/>
                        <a:pt x="1" y="482"/>
                        <a:pt x="1" y="482"/>
                      </a:cubicBezTo>
                      <a:cubicBezTo>
                        <a:pt x="0" y="468"/>
                        <a:pt x="7" y="455"/>
                        <a:pt x="18" y="447"/>
                      </a:cubicBezTo>
                      <a:cubicBezTo>
                        <a:pt x="18" y="447"/>
                        <a:pt x="18" y="447"/>
                        <a:pt x="18" y="447"/>
                      </a:cubicBezTo>
                      <a:cubicBezTo>
                        <a:pt x="28" y="439"/>
                        <a:pt x="34" y="428"/>
                        <a:pt x="35" y="415"/>
                      </a:cubicBezTo>
                      <a:cubicBezTo>
                        <a:pt x="40" y="349"/>
                        <a:pt x="40" y="349"/>
                        <a:pt x="40" y="349"/>
                      </a:cubicBezTo>
                      <a:cubicBezTo>
                        <a:pt x="42" y="313"/>
                        <a:pt x="64" y="281"/>
                        <a:pt x="97" y="266"/>
                      </a:cubicBezTo>
                      <a:cubicBezTo>
                        <a:pt x="97" y="266"/>
                        <a:pt x="97" y="266"/>
                        <a:pt x="97" y="266"/>
                      </a:cubicBezTo>
                      <a:cubicBezTo>
                        <a:pt x="119" y="255"/>
                        <a:pt x="137" y="236"/>
                        <a:pt x="146" y="213"/>
                      </a:cubicBezTo>
                      <a:cubicBezTo>
                        <a:pt x="159" y="182"/>
                        <a:pt x="159" y="182"/>
                        <a:pt x="159" y="182"/>
                      </a:cubicBezTo>
                      <a:cubicBezTo>
                        <a:pt x="177" y="139"/>
                        <a:pt x="218" y="110"/>
                        <a:pt x="265" y="108"/>
                      </a:cubicBezTo>
                      <a:cubicBezTo>
                        <a:pt x="265" y="108"/>
                        <a:pt x="265" y="108"/>
                        <a:pt x="265" y="108"/>
                      </a:cubicBezTo>
                      <a:cubicBezTo>
                        <a:pt x="281" y="108"/>
                        <a:pt x="297" y="102"/>
                        <a:pt x="310" y="91"/>
                      </a:cubicBezTo>
                      <a:cubicBezTo>
                        <a:pt x="347" y="61"/>
                        <a:pt x="439" y="0"/>
                        <a:pt x="562" y="26"/>
                      </a:cubicBezTo>
                      <a:cubicBezTo>
                        <a:pt x="562" y="26"/>
                        <a:pt x="495" y="39"/>
                        <a:pt x="493" y="116"/>
                      </a:cubicBezTo>
                      <a:cubicBezTo>
                        <a:pt x="492" y="123"/>
                        <a:pt x="492" y="131"/>
                        <a:pt x="491" y="139"/>
                      </a:cubicBezTo>
                      <a:cubicBezTo>
                        <a:pt x="487" y="165"/>
                        <a:pt x="487" y="165"/>
                        <a:pt x="487" y="165"/>
                      </a:cubicBezTo>
                      <a:cubicBezTo>
                        <a:pt x="480" y="210"/>
                        <a:pt x="454" y="251"/>
                        <a:pt x="415" y="276"/>
                      </a:cubicBezTo>
                      <a:cubicBezTo>
                        <a:pt x="356" y="315"/>
                        <a:pt x="356" y="315"/>
                        <a:pt x="356" y="315"/>
                      </a:cubicBezTo>
                      <a:cubicBezTo>
                        <a:pt x="325" y="336"/>
                        <a:pt x="302" y="368"/>
                        <a:pt x="293" y="404"/>
                      </a:cubicBezTo>
                      <a:cubicBezTo>
                        <a:pt x="283" y="447"/>
                        <a:pt x="283" y="447"/>
                        <a:pt x="283" y="447"/>
                      </a:cubicBezTo>
                      <a:cubicBezTo>
                        <a:pt x="274" y="484"/>
                        <a:pt x="253" y="516"/>
                        <a:pt x="224" y="539"/>
                      </a:cubicBezTo>
                      <a:cubicBezTo>
                        <a:pt x="224" y="539"/>
                        <a:pt x="224" y="539"/>
                        <a:pt x="224" y="539"/>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0" name="任意多边形: 形状 69"/>
                <p:cNvSpPr/>
                <p:nvPr/>
              </p:nvSpPr>
              <p:spPr bwMode="auto">
                <a:xfrm>
                  <a:off x="7321550" y="-2292351"/>
                  <a:ext cx="1535113" cy="1608138"/>
                </a:xfrm>
                <a:custGeom>
                  <a:avLst/>
                  <a:gdLst>
                    <a:gd name="T0" fmla="*/ 0 w 492"/>
                    <a:gd name="T1" fmla="*/ 515 h 515"/>
                    <a:gd name="T2" fmla="*/ 492 w 492"/>
                    <a:gd name="T3" fmla="*/ 0 h 515"/>
                  </a:gdLst>
                  <a:ahLst/>
                  <a:cxnLst>
                    <a:cxn ang="0">
                      <a:pos x="T0" y="T1"/>
                    </a:cxn>
                    <a:cxn ang="0">
                      <a:pos x="T2" y="T3"/>
                    </a:cxn>
                  </a:cxnLst>
                  <a:rect l="0" t="0" r="r" b="b"/>
                  <a:pathLst>
                    <a:path w="492" h="515">
                      <a:moveTo>
                        <a:pt x="0" y="515"/>
                      </a:moveTo>
                      <a:cubicBezTo>
                        <a:pt x="0" y="515"/>
                        <a:pt x="119" y="117"/>
                        <a:pt x="492" y="0"/>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任意多边形: 形状 70"/>
                <p:cNvSpPr/>
                <p:nvPr/>
              </p:nvSpPr>
              <p:spPr bwMode="auto">
                <a:xfrm>
                  <a:off x="7286625" y="-1381126"/>
                  <a:ext cx="755650" cy="444500"/>
                </a:xfrm>
                <a:custGeom>
                  <a:avLst/>
                  <a:gdLst>
                    <a:gd name="T0" fmla="*/ 0 w 242"/>
                    <a:gd name="T1" fmla="*/ 0 h 142"/>
                    <a:gd name="T2" fmla="*/ 42 w 242"/>
                    <a:gd name="T3" fmla="*/ 142 h 142"/>
                    <a:gd name="T4" fmla="*/ 242 w 242"/>
                    <a:gd name="T5" fmla="*/ 108 h 142"/>
                  </a:gdLst>
                  <a:ahLst/>
                  <a:cxnLst>
                    <a:cxn ang="0">
                      <a:pos x="T0" y="T1"/>
                    </a:cxn>
                    <a:cxn ang="0">
                      <a:pos x="T2" y="T3"/>
                    </a:cxn>
                    <a:cxn ang="0">
                      <a:pos x="T4" y="T5"/>
                    </a:cxn>
                  </a:cxnLst>
                  <a:rect l="0" t="0" r="r" b="b"/>
                  <a:pathLst>
                    <a:path w="242" h="142">
                      <a:moveTo>
                        <a:pt x="0" y="0"/>
                      </a:moveTo>
                      <a:cubicBezTo>
                        <a:pt x="42" y="142"/>
                        <a:pt x="42" y="142"/>
                        <a:pt x="42" y="142"/>
                      </a:cubicBezTo>
                      <a:cubicBezTo>
                        <a:pt x="42" y="142"/>
                        <a:pt x="178" y="108"/>
                        <a:pt x="242" y="108"/>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2" name="任意多边形: 形状 71"/>
                <p:cNvSpPr/>
                <p:nvPr/>
              </p:nvSpPr>
              <p:spPr bwMode="auto">
                <a:xfrm>
                  <a:off x="7658100" y="-1817688"/>
                  <a:ext cx="704850" cy="384175"/>
                </a:xfrm>
                <a:custGeom>
                  <a:avLst/>
                  <a:gdLst>
                    <a:gd name="T0" fmla="*/ 0 w 444"/>
                    <a:gd name="T1" fmla="*/ 0 h 242"/>
                    <a:gd name="T2" fmla="*/ 29 w 444"/>
                    <a:gd name="T3" fmla="*/ 242 h 242"/>
                    <a:gd name="T4" fmla="*/ 444 w 444"/>
                    <a:gd name="T5" fmla="*/ 222 h 242"/>
                  </a:gdLst>
                  <a:ahLst/>
                  <a:cxnLst>
                    <a:cxn ang="0">
                      <a:pos x="T0" y="T1"/>
                    </a:cxn>
                    <a:cxn ang="0">
                      <a:pos x="T2" y="T3"/>
                    </a:cxn>
                    <a:cxn ang="0">
                      <a:pos x="T4" y="T5"/>
                    </a:cxn>
                  </a:cxnLst>
                  <a:rect l="0" t="0" r="r" b="b"/>
                  <a:pathLst>
                    <a:path w="444" h="242">
                      <a:moveTo>
                        <a:pt x="0" y="0"/>
                      </a:moveTo>
                      <a:lnTo>
                        <a:pt x="29" y="242"/>
                      </a:lnTo>
                      <a:lnTo>
                        <a:pt x="444" y="222"/>
                      </a:ln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sp>
              <p:nvSpPr>
                <p:cNvPr id="73" name="任意多边形: 形状 72"/>
                <p:cNvSpPr/>
                <p:nvPr/>
              </p:nvSpPr>
              <p:spPr bwMode="auto">
                <a:xfrm>
                  <a:off x="8023225" y="-2052638"/>
                  <a:ext cx="617538" cy="287338"/>
                </a:xfrm>
                <a:custGeom>
                  <a:avLst/>
                  <a:gdLst>
                    <a:gd name="T0" fmla="*/ 12 w 389"/>
                    <a:gd name="T1" fmla="*/ 0 h 181"/>
                    <a:gd name="T2" fmla="*/ 0 w 389"/>
                    <a:gd name="T3" fmla="*/ 160 h 181"/>
                    <a:gd name="T4" fmla="*/ 389 w 389"/>
                    <a:gd name="T5" fmla="*/ 181 h 181"/>
                  </a:gdLst>
                  <a:ahLst/>
                  <a:cxnLst>
                    <a:cxn ang="0">
                      <a:pos x="T0" y="T1"/>
                    </a:cxn>
                    <a:cxn ang="0">
                      <a:pos x="T2" y="T3"/>
                    </a:cxn>
                    <a:cxn ang="0">
                      <a:pos x="T4" y="T5"/>
                    </a:cxn>
                  </a:cxnLst>
                  <a:rect l="0" t="0" r="r" b="b"/>
                  <a:pathLst>
                    <a:path w="389" h="181">
                      <a:moveTo>
                        <a:pt x="12" y="0"/>
                      </a:moveTo>
                      <a:lnTo>
                        <a:pt x="0" y="160"/>
                      </a:lnTo>
                      <a:lnTo>
                        <a:pt x="389" y="181"/>
                      </a:ln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0" name="组合 9"/>
            <p:cNvGrpSpPr/>
            <p:nvPr/>
          </p:nvGrpSpPr>
          <p:grpSpPr>
            <a:xfrm>
              <a:off x="7766050" y="0"/>
              <a:ext cx="4425950" cy="2933700"/>
              <a:chOff x="7807325" y="255587"/>
              <a:chExt cx="4425950" cy="2933700"/>
            </a:xfrm>
          </p:grpSpPr>
          <p:sp>
            <p:nvSpPr>
              <p:cNvPr id="12" name="任意多边形: 形状 11"/>
              <p:cNvSpPr/>
              <p:nvPr/>
            </p:nvSpPr>
            <p:spPr bwMode="auto">
              <a:xfrm>
                <a:off x="8281988" y="261937"/>
                <a:ext cx="3948113" cy="2405063"/>
              </a:xfrm>
              <a:custGeom>
                <a:avLst/>
                <a:gdLst>
                  <a:gd name="T0" fmla="*/ 1265 w 1265"/>
                  <a:gd name="T1" fmla="*/ 770 h 770"/>
                  <a:gd name="T2" fmla="*/ 1190 w 1265"/>
                  <a:gd name="T3" fmla="*/ 763 h 770"/>
                  <a:gd name="T4" fmla="*/ 965 w 1265"/>
                  <a:gd name="T5" fmla="*/ 624 h 770"/>
                  <a:gd name="T6" fmla="*/ 920 w 1265"/>
                  <a:gd name="T7" fmla="*/ 559 h 770"/>
                  <a:gd name="T8" fmla="*/ 821 w 1265"/>
                  <a:gd name="T9" fmla="*/ 519 h 770"/>
                  <a:gd name="T10" fmla="*/ 711 w 1265"/>
                  <a:gd name="T11" fmla="*/ 539 h 770"/>
                  <a:gd name="T12" fmla="*/ 593 w 1265"/>
                  <a:gd name="T13" fmla="*/ 485 h 770"/>
                  <a:gd name="T14" fmla="*/ 556 w 1265"/>
                  <a:gd name="T15" fmla="*/ 424 h 770"/>
                  <a:gd name="T16" fmla="*/ 416 w 1265"/>
                  <a:gd name="T17" fmla="*/ 344 h 770"/>
                  <a:gd name="T18" fmla="*/ 174 w 1265"/>
                  <a:gd name="T19" fmla="*/ 344 h 770"/>
                  <a:gd name="T20" fmla="*/ 1 w 1265"/>
                  <a:gd name="T21" fmla="*/ 174 h 770"/>
                  <a:gd name="T22" fmla="*/ 1 w 1265"/>
                  <a:gd name="T23" fmla="*/ 174 h 770"/>
                  <a:gd name="T24" fmla="*/ 45 w 1265"/>
                  <a:gd name="T25" fmla="*/ 56 h 770"/>
                  <a:gd name="T26" fmla="*/ 95 w 1265"/>
                  <a:gd name="T27" fmla="*/ 0 h 770"/>
                  <a:gd name="T28" fmla="*/ 1265 w 1265"/>
                  <a:gd name="T29" fmla="*/ 0 h 770"/>
                  <a:gd name="T30" fmla="*/ 1265 w 1265"/>
                  <a:gd name="T31" fmla="*/ 77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5" h="770">
                    <a:moveTo>
                      <a:pt x="1265" y="770"/>
                    </a:moveTo>
                    <a:cubicBezTo>
                      <a:pt x="1190" y="763"/>
                      <a:pt x="1190" y="763"/>
                      <a:pt x="1190" y="763"/>
                    </a:cubicBezTo>
                    <a:cubicBezTo>
                      <a:pt x="1097" y="756"/>
                      <a:pt x="1014" y="704"/>
                      <a:pt x="965" y="624"/>
                    </a:cubicBezTo>
                    <a:cubicBezTo>
                      <a:pt x="920" y="559"/>
                      <a:pt x="920" y="559"/>
                      <a:pt x="920" y="559"/>
                    </a:cubicBezTo>
                    <a:cubicBezTo>
                      <a:pt x="898" y="527"/>
                      <a:pt x="859" y="512"/>
                      <a:pt x="821" y="519"/>
                    </a:cubicBezTo>
                    <a:cubicBezTo>
                      <a:pt x="711" y="539"/>
                      <a:pt x="711" y="539"/>
                      <a:pt x="711" y="539"/>
                    </a:cubicBezTo>
                    <a:cubicBezTo>
                      <a:pt x="664" y="547"/>
                      <a:pt x="617" y="526"/>
                      <a:pt x="593" y="485"/>
                    </a:cubicBezTo>
                    <a:cubicBezTo>
                      <a:pt x="556" y="424"/>
                      <a:pt x="556" y="424"/>
                      <a:pt x="556" y="424"/>
                    </a:cubicBezTo>
                    <a:cubicBezTo>
                      <a:pt x="526" y="374"/>
                      <a:pt x="473" y="344"/>
                      <a:pt x="416" y="344"/>
                    </a:cubicBezTo>
                    <a:cubicBezTo>
                      <a:pt x="174" y="344"/>
                      <a:pt x="174" y="344"/>
                      <a:pt x="174" y="344"/>
                    </a:cubicBezTo>
                    <a:cubicBezTo>
                      <a:pt x="79" y="344"/>
                      <a:pt x="2" y="268"/>
                      <a:pt x="1" y="174"/>
                    </a:cubicBezTo>
                    <a:cubicBezTo>
                      <a:pt x="1" y="174"/>
                      <a:pt x="1" y="174"/>
                      <a:pt x="1" y="174"/>
                    </a:cubicBezTo>
                    <a:cubicBezTo>
                      <a:pt x="0" y="130"/>
                      <a:pt x="16" y="89"/>
                      <a:pt x="45" y="56"/>
                    </a:cubicBezTo>
                    <a:cubicBezTo>
                      <a:pt x="95" y="0"/>
                      <a:pt x="95" y="0"/>
                      <a:pt x="95" y="0"/>
                    </a:cubicBezTo>
                    <a:cubicBezTo>
                      <a:pt x="1265" y="0"/>
                      <a:pt x="1265" y="0"/>
                      <a:pt x="1265" y="0"/>
                    </a:cubicBezTo>
                    <a:lnTo>
                      <a:pt x="1265" y="77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3" name="组合 12"/>
              <p:cNvGrpSpPr/>
              <p:nvPr/>
            </p:nvGrpSpPr>
            <p:grpSpPr>
              <a:xfrm>
                <a:off x="7807325" y="255587"/>
                <a:ext cx="4425950" cy="2933700"/>
                <a:chOff x="7807325" y="-7437438"/>
                <a:chExt cx="4425950" cy="2933700"/>
              </a:xfrm>
            </p:grpSpPr>
            <p:sp>
              <p:nvSpPr>
                <p:cNvPr id="55" name="任意多边形: 形状 54"/>
                <p:cNvSpPr/>
                <p:nvPr/>
              </p:nvSpPr>
              <p:spPr bwMode="auto">
                <a:xfrm>
                  <a:off x="7807325" y="-7115176"/>
                  <a:ext cx="4425950" cy="2611438"/>
                </a:xfrm>
                <a:custGeom>
                  <a:avLst/>
                  <a:gdLst>
                    <a:gd name="T0" fmla="*/ 0 w 1418"/>
                    <a:gd name="T1" fmla="*/ 0 h 836"/>
                    <a:gd name="T2" fmla="*/ 6 w 1418"/>
                    <a:gd name="T3" fmla="*/ 53 h 836"/>
                    <a:gd name="T4" fmla="*/ 445 w 1418"/>
                    <a:gd name="T5" fmla="*/ 409 h 836"/>
                    <a:gd name="T6" fmla="*/ 528 w 1418"/>
                    <a:gd name="T7" fmla="*/ 400 h 836"/>
                    <a:gd name="T8" fmla="*/ 757 w 1418"/>
                    <a:gd name="T9" fmla="*/ 510 h 836"/>
                    <a:gd name="T10" fmla="*/ 808 w 1418"/>
                    <a:gd name="T11" fmla="*/ 588 h 836"/>
                    <a:gd name="T12" fmla="*/ 1068 w 1418"/>
                    <a:gd name="T13" fmla="*/ 688 h 836"/>
                    <a:gd name="T14" fmla="*/ 1068 w 1418"/>
                    <a:gd name="T15" fmla="*/ 688 h 836"/>
                    <a:gd name="T16" fmla="*/ 1230 w 1418"/>
                    <a:gd name="T17" fmla="*/ 727 h 836"/>
                    <a:gd name="T18" fmla="*/ 1418 w 1418"/>
                    <a:gd name="T19" fmla="*/ 836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8" h="836">
                      <a:moveTo>
                        <a:pt x="0" y="0"/>
                      </a:moveTo>
                      <a:cubicBezTo>
                        <a:pt x="6" y="53"/>
                        <a:pt x="6" y="53"/>
                        <a:pt x="6" y="53"/>
                      </a:cubicBezTo>
                      <a:cubicBezTo>
                        <a:pt x="29" y="273"/>
                        <a:pt x="225" y="432"/>
                        <a:pt x="445" y="409"/>
                      </a:cubicBezTo>
                      <a:cubicBezTo>
                        <a:pt x="528" y="400"/>
                        <a:pt x="528" y="400"/>
                        <a:pt x="528" y="400"/>
                      </a:cubicBezTo>
                      <a:cubicBezTo>
                        <a:pt x="619" y="391"/>
                        <a:pt x="708" y="433"/>
                        <a:pt x="757" y="510"/>
                      </a:cubicBezTo>
                      <a:cubicBezTo>
                        <a:pt x="808" y="588"/>
                        <a:pt x="808" y="588"/>
                        <a:pt x="808" y="588"/>
                      </a:cubicBezTo>
                      <a:cubicBezTo>
                        <a:pt x="864" y="674"/>
                        <a:pt x="969" y="714"/>
                        <a:pt x="1068" y="688"/>
                      </a:cubicBezTo>
                      <a:cubicBezTo>
                        <a:pt x="1068" y="688"/>
                        <a:pt x="1068" y="688"/>
                        <a:pt x="1068" y="688"/>
                      </a:cubicBezTo>
                      <a:cubicBezTo>
                        <a:pt x="1125" y="673"/>
                        <a:pt x="1186" y="687"/>
                        <a:pt x="1230" y="727"/>
                      </a:cubicBezTo>
                      <a:cubicBezTo>
                        <a:pt x="1281" y="773"/>
                        <a:pt x="1355" y="829"/>
                        <a:pt x="1418" y="836"/>
                      </a:cubicBezTo>
                    </a:path>
                  </a:pathLst>
                </a:custGeom>
                <a:noFill/>
                <a:ln w="12700" cap="flat">
                  <a:solidFill>
                    <a:schemeClr val="accent3">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任意多边形: 形状 55"/>
                <p:cNvSpPr/>
                <p:nvPr/>
              </p:nvSpPr>
              <p:spPr bwMode="auto">
                <a:xfrm>
                  <a:off x="11037888" y="-7437438"/>
                  <a:ext cx="830263" cy="2201863"/>
                </a:xfrm>
                <a:custGeom>
                  <a:avLst/>
                  <a:gdLst>
                    <a:gd name="T0" fmla="*/ 44 w 266"/>
                    <a:gd name="T1" fmla="*/ 1 h 705"/>
                    <a:gd name="T2" fmla="*/ 15 w 266"/>
                    <a:gd name="T3" fmla="*/ 110 h 705"/>
                    <a:gd name="T4" fmla="*/ 15 w 266"/>
                    <a:gd name="T5" fmla="*/ 261 h 705"/>
                    <a:gd name="T6" fmla="*/ 29 w 266"/>
                    <a:gd name="T7" fmla="*/ 310 h 705"/>
                    <a:gd name="T8" fmla="*/ 27 w 266"/>
                    <a:gd name="T9" fmla="*/ 405 h 705"/>
                    <a:gd name="T10" fmla="*/ 15 w 266"/>
                    <a:gd name="T11" fmla="*/ 445 h 705"/>
                    <a:gd name="T12" fmla="*/ 36 w 266"/>
                    <a:gd name="T13" fmla="*/ 576 h 705"/>
                    <a:gd name="T14" fmla="*/ 56 w 266"/>
                    <a:gd name="T15" fmla="*/ 705 h 705"/>
                    <a:gd name="T16" fmla="*/ 188 w 266"/>
                    <a:gd name="T17" fmla="*/ 524 h 705"/>
                    <a:gd name="T18" fmla="*/ 221 w 266"/>
                    <a:gd name="T19" fmla="*/ 460 h 705"/>
                    <a:gd name="T20" fmla="*/ 221 w 266"/>
                    <a:gd name="T21" fmla="*/ 460 h 705"/>
                    <a:gd name="T22" fmla="*/ 240 w 266"/>
                    <a:gd name="T23" fmla="*/ 395 h 705"/>
                    <a:gd name="T24" fmla="*/ 233 w 266"/>
                    <a:gd name="T25" fmla="*/ 322 h 705"/>
                    <a:gd name="T26" fmla="*/ 240 w 266"/>
                    <a:gd name="T27" fmla="*/ 287 h 705"/>
                    <a:gd name="T28" fmla="*/ 221 w 266"/>
                    <a:gd name="T29" fmla="*/ 154 h 705"/>
                    <a:gd name="T30" fmla="*/ 204 w 266"/>
                    <a:gd name="T31" fmla="*/ 109 h 705"/>
                    <a:gd name="T32" fmla="*/ 203 w 266"/>
                    <a:gd name="T33" fmla="*/ 103 h 705"/>
                    <a:gd name="T34" fmla="*/ 162 w 266"/>
                    <a:gd name="T35" fmla="*/ 13 h 705"/>
                    <a:gd name="T36" fmla="*/ 151 w 266"/>
                    <a:gd name="T37"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6" h="705">
                      <a:moveTo>
                        <a:pt x="44" y="1"/>
                      </a:moveTo>
                      <a:cubicBezTo>
                        <a:pt x="15" y="110"/>
                        <a:pt x="15" y="110"/>
                        <a:pt x="15" y="110"/>
                      </a:cubicBezTo>
                      <a:cubicBezTo>
                        <a:pt x="1" y="160"/>
                        <a:pt x="1" y="212"/>
                        <a:pt x="15" y="261"/>
                      </a:cubicBezTo>
                      <a:cubicBezTo>
                        <a:pt x="29" y="310"/>
                        <a:pt x="29" y="310"/>
                        <a:pt x="29" y="310"/>
                      </a:cubicBezTo>
                      <a:cubicBezTo>
                        <a:pt x="37" y="341"/>
                        <a:pt x="37" y="374"/>
                        <a:pt x="27" y="405"/>
                      </a:cubicBezTo>
                      <a:cubicBezTo>
                        <a:pt x="15" y="445"/>
                        <a:pt x="15" y="445"/>
                        <a:pt x="15" y="445"/>
                      </a:cubicBezTo>
                      <a:cubicBezTo>
                        <a:pt x="0" y="489"/>
                        <a:pt x="9" y="538"/>
                        <a:pt x="36" y="576"/>
                      </a:cubicBezTo>
                      <a:cubicBezTo>
                        <a:pt x="62" y="611"/>
                        <a:pt x="84" y="659"/>
                        <a:pt x="56" y="705"/>
                      </a:cubicBezTo>
                      <a:cubicBezTo>
                        <a:pt x="56" y="705"/>
                        <a:pt x="152" y="649"/>
                        <a:pt x="188" y="524"/>
                      </a:cubicBezTo>
                      <a:cubicBezTo>
                        <a:pt x="195" y="501"/>
                        <a:pt x="206" y="479"/>
                        <a:pt x="221" y="460"/>
                      </a:cubicBezTo>
                      <a:cubicBezTo>
                        <a:pt x="221" y="460"/>
                        <a:pt x="221" y="460"/>
                        <a:pt x="221" y="460"/>
                      </a:cubicBezTo>
                      <a:cubicBezTo>
                        <a:pt x="235" y="441"/>
                        <a:pt x="242" y="418"/>
                        <a:pt x="240" y="395"/>
                      </a:cubicBezTo>
                      <a:cubicBezTo>
                        <a:pt x="233" y="322"/>
                        <a:pt x="233" y="322"/>
                        <a:pt x="233" y="322"/>
                      </a:cubicBezTo>
                      <a:cubicBezTo>
                        <a:pt x="232" y="310"/>
                        <a:pt x="235" y="298"/>
                        <a:pt x="240" y="287"/>
                      </a:cubicBezTo>
                      <a:cubicBezTo>
                        <a:pt x="253" y="266"/>
                        <a:pt x="266" y="220"/>
                        <a:pt x="221" y="154"/>
                      </a:cubicBezTo>
                      <a:cubicBezTo>
                        <a:pt x="211" y="141"/>
                        <a:pt x="206" y="125"/>
                        <a:pt x="204" y="109"/>
                      </a:cubicBezTo>
                      <a:cubicBezTo>
                        <a:pt x="203" y="103"/>
                        <a:pt x="203" y="103"/>
                        <a:pt x="203" y="103"/>
                      </a:cubicBezTo>
                      <a:cubicBezTo>
                        <a:pt x="199" y="69"/>
                        <a:pt x="185" y="38"/>
                        <a:pt x="162" y="13"/>
                      </a:cubicBezTo>
                      <a:cubicBezTo>
                        <a:pt x="151" y="0"/>
                        <a:pt x="151" y="0"/>
                        <a:pt x="151"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任意多边形: 形状 56"/>
                <p:cNvSpPr/>
                <p:nvPr/>
              </p:nvSpPr>
              <p:spPr bwMode="auto">
                <a:xfrm>
                  <a:off x="11241088" y="-7431088"/>
                  <a:ext cx="661988" cy="2166938"/>
                </a:xfrm>
                <a:custGeom>
                  <a:avLst/>
                  <a:gdLst>
                    <a:gd name="T0" fmla="*/ 32 w 212"/>
                    <a:gd name="T1" fmla="*/ 0 h 694"/>
                    <a:gd name="T2" fmla="*/ 0 w 212"/>
                    <a:gd name="T3" fmla="*/ 694 h 694"/>
                  </a:gdLst>
                  <a:ahLst/>
                  <a:cxnLst>
                    <a:cxn ang="0">
                      <a:pos x="T0" y="T1"/>
                    </a:cxn>
                    <a:cxn ang="0">
                      <a:pos x="T2" y="T3"/>
                    </a:cxn>
                  </a:cxnLst>
                  <a:rect l="0" t="0" r="r" b="b"/>
                  <a:pathLst>
                    <a:path w="212" h="694">
                      <a:moveTo>
                        <a:pt x="32" y="0"/>
                      </a:moveTo>
                      <a:cubicBezTo>
                        <a:pt x="32" y="0"/>
                        <a:pt x="212" y="279"/>
                        <a:pt x="0" y="694"/>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任意多边形: 形状 57"/>
                <p:cNvSpPr/>
                <p:nvPr/>
              </p:nvSpPr>
              <p:spPr bwMode="auto">
                <a:xfrm>
                  <a:off x="11075988" y="-7381876"/>
                  <a:ext cx="565150" cy="322263"/>
                </a:xfrm>
                <a:custGeom>
                  <a:avLst/>
                  <a:gdLst>
                    <a:gd name="T0" fmla="*/ 0 w 356"/>
                    <a:gd name="T1" fmla="*/ 203 h 203"/>
                    <a:gd name="T2" fmla="*/ 179 w 356"/>
                    <a:gd name="T3" fmla="*/ 0 h 203"/>
                    <a:gd name="T4" fmla="*/ 356 w 356"/>
                    <a:gd name="T5" fmla="*/ 89 h 203"/>
                  </a:gdLst>
                  <a:ahLst/>
                  <a:cxnLst>
                    <a:cxn ang="0">
                      <a:pos x="T0" y="T1"/>
                    </a:cxn>
                    <a:cxn ang="0">
                      <a:pos x="T2" y="T3"/>
                    </a:cxn>
                    <a:cxn ang="0">
                      <a:pos x="T4" y="T5"/>
                    </a:cxn>
                  </a:cxnLst>
                  <a:rect l="0" t="0" r="r" b="b"/>
                  <a:pathLst>
                    <a:path w="356" h="203">
                      <a:moveTo>
                        <a:pt x="0" y="203"/>
                      </a:moveTo>
                      <a:lnTo>
                        <a:pt x="179" y="0"/>
                      </a:lnTo>
                      <a:lnTo>
                        <a:pt x="356" y="89"/>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任意多边形: 形状 58"/>
                <p:cNvSpPr/>
                <p:nvPr/>
              </p:nvSpPr>
              <p:spPr bwMode="auto">
                <a:xfrm>
                  <a:off x="11088688" y="-7021513"/>
                  <a:ext cx="711200" cy="427038"/>
                </a:xfrm>
                <a:custGeom>
                  <a:avLst/>
                  <a:gdLst>
                    <a:gd name="T0" fmla="*/ 0 w 448"/>
                    <a:gd name="T1" fmla="*/ 269 h 269"/>
                    <a:gd name="T2" fmla="*/ 265 w 448"/>
                    <a:gd name="T3" fmla="*/ 0 h 269"/>
                    <a:gd name="T4" fmla="*/ 448 w 448"/>
                    <a:gd name="T5" fmla="*/ 128 h 269"/>
                  </a:gdLst>
                  <a:ahLst/>
                  <a:cxnLst>
                    <a:cxn ang="0">
                      <a:pos x="T0" y="T1"/>
                    </a:cxn>
                    <a:cxn ang="0">
                      <a:pos x="T2" y="T3"/>
                    </a:cxn>
                    <a:cxn ang="0">
                      <a:pos x="T4" y="T5"/>
                    </a:cxn>
                  </a:cxnLst>
                  <a:rect l="0" t="0" r="r" b="b"/>
                  <a:pathLst>
                    <a:path w="448" h="269">
                      <a:moveTo>
                        <a:pt x="0" y="269"/>
                      </a:moveTo>
                      <a:lnTo>
                        <a:pt x="265" y="0"/>
                      </a:lnTo>
                      <a:lnTo>
                        <a:pt x="448" y="128"/>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任意多边形: 形状 59"/>
                <p:cNvSpPr/>
                <p:nvPr/>
              </p:nvSpPr>
              <p:spPr bwMode="auto">
                <a:xfrm>
                  <a:off x="11122025" y="-6516688"/>
                  <a:ext cx="649288" cy="344488"/>
                </a:xfrm>
                <a:custGeom>
                  <a:avLst/>
                  <a:gdLst>
                    <a:gd name="T0" fmla="*/ 0 w 409"/>
                    <a:gd name="T1" fmla="*/ 217 h 217"/>
                    <a:gd name="T2" fmla="*/ 280 w 409"/>
                    <a:gd name="T3" fmla="*/ 0 h 217"/>
                    <a:gd name="T4" fmla="*/ 409 w 409"/>
                    <a:gd name="T5" fmla="*/ 107 h 217"/>
                  </a:gdLst>
                  <a:ahLst/>
                  <a:cxnLst>
                    <a:cxn ang="0">
                      <a:pos x="T0" y="T1"/>
                    </a:cxn>
                    <a:cxn ang="0">
                      <a:pos x="T2" y="T3"/>
                    </a:cxn>
                    <a:cxn ang="0">
                      <a:pos x="T4" y="T5"/>
                    </a:cxn>
                  </a:cxnLst>
                  <a:rect l="0" t="0" r="r" b="b"/>
                  <a:pathLst>
                    <a:path w="409" h="217">
                      <a:moveTo>
                        <a:pt x="0" y="217"/>
                      </a:moveTo>
                      <a:lnTo>
                        <a:pt x="280" y="0"/>
                      </a:lnTo>
                      <a:lnTo>
                        <a:pt x="409" y="107"/>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任意多边形: 形状 60"/>
                <p:cNvSpPr/>
                <p:nvPr/>
              </p:nvSpPr>
              <p:spPr bwMode="auto">
                <a:xfrm>
                  <a:off x="11072813" y="-6072188"/>
                  <a:ext cx="577850" cy="261938"/>
                </a:xfrm>
                <a:custGeom>
                  <a:avLst/>
                  <a:gdLst>
                    <a:gd name="T0" fmla="*/ 0 w 364"/>
                    <a:gd name="T1" fmla="*/ 165 h 165"/>
                    <a:gd name="T2" fmla="*/ 285 w 364"/>
                    <a:gd name="T3" fmla="*/ 0 h 165"/>
                    <a:gd name="T4" fmla="*/ 364 w 364"/>
                    <a:gd name="T5" fmla="*/ 114 h 165"/>
                  </a:gdLst>
                  <a:ahLst/>
                  <a:cxnLst>
                    <a:cxn ang="0">
                      <a:pos x="T0" y="T1"/>
                    </a:cxn>
                    <a:cxn ang="0">
                      <a:pos x="T2" y="T3"/>
                    </a:cxn>
                    <a:cxn ang="0">
                      <a:pos x="T4" y="T5"/>
                    </a:cxn>
                  </a:cxnLst>
                  <a:rect l="0" t="0" r="r" b="b"/>
                  <a:pathLst>
                    <a:path w="364" h="165">
                      <a:moveTo>
                        <a:pt x="0" y="165"/>
                      </a:moveTo>
                      <a:lnTo>
                        <a:pt x="285" y="0"/>
                      </a:lnTo>
                      <a:lnTo>
                        <a:pt x="364" y="114"/>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任意多边形: 形状 61"/>
                <p:cNvSpPr/>
                <p:nvPr/>
              </p:nvSpPr>
              <p:spPr bwMode="auto">
                <a:xfrm>
                  <a:off x="10242550" y="-7418388"/>
                  <a:ext cx="736600" cy="1304925"/>
                </a:xfrm>
                <a:custGeom>
                  <a:avLst/>
                  <a:gdLst>
                    <a:gd name="T0" fmla="*/ 200 w 236"/>
                    <a:gd name="T1" fmla="*/ 1 h 418"/>
                    <a:gd name="T2" fmla="*/ 45 w 236"/>
                    <a:gd name="T3" fmla="*/ 418 h 418"/>
                    <a:gd name="T4" fmla="*/ 236 w 236"/>
                    <a:gd name="T5" fmla="*/ 0 h 418"/>
                  </a:gdLst>
                  <a:ahLst/>
                  <a:cxnLst>
                    <a:cxn ang="0">
                      <a:pos x="T0" y="T1"/>
                    </a:cxn>
                    <a:cxn ang="0">
                      <a:pos x="T2" y="T3"/>
                    </a:cxn>
                    <a:cxn ang="0">
                      <a:pos x="T4" y="T5"/>
                    </a:cxn>
                  </a:cxnLst>
                  <a:rect l="0" t="0" r="r" b="b"/>
                  <a:pathLst>
                    <a:path w="236" h="418">
                      <a:moveTo>
                        <a:pt x="200" y="1"/>
                      </a:moveTo>
                      <a:cubicBezTo>
                        <a:pt x="0" y="272"/>
                        <a:pt x="45" y="418"/>
                        <a:pt x="45" y="418"/>
                      </a:cubicBezTo>
                      <a:cubicBezTo>
                        <a:pt x="45" y="418"/>
                        <a:pt x="211" y="349"/>
                        <a:pt x="236"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任意多边形: 形状 62"/>
                <p:cNvSpPr/>
                <p:nvPr/>
              </p:nvSpPr>
              <p:spPr bwMode="auto">
                <a:xfrm>
                  <a:off x="10382250" y="-7424738"/>
                  <a:ext cx="544513" cy="1311275"/>
                </a:xfrm>
                <a:custGeom>
                  <a:avLst/>
                  <a:gdLst>
                    <a:gd name="T0" fmla="*/ 174 w 174"/>
                    <a:gd name="T1" fmla="*/ 0 h 420"/>
                    <a:gd name="T2" fmla="*/ 0 w 174"/>
                    <a:gd name="T3" fmla="*/ 420 h 420"/>
                  </a:gdLst>
                  <a:ahLst/>
                  <a:cxnLst>
                    <a:cxn ang="0">
                      <a:pos x="T0" y="T1"/>
                    </a:cxn>
                    <a:cxn ang="0">
                      <a:pos x="T2" y="T3"/>
                    </a:cxn>
                  </a:cxnLst>
                  <a:rect l="0" t="0" r="r" b="b"/>
                  <a:pathLst>
                    <a:path w="174" h="420">
                      <a:moveTo>
                        <a:pt x="174" y="0"/>
                      </a:moveTo>
                      <a:cubicBezTo>
                        <a:pt x="174" y="0"/>
                        <a:pt x="44" y="365"/>
                        <a:pt x="0" y="42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任意多边形: 形状 63"/>
                <p:cNvSpPr/>
                <p:nvPr/>
              </p:nvSpPr>
              <p:spPr bwMode="auto">
                <a:xfrm>
                  <a:off x="10183813" y="-7434263"/>
                  <a:ext cx="569913" cy="468313"/>
                </a:xfrm>
                <a:custGeom>
                  <a:avLst/>
                  <a:gdLst>
                    <a:gd name="T0" fmla="*/ 98 w 183"/>
                    <a:gd name="T1" fmla="*/ 3 h 150"/>
                    <a:gd name="T2" fmla="*/ 34 w 183"/>
                    <a:gd name="T3" fmla="*/ 150 h 150"/>
                    <a:gd name="T4" fmla="*/ 116 w 183"/>
                    <a:gd name="T5" fmla="*/ 71 h 150"/>
                    <a:gd name="T6" fmla="*/ 183 w 183"/>
                    <a:gd name="T7" fmla="*/ 0 h 150"/>
                  </a:gdLst>
                  <a:ahLst/>
                  <a:cxnLst>
                    <a:cxn ang="0">
                      <a:pos x="T0" y="T1"/>
                    </a:cxn>
                    <a:cxn ang="0">
                      <a:pos x="T2" y="T3"/>
                    </a:cxn>
                    <a:cxn ang="0">
                      <a:pos x="T4" y="T5"/>
                    </a:cxn>
                    <a:cxn ang="0">
                      <a:pos x="T6" y="T7"/>
                    </a:cxn>
                  </a:cxnLst>
                  <a:rect l="0" t="0" r="r" b="b"/>
                  <a:pathLst>
                    <a:path w="183" h="150">
                      <a:moveTo>
                        <a:pt x="98" y="3"/>
                      </a:moveTo>
                      <a:cubicBezTo>
                        <a:pt x="98" y="3"/>
                        <a:pt x="0" y="100"/>
                        <a:pt x="34" y="150"/>
                      </a:cubicBezTo>
                      <a:cubicBezTo>
                        <a:pt x="34" y="150"/>
                        <a:pt x="12" y="114"/>
                        <a:pt x="116" y="71"/>
                      </a:cubicBezTo>
                      <a:cubicBezTo>
                        <a:pt x="116" y="71"/>
                        <a:pt x="177" y="50"/>
                        <a:pt x="183"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任意多边形: 形状 64"/>
                <p:cNvSpPr/>
                <p:nvPr/>
              </p:nvSpPr>
              <p:spPr bwMode="auto">
                <a:xfrm>
                  <a:off x="10277475" y="-7431088"/>
                  <a:ext cx="358775" cy="419100"/>
                </a:xfrm>
                <a:custGeom>
                  <a:avLst/>
                  <a:gdLst>
                    <a:gd name="T0" fmla="*/ 0 w 115"/>
                    <a:gd name="T1" fmla="*/ 134 h 134"/>
                    <a:gd name="T2" fmla="*/ 115 w 115"/>
                    <a:gd name="T3" fmla="*/ 0 h 134"/>
                  </a:gdLst>
                  <a:ahLst/>
                  <a:cxnLst>
                    <a:cxn ang="0">
                      <a:pos x="T0" y="T1"/>
                    </a:cxn>
                    <a:cxn ang="0">
                      <a:pos x="T2" y="T3"/>
                    </a:cxn>
                  </a:cxnLst>
                  <a:rect l="0" t="0" r="r" b="b"/>
                  <a:pathLst>
                    <a:path w="115" h="134">
                      <a:moveTo>
                        <a:pt x="0" y="134"/>
                      </a:moveTo>
                      <a:cubicBezTo>
                        <a:pt x="0" y="134"/>
                        <a:pt x="7" y="70"/>
                        <a:pt x="115"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11" name="任意多边形: 形状 10"/>
            <p:cNvSpPr/>
            <p:nvPr/>
          </p:nvSpPr>
          <p:spPr>
            <a:xfrm rot="19291168">
              <a:off x="831296" y="743172"/>
              <a:ext cx="1551629" cy="1661226"/>
            </a:xfrm>
            <a:custGeom>
              <a:avLst/>
              <a:gdLst>
                <a:gd name="connsiteX0" fmla="*/ 0 w 1726506"/>
                <a:gd name="connsiteY0" fmla="*/ 1056790 h 2113579"/>
                <a:gd name="connsiteX1" fmla="*/ 863253 w 1726506"/>
                <a:gd name="connsiteY1" fmla="*/ 0 h 2113579"/>
                <a:gd name="connsiteX2" fmla="*/ 1726506 w 1726506"/>
                <a:gd name="connsiteY2" fmla="*/ 1056790 h 2113579"/>
                <a:gd name="connsiteX3" fmla="*/ 863253 w 1726506"/>
                <a:gd name="connsiteY3" fmla="*/ 2113580 h 2113579"/>
                <a:gd name="connsiteX4" fmla="*/ 0 w 1726506"/>
                <a:gd name="connsiteY4" fmla="*/ 1056790 h 2113579"/>
                <a:gd name="connsiteX0-1" fmla="*/ 863253 w 1726506"/>
                <a:gd name="connsiteY0-2" fmla="*/ 0 h 2113580"/>
                <a:gd name="connsiteX1-3" fmla="*/ 1726506 w 1726506"/>
                <a:gd name="connsiteY1-4" fmla="*/ 1056790 h 2113580"/>
                <a:gd name="connsiteX2-5" fmla="*/ 863253 w 1726506"/>
                <a:gd name="connsiteY2-6" fmla="*/ 2113580 h 2113580"/>
                <a:gd name="connsiteX3-7" fmla="*/ 0 w 1726506"/>
                <a:gd name="connsiteY3-8" fmla="*/ 1056790 h 2113580"/>
                <a:gd name="connsiteX4-9" fmla="*/ 954693 w 1726506"/>
                <a:gd name="connsiteY4-10" fmla="*/ 91440 h 2113580"/>
                <a:gd name="connsiteX0-11" fmla="*/ 863253 w 1726506"/>
                <a:gd name="connsiteY0-12" fmla="*/ 0 h 2113580"/>
                <a:gd name="connsiteX1-13" fmla="*/ 1726506 w 1726506"/>
                <a:gd name="connsiteY1-14" fmla="*/ 1056790 h 2113580"/>
                <a:gd name="connsiteX2-15" fmla="*/ 863253 w 1726506"/>
                <a:gd name="connsiteY2-16" fmla="*/ 2113580 h 2113580"/>
                <a:gd name="connsiteX3-17" fmla="*/ 0 w 1726506"/>
                <a:gd name="connsiteY3-18" fmla="*/ 1056790 h 2113580"/>
                <a:gd name="connsiteX0-19" fmla="*/ 1726506 w 1726506"/>
                <a:gd name="connsiteY0-20" fmla="*/ 0 h 1056790"/>
                <a:gd name="connsiteX1-21" fmla="*/ 863253 w 1726506"/>
                <a:gd name="connsiteY1-22" fmla="*/ 1056790 h 1056790"/>
                <a:gd name="connsiteX2-23" fmla="*/ 0 w 1726506"/>
                <a:gd name="connsiteY2-24" fmla="*/ 0 h 1056790"/>
                <a:gd name="connsiteX0-25" fmla="*/ 1581868 w 1581868"/>
                <a:gd name="connsiteY0-26" fmla="*/ 602916 h 1671231"/>
                <a:gd name="connsiteX1-27" fmla="*/ 718615 w 1581868"/>
                <a:gd name="connsiteY1-28" fmla="*/ 1659706 h 1671231"/>
                <a:gd name="connsiteX2-29" fmla="*/ 0 w 1581868"/>
                <a:gd name="connsiteY2-30" fmla="*/ 0 h 1671231"/>
                <a:gd name="connsiteX0-31" fmla="*/ 1613730 w 1613730"/>
                <a:gd name="connsiteY0-32" fmla="*/ 602916 h 1671231"/>
                <a:gd name="connsiteX1-33" fmla="*/ 750477 w 1613730"/>
                <a:gd name="connsiteY1-34" fmla="*/ 1659706 h 1671231"/>
                <a:gd name="connsiteX2-35" fmla="*/ 31862 w 1613730"/>
                <a:gd name="connsiteY2-36" fmla="*/ 0 h 1671231"/>
                <a:gd name="connsiteX0-37" fmla="*/ 1537731 w 1537731"/>
                <a:gd name="connsiteY0-38" fmla="*/ 238700 h 1661013"/>
                <a:gd name="connsiteX1-39" fmla="*/ 749996 w 1537731"/>
                <a:gd name="connsiteY1-40" fmla="*/ 1659706 h 1661013"/>
                <a:gd name="connsiteX2-41" fmla="*/ 31381 w 1537731"/>
                <a:gd name="connsiteY2-42" fmla="*/ 0 h 1661013"/>
                <a:gd name="connsiteX0-43" fmla="*/ 1555767 w 1555767"/>
                <a:gd name="connsiteY0-44" fmla="*/ 262073 h 1661310"/>
                <a:gd name="connsiteX1-45" fmla="*/ 750108 w 1555767"/>
                <a:gd name="connsiteY1-46" fmla="*/ 1659706 h 1661310"/>
                <a:gd name="connsiteX2-47" fmla="*/ 31493 w 1555767"/>
                <a:gd name="connsiteY2-48" fmla="*/ 0 h 1661310"/>
                <a:gd name="connsiteX0-49" fmla="*/ 1546147 w 1546147"/>
                <a:gd name="connsiteY0-50" fmla="*/ 297060 h 1661825"/>
                <a:gd name="connsiteX1-51" fmla="*/ 750049 w 1546147"/>
                <a:gd name="connsiteY1-52" fmla="*/ 1659706 h 1661825"/>
                <a:gd name="connsiteX2-53" fmla="*/ 31434 w 1546147"/>
                <a:gd name="connsiteY2-54" fmla="*/ 0 h 1661825"/>
                <a:gd name="connsiteX0-55" fmla="*/ 1551629 w 1551629"/>
                <a:gd name="connsiteY0-56" fmla="*/ 255764 h 1661226"/>
                <a:gd name="connsiteX1-57" fmla="*/ 750082 w 1551629"/>
                <a:gd name="connsiteY1-58" fmla="*/ 1659706 h 1661226"/>
                <a:gd name="connsiteX2-59" fmla="*/ 31467 w 1551629"/>
                <a:gd name="connsiteY2-60" fmla="*/ 0 h 1661226"/>
              </a:gdLst>
              <a:ahLst/>
              <a:cxnLst>
                <a:cxn ang="0">
                  <a:pos x="connsiteX0-1" y="connsiteY0-2"/>
                </a:cxn>
                <a:cxn ang="0">
                  <a:pos x="connsiteX1-3" y="connsiteY1-4"/>
                </a:cxn>
                <a:cxn ang="0">
                  <a:pos x="connsiteX2-5" y="connsiteY2-6"/>
                </a:cxn>
              </a:cxnLst>
              <a:rect l="l" t="t" r="r" b="b"/>
              <a:pathLst>
                <a:path w="1551629" h="1661226">
                  <a:moveTo>
                    <a:pt x="1551629" y="255764"/>
                  </a:moveTo>
                  <a:cubicBezTo>
                    <a:pt x="1551629" y="839413"/>
                    <a:pt x="1003442" y="1702333"/>
                    <a:pt x="750082" y="1659706"/>
                  </a:cubicBezTo>
                  <a:cubicBezTo>
                    <a:pt x="496722" y="1617079"/>
                    <a:pt x="-149305" y="811068"/>
                    <a:pt x="31467" y="0"/>
                  </a:cubicBezTo>
                </a:path>
              </a:pathLst>
            </a:custGeom>
            <a:no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标题 4"/>
          <p:cNvSpPr>
            <a:spLocks noGrp="1"/>
          </p:cNvSpPr>
          <p:nvPr>
            <p:ph type="title" hasCustomPrompt="1"/>
          </p:nvPr>
        </p:nvSpPr>
        <p:spPr>
          <a:xfrm>
            <a:off x="2493168" y="2008188"/>
            <a:ext cx="7192963" cy="1338928"/>
          </a:xfrm>
          <a:prstGeom prst="rect">
            <a:avLst/>
          </a:prstGeom>
        </p:spPr>
        <p:txBody>
          <a:bodyPr>
            <a:normAutofit/>
          </a:bodyPr>
          <a:lstStyle>
            <a:lvl1pPr algn="ctr">
              <a:lnSpc>
                <a:spcPct val="100000"/>
              </a:lnSpc>
              <a:defRPr sz="4000"/>
            </a:lvl1pPr>
          </a:lstStyle>
          <a:p>
            <a:pPr lvl="0"/>
            <a:r>
              <a:rPr lang="en-US"/>
              <a:t>Click to add title</a:t>
            </a:r>
            <a:endParaRPr lang="en-US"/>
          </a:p>
        </p:txBody>
      </p:sp>
      <p:sp>
        <p:nvSpPr>
          <p:cNvPr id="25" name="文本占位符 24"/>
          <p:cNvSpPr>
            <a:spLocks noGrp="1"/>
          </p:cNvSpPr>
          <p:nvPr>
            <p:ph type="body" sz="quarter" idx="1" hasCustomPrompt="1"/>
          </p:nvPr>
        </p:nvSpPr>
        <p:spPr>
          <a:xfrm>
            <a:off x="2493168" y="3358969"/>
            <a:ext cx="7192963" cy="1104991"/>
          </a:xfrm>
          <a:prstGeom prst="rect">
            <a:avLst/>
          </a:prstGeom>
        </p:spPr>
        <p:txBody>
          <a:bodyPr anchor="t">
            <a:normAutofit/>
          </a:bodyPr>
          <a:lstStyle>
            <a:lvl1pPr marL="0" indent="0" algn="ctr">
              <a:lnSpc>
                <a:spcPct val="120000"/>
              </a:lnSpc>
              <a:buFont typeface="+mj-lt"/>
              <a:buNone/>
              <a:defRPr sz="2000" b="0">
                <a:solidFill>
                  <a:schemeClr val="tx1"/>
                </a:solidFill>
                <a:latin typeface="+mn-lt"/>
              </a:defRPr>
            </a:lvl1pPr>
          </a:lstStyle>
          <a:p>
            <a:pPr lvl="0"/>
            <a:r>
              <a:rPr lang="en-US"/>
              <a:t>Click to add text</a:t>
            </a:r>
            <a:endParaRPr lang="en-US"/>
          </a:p>
        </p:txBody>
      </p:sp>
      <p:sp>
        <p:nvSpPr>
          <p:cNvPr id="4" name="日期占位符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a:t>OfficePLUS</a:t>
            </a:r>
            <a:endParaRPr lang="zh-CN" altLang="en-US"/>
          </a:p>
        </p:txBody>
      </p:sp>
      <p:sp>
        <p:nvSpPr>
          <p:cNvPr id="8" name="灯片编号占位符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endParaRPr lang="en-US"/>
          </a:p>
        </p:txBody>
      </p:sp>
      <p:sp>
        <p:nvSpPr>
          <p:cNvPr id="3" name="日期占位符 2"/>
          <p:cNvSpPr>
            <a:spLocks noGrp="1"/>
          </p:cNvSpPr>
          <p:nvPr>
            <p:ph type="dt" sz="half" idx="10"/>
          </p:nvPr>
        </p:nvSpPr>
        <p:spPr/>
        <p:txBody>
          <a:bodyPr/>
          <a:lstStyle/>
          <a:p>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grpSp>
          <p:nvGrpSpPr>
            <p:cNvPr id="3" name="组合 2"/>
            <p:cNvGrpSpPr/>
            <p:nvPr/>
          </p:nvGrpSpPr>
          <p:grpSpPr>
            <a:xfrm>
              <a:off x="0" y="0"/>
              <a:ext cx="3243263" cy="2366962"/>
              <a:chOff x="266700" y="284162"/>
              <a:chExt cx="3243263" cy="2366962"/>
            </a:xfrm>
          </p:grpSpPr>
          <p:sp>
            <p:nvSpPr>
              <p:cNvPr id="74" name="任意多边形: 形状 73"/>
              <p:cNvSpPr/>
              <p:nvPr/>
            </p:nvSpPr>
            <p:spPr bwMode="auto">
              <a:xfrm>
                <a:off x="266700" y="284162"/>
                <a:ext cx="3243263" cy="1692275"/>
              </a:xfrm>
              <a:custGeom>
                <a:avLst/>
                <a:gdLst>
                  <a:gd name="T0" fmla="*/ 634 w 1039"/>
                  <a:gd name="T1" fmla="*/ 438 h 542"/>
                  <a:gd name="T2" fmla="*/ 505 w 1039"/>
                  <a:gd name="T3" fmla="*/ 392 h 542"/>
                  <a:gd name="T4" fmla="*/ 369 w 1039"/>
                  <a:gd name="T5" fmla="*/ 425 h 542"/>
                  <a:gd name="T6" fmla="*/ 317 w 1039"/>
                  <a:gd name="T7" fmla="*/ 463 h 542"/>
                  <a:gd name="T8" fmla="*/ 74 w 1039"/>
                  <a:gd name="T9" fmla="*/ 542 h 542"/>
                  <a:gd name="T10" fmla="*/ 0 w 1039"/>
                  <a:gd name="T11" fmla="*/ 542 h 542"/>
                  <a:gd name="T12" fmla="*/ 0 w 1039"/>
                  <a:gd name="T13" fmla="*/ 0 h 542"/>
                  <a:gd name="T14" fmla="*/ 1039 w 1039"/>
                  <a:gd name="T15" fmla="*/ 0 h 542"/>
                  <a:gd name="T16" fmla="*/ 1039 w 1039"/>
                  <a:gd name="T17" fmla="*/ 132 h 542"/>
                  <a:gd name="T18" fmla="*/ 634 w 1039"/>
                  <a:gd name="T19" fmla="*/ 438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9" h="542">
                    <a:moveTo>
                      <a:pt x="634" y="438"/>
                    </a:moveTo>
                    <a:cubicBezTo>
                      <a:pt x="505" y="392"/>
                      <a:pt x="505" y="392"/>
                      <a:pt x="505" y="392"/>
                    </a:cubicBezTo>
                    <a:cubicBezTo>
                      <a:pt x="457" y="375"/>
                      <a:pt x="403" y="388"/>
                      <a:pt x="369" y="425"/>
                    </a:cubicBezTo>
                    <a:cubicBezTo>
                      <a:pt x="317" y="463"/>
                      <a:pt x="317" y="463"/>
                      <a:pt x="317" y="463"/>
                    </a:cubicBezTo>
                    <a:cubicBezTo>
                      <a:pt x="246" y="514"/>
                      <a:pt x="161" y="541"/>
                      <a:pt x="74" y="542"/>
                    </a:cubicBezTo>
                    <a:cubicBezTo>
                      <a:pt x="0" y="542"/>
                      <a:pt x="0" y="542"/>
                      <a:pt x="0" y="542"/>
                    </a:cubicBezTo>
                    <a:cubicBezTo>
                      <a:pt x="0" y="0"/>
                      <a:pt x="0" y="0"/>
                      <a:pt x="0" y="0"/>
                    </a:cubicBezTo>
                    <a:cubicBezTo>
                      <a:pt x="1039" y="0"/>
                      <a:pt x="1039" y="0"/>
                      <a:pt x="1039" y="0"/>
                    </a:cubicBezTo>
                    <a:cubicBezTo>
                      <a:pt x="1039" y="132"/>
                      <a:pt x="1039" y="132"/>
                      <a:pt x="1039" y="132"/>
                    </a:cubicBezTo>
                    <a:cubicBezTo>
                      <a:pt x="1039" y="343"/>
                      <a:pt x="837" y="496"/>
                      <a:pt x="634" y="43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任意多边形: 形状 74"/>
              <p:cNvSpPr/>
              <p:nvPr/>
            </p:nvSpPr>
            <p:spPr bwMode="auto">
              <a:xfrm>
                <a:off x="935038" y="1704974"/>
                <a:ext cx="1425575" cy="946150"/>
              </a:xfrm>
              <a:custGeom>
                <a:avLst/>
                <a:gdLst>
                  <a:gd name="T0" fmla="*/ 60 w 457"/>
                  <a:gd name="T1" fmla="*/ 106 h 303"/>
                  <a:gd name="T2" fmla="*/ 60 w 457"/>
                  <a:gd name="T3" fmla="*/ 106 h 303"/>
                  <a:gd name="T4" fmla="*/ 214 w 457"/>
                  <a:gd name="T5" fmla="*/ 17 h 303"/>
                  <a:gd name="T6" fmla="*/ 262 w 457"/>
                  <a:gd name="T7" fmla="*/ 10 h 303"/>
                  <a:gd name="T8" fmla="*/ 426 w 457"/>
                  <a:gd name="T9" fmla="*/ 80 h 303"/>
                  <a:gd name="T10" fmla="*/ 431 w 457"/>
                  <a:gd name="T11" fmla="*/ 87 h 303"/>
                  <a:gd name="T12" fmla="*/ 418 w 457"/>
                  <a:gd name="T13" fmla="*/ 214 h 303"/>
                  <a:gd name="T14" fmla="*/ 418 w 457"/>
                  <a:gd name="T15" fmla="*/ 214 h 303"/>
                  <a:gd name="T16" fmla="*/ 194 w 457"/>
                  <a:gd name="T17" fmla="*/ 298 h 303"/>
                  <a:gd name="T18" fmla="*/ 142 w 457"/>
                  <a:gd name="T19" fmla="*/ 295 h 303"/>
                  <a:gd name="T20" fmla="*/ 60 w 457"/>
                  <a:gd name="T21" fmla="*/ 10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303">
                    <a:moveTo>
                      <a:pt x="60" y="106"/>
                    </a:moveTo>
                    <a:cubicBezTo>
                      <a:pt x="60" y="106"/>
                      <a:pt x="60" y="106"/>
                      <a:pt x="60" y="106"/>
                    </a:cubicBezTo>
                    <a:cubicBezTo>
                      <a:pt x="99" y="59"/>
                      <a:pt x="154" y="27"/>
                      <a:pt x="214" y="17"/>
                    </a:cubicBezTo>
                    <a:cubicBezTo>
                      <a:pt x="262" y="10"/>
                      <a:pt x="262" y="10"/>
                      <a:pt x="262" y="10"/>
                    </a:cubicBezTo>
                    <a:cubicBezTo>
                      <a:pt x="326" y="0"/>
                      <a:pt x="390" y="27"/>
                      <a:pt x="426" y="80"/>
                    </a:cubicBezTo>
                    <a:cubicBezTo>
                      <a:pt x="431" y="87"/>
                      <a:pt x="431" y="87"/>
                      <a:pt x="431" y="87"/>
                    </a:cubicBezTo>
                    <a:cubicBezTo>
                      <a:pt x="457" y="127"/>
                      <a:pt x="452" y="180"/>
                      <a:pt x="418" y="214"/>
                    </a:cubicBezTo>
                    <a:cubicBezTo>
                      <a:pt x="418" y="214"/>
                      <a:pt x="418" y="214"/>
                      <a:pt x="418" y="214"/>
                    </a:cubicBezTo>
                    <a:cubicBezTo>
                      <a:pt x="359" y="272"/>
                      <a:pt x="277" y="303"/>
                      <a:pt x="194" y="298"/>
                    </a:cubicBezTo>
                    <a:cubicBezTo>
                      <a:pt x="142" y="295"/>
                      <a:pt x="142" y="295"/>
                      <a:pt x="142" y="295"/>
                    </a:cubicBezTo>
                    <a:cubicBezTo>
                      <a:pt x="48" y="289"/>
                      <a:pt x="0" y="179"/>
                      <a:pt x="60" y="10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76" name="组合 75"/>
              <p:cNvGrpSpPr/>
              <p:nvPr/>
            </p:nvGrpSpPr>
            <p:grpSpPr>
              <a:xfrm>
                <a:off x="741363" y="555624"/>
                <a:ext cx="1738312" cy="1973263"/>
                <a:chOff x="741363" y="555624"/>
                <a:chExt cx="1738312" cy="1973263"/>
              </a:xfrm>
            </p:grpSpPr>
            <p:sp>
              <p:nvSpPr>
                <p:cNvPr id="77" name="任意多边形: 形状 76"/>
                <p:cNvSpPr/>
                <p:nvPr/>
              </p:nvSpPr>
              <p:spPr bwMode="auto">
                <a:xfrm>
                  <a:off x="741363" y="555624"/>
                  <a:ext cx="1628775" cy="1973263"/>
                </a:xfrm>
                <a:custGeom>
                  <a:avLst/>
                  <a:gdLst>
                    <a:gd name="T0" fmla="*/ 0 w 522"/>
                    <a:gd name="T1" fmla="*/ 0 h 632"/>
                    <a:gd name="T2" fmla="*/ 282 w 522"/>
                    <a:gd name="T3" fmla="*/ 359 h 632"/>
                    <a:gd name="T4" fmla="*/ 522 w 522"/>
                    <a:gd name="T5" fmla="*/ 632 h 632"/>
                  </a:gdLst>
                  <a:ahLst/>
                  <a:cxnLst>
                    <a:cxn ang="0">
                      <a:pos x="T0" y="T1"/>
                    </a:cxn>
                    <a:cxn ang="0">
                      <a:pos x="T2" y="T3"/>
                    </a:cxn>
                    <a:cxn ang="0">
                      <a:pos x="T4" y="T5"/>
                    </a:cxn>
                  </a:cxnLst>
                  <a:rect l="0" t="0" r="r" b="b"/>
                  <a:pathLst>
                    <a:path w="522" h="632">
                      <a:moveTo>
                        <a:pt x="0" y="0"/>
                      </a:moveTo>
                      <a:cubicBezTo>
                        <a:pt x="0" y="0"/>
                        <a:pt x="215" y="177"/>
                        <a:pt x="282" y="359"/>
                      </a:cubicBezTo>
                      <a:cubicBezTo>
                        <a:pt x="282" y="359"/>
                        <a:pt x="388" y="553"/>
                        <a:pt x="522" y="632"/>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任意多边形: 形状 77"/>
                <p:cNvSpPr/>
                <p:nvPr/>
              </p:nvSpPr>
              <p:spPr bwMode="auto">
                <a:xfrm>
                  <a:off x="751743" y="696045"/>
                  <a:ext cx="1377134" cy="974846"/>
                </a:xfrm>
                <a:custGeom>
                  <a:avLst/>
                  <a:gdLst>
                    <a:gd name="T0" fmla="*/ 50 w 482"/>
                    <a:gd name="T1" fmla="*/ 397 h 397"/>
                    <a:gd name="T2" fmla="*/ 167 w 482"/>
                    <a:gd name="T3" fmla="*/ 169 h 397"/>
                    <a:gd name="T4" fmla="*/ 482 w 482"/>
                    <a:gd name="T5" fmla="*/ 161 h 397"/>
                    <a:gd name="connsiteX0" fmla="*/ 146 w 9088"/>
                    <a:gd name="connsiteY0" fmla="*/ 7620 h 7620"/>
                    <a:gd name="connsiteX1" fmla="*/ 2574 w 9088"/>
                    <a:gd name="connsiteY1" fmla="*/ 1877 h 7620"/>
                    <a:gd name="connsiteX2" fmla="*/ 9088 w 9088"/>
                    <a:gd name="connsiteY2" fmla="*/ 1777 h 7620"/>
                    <a:gd name="connsiteX0-1" fmla="*/ 160 w 9999"/>
                    <a:gd name="connsiteY0-2" fmla="*/ 10149 h 10149"/>
                    <a:gd name="connsiteX1-3" fmla="*/ 2831 w 9999"/>
                    <a:gd name="connsiteY1-4" fmla="*/ 2612 h 10149"/>
                    <a:gd name="connsiteX2-5" fmla="*/ 9999 w 9999"/>
                    <a:gd name="connsiteY2-6" fmla="*/ 2481 h 10149"/>
                    <a:gd name="connsiteX0-7" fmla="*/ 160 w 10052"/>
                    <a:gd name="connsiteY0-8" fmla="*/ 10074 h 10074"/>
                    <a:gd name="connsiteX1-9" fmla="*/ 2831 w 10052"/>
                    <a:gd name="connsiteY1-10" fmla="*/ 2648 h 10074"/>
                    <a:gd name="connsiteX2-11" fmla="*/ 10052 w 10052"/>
                    <a:gd name="connsiteY2-12" fmla="*/ 2420 h 10074"/>
                    <a:gd name="connsiteX0-13" fmla="*/ 160 w 10000"/>
                    <a:gd name="connsiteY0-14" fmla="*/ 10037 h 10037"/>
                    <a:gd name="connsiteX1-15" fmla="*/ 2831 w 10000"/>
                    <a:gd name="connsiteY1-16" fmla="*/ 2611 h 10037"/>
                    <a:gd name="connsiteX2-17" fmla="*/ 10000 w 10000"/>
                    <a:gd name="connsiteY2-18" fmla="*/ 2433 h 10037"/>
                    <a:gd name="connsiteX0-19" fmla="*/ 160 w 10035"/>
                    <a:gd name="connsiteY0-20" fmla="*/ 10092 h 10092"/>
                    <a:gd name="connsiteX1-21" fmla="*/ 2831 w 10035"/>
                    <a:gd name="connsiteY1-22" fmla="*/ 2666 h 10092"/>
                    <a:gd name="connsiteX2-23" fmla="*/ 10035 w 10035"/>
                    <a:gd name="connsiteY2-24" fmla="*/ 2413 h 10092"/>
                    <a:gd name="connsiteX0-25" fmla="*/ 143 w 10070"/>
                    <a:gd name="connsiteY0-26" fmla="*/ 10167 h 10167"/>
                    <a:gd name="connsiteX1-27" fmla="*/ 2866 w 10070"/>
                    <a:gd name="connsiteY1-28" fmla="*/ 2666 h 10167"/>
                    <a:gd name="connsiteX2-29" fmla="*/ 10070 w 10070"/>
                    <a:gd name="connsiteY2-30" fmla="*/ 2413 h 10167"/>
                  </a:gdLst>
                  <a:ahLst/>
                  <a:cxnLst>
                    <a:cxn ang="0">
                      <a:pos x="connsiteX0-1" y="connsiteY0-2"/>
                    </a:cxn>
                    <a:cxn ang="0">
                      <a:pos x="connsiteX1-3" y="connsiteY1-4"/>
                    </a:cxn>
                    <a:cxn ang="0">
                      <a:pos x="connsiteX2-5" y="connsiteY2-6"/>
                    </a:cxn>
                  </a:cxnLst>
                  <a:rect l="l" t="t" r="r" b="b"/>
                  <a:pathLst>
                    <a:path w="10070" h="10167">
                      <a:moveTo>
                        <a:pt x="143" y="10167"/>
                      </a:moveTo>
                      <a:cubicBezTo>
                        <a:pt x="143" y="10167"/>
                        <a:pt x="-946" y="4718"/>
                        <a:pt x="2866" y="2666"/>
                      </a:cubicBezTo>
                      <a:cubicBezTo>
                        <a:pt x="2866" y="2666"/>
                        <a:pt x="5565" y="-3162"/>
                        <a:pt x="10070" y="2413"/>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任意多边形: 形状 78"/>
                <p:cNvSpPr/>
                <p:nvPr/>
              </p:nvSpPr>
              <p:spPr bwMode="auto">
                <a:xfrm>
                  <a:off x="1228725" y="1701799"/>
                  <a:ext cx="404813" cy="496888"/>
                </a:xfrm>
                <a:custGeom>
                  <a:avLst/>
                  <a:gdLst>
                    <a:gd name="T0" fmla="*/ 0 w 130"/>
                    <a:gd name="T1" fmla="*/ 159 h 159"/>
                    <a:gd name="T2" fmla="*/ 130 w 130"/>
                    <a:gd name="T3" fmla="*/ 0 h 159"/>
                  </a:gdLst>
                  <a:ahLst/>
                  <a:cxnLst>
                    <a:cxn ang="0">
                      <a:pos x="T0" y="T1"/>
                    </a:cxn>
                    <a:cxn ang="0">
                      <a:pos x="T2" y="T3"/>
                    </a:cxn>
                  </a:cxnLst>
                  <a:rect l="0" t="0" r="r" b="b"/>
                  <a:pathLst>
                    <a:path w="130" h="159">
                      <a:moveTo>
                        <a:pt x="0" y="159"/>
                      </a:moveTo>
                      <a:cubicBezTo>
                        <a:pt x="0" y="159"/>
                        <a:pt x="27" y="34"/>
                        <a:pt x="130" y="0"/>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任意多边形: 形状 79"/>
                <p:cNvSpPr/>
                <p:nvPr/>
              </p:nvSpPr>
              <p:spPr bwMode="auto">
                <a:xfrm>
                  <a:off x="1574800" y="1401762"/>
                  <a:ext cx="827088" cy="587375"/>
                </a:xfrm>
                <a:custGeom>
                  <a:avLst/>
                  <a:gdLst>
                    <a:gd name="T0" fmla="*/ 0 w 265"/>
                    <a:gd name="T1" fmla="*/ 57 h 188"/>
                    <a:gd name="T2" fmla="*/ 265 w 265"/>
                    <a:gd name="T3" fmla="*/ 188 h 188"/>
                  </a:gdLst>
                  <a:ahLst/>
                  <a:cxnLst>
                    <a:cxn ang="0">
                      <a:pos x="T0" y="T1"/>
                    </a:cxn>
                    <a:cxn ang="0">
                      <a:pos x="T2" y="T3"/>
                    </a:cxn>
                  </a:cxnLst>
                  <a:rect l="0" t="0" r="r" b="b"/>
                  <a:pathLst>
                    <a:path w="265" h="188">
                      <a:moveTo>
                        <a:pt x="0" y="57"/>
                      </a:moveTo>
                      <a:cubicBezTo>
                        <a:pt x="0" y="57"/>
                        <a:pt x="144" y="0"/>
                        <a:pt x="265" y="188"/>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任意多边形: 形状 80"/>
                <p:cNvSpPr/>
                <p:nvPr/>
              </p:nvSpPr>
              <p:spPr bwMode="auto">
                <a:xfrm>
                  <a:off x="1731559" y="1959342"/>
                  <a:ext cx="748116" cy="545097"/>
                </a:xfrm>
                <a:custGeom>
                  <a:avLst/>
                  <a:gdLst>
                    <a:gd name="T0" fmla="*/ 92 w 257"/>
                    <a:gd name="T1" fmla="*/ 173 h 173"/>
                    <a:gd name="T2" fmla="*/ 73 w 257"/>
                    <a:gd name="T3" fmla="*/ 25 h 173"/>
                    <a:gd name="T4" fmla="*/ 257 w 257"/>
                    <a:gd name="T5" fmla="*/ 106 h 173"/>
                    <a:gd name="connsiteX0" fmla="*/ 2034 w 8210"/>
                    <a:gd name="connsiteY0" fmla="*/ 8859 h 8859"/>
                    <a:gd name="connsiteX1" fmla="*/ 1050 w 8210"/>
                    <a:gd name="connsiteY1" fmla="*/ 149 h 8859"/>
                    <a:gd name="connsiteX2" fmla="*/ 8210 w 8210"/>
                    <a:gd name="connsiteY2" fmla="*/ 4831 h 8859"/>
                  </a:gdLst>
                  <a:ahLst/>
                  <a:cxnLst>
                    <a:cxn ang="0">
                      <a:pos x="connsiteX0" y="connsiteY0"/>
                    </a:cxn>
                    <a:cxn ang="0">
                      <a:pos x="connsiteX1" y="connsiteY1"/>
                    </a:cxn>
                    <a:cxn ang="0">
                      <a:pos x="connsiteX2" y="connsiteY2"/>
                    </a:cxn>
                  </a:cxnLst>
                  <a:rect l="l" t="t" r="r" b="b"/>
                  <a:pathLst>
                    <a:path w="8210" h="8859">
                      <a:moveTo>
                        <a:pt x="2034" y="8859"/>
                      </a:moveTo>
                      <a:cubicBezTo>
                        <a:pt x="2034" y="8859"/>
                        <a:pt x="-1790" y="2692"/>
                        <a:pt x="1050" y="149"/>
                      </a:cubicBezTo>
                      <a:cubicBezTo>
                        <a:pt x="1050" y="149"/>
                        <a:pt x="4552" y="-1296"/>
                        <a:pt x="8210" y="4831"/>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任意多边形: 形状 81"/>
                <p:cNvSpPr/>
                <p:nvPr/>
              </p:nvSpPr>
              <p:spPr bwMode="auto">
                <a:xfrm>
                  <a:off x="1377950" y="801687"/>
                  <a:ext cx="930275" cy="674688"/>
                </a:xfrm>
                <a:custGeom>
                  <a:avLst/>
                  <a:gdLst>
                    <a:gd name="T0" fmla="*/ 0 w 298"/>
                    <a:gd name="T1" fmla="*/ 139 h 216"/>
                    <a:gd name="T2" fmla="*/ 298 w 298"/>
                    <a:gd name="T3" fmla="*/ 216 h 216"/>
                  </a:gdLst>
                  <a:ahLst/>
                  <a:cxnLst>
                    <a:cxn ang="0">
                      <a:pos x="T0" y="T1"/>
                    </a:cxn>
                    <a:cxn ang="0">
                      <a:pos x="T2" y="T3"/>
                    </a:cxn>
                  </a:cxnLst>
                  <a:rect l="0" t="0" r="r" b="b"/>
                  <a:pathLst>
                    <a:path w="298" h="216">
                      <a:moveTo>
                        <a:pt x="0" y="139"/>
                      </a:moveTo>
                      <a:cubicBezTo>
                        <a:pt x="0" y="139"/>
                        <a:pt x="136" y="0"/>
                        <a:pt x="298" y="216"/>
                      </a:cubicBezTo>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3" name="任意多边形: 形状 82"/>
                <p:cNvSpPr/>
                <p:nvPr/>
              </p:nvSpPr>
              <p:spPr bwMode="auto">
                <a:xfrm>
                  <a:off x="1119188" y="1660524"/>
                  <a:ext cx="255588" cy="287338"/>
                </a:xfrm>
                <a:custGeom>
                  <a:avLst/>
                  <a:gdLst>
                    <a:gd name="T0" fmla="*/ 64 w 82"/>
                    <a:gd name="T1" fmla="*/ 64 h 92"/>
                    <a:gd name="T2" fmla="*/ 13 w 82"/>
                    <a:gd name="T3" fmla="*/ 82 h 92"/>
                    <a:gd name="T4" fmla="*/ 18 w 82"/>
                    <a:gd name="T5" fmla="*/ 28 h 92"/>
                    <a:gd name="T6" fmla="*/ 69 w 82"/>
                    <a:gd name="T7" fmla="*/ 9 h 92"/>
                    <a:gd name="T8" fmla="*/ 64 w 82"/>
                    <a:gd name="T9" fmla="*/ 64 h 92"/>
                  </a:gdLst>
                  <a:ahLst/>
                  <a:cxnLst>
                    <a:cxn ang="0">
                      <a:pos x="T0" y="T1"/>
                    </a:cxn>
                    <a:cxn ang="0">
                      <a:pos x="T2" y="T3"/>
                    </a:cxn>
                    <a:cxn ang="0">
                      <a:pos x="T4" y="T5"/>
                    </a:cxn>
                    <a:cxn ang="0">
                      <a:pos x="T6" y="T7"/>
                    </a:cxn>
                    <a:cxn ang="0">
                      <a:pos x="T8" y="T9"/>
                    </a:cxn>
                  </a:cxnLst>
                  <a:rect l="0" t="0" r="r" b="b"/>
                  <a:pathLst>
                    <a:path w="82" h="92">
                      <a:moveTo>
                        <a:pt x="64" y="64"/>
                      </a:moveTo>
                      <a:cubicBezTo>
                        <a:pt x="48" y="84"/>
                        <a:pt x="25" y="92"/>
                        <a:pt x="13" y="82"/>
                      </a:cubicBezTo>
                      <a:cubicBezTo>
                        <a:pt x="0" y="72"/>
                        <a:pt x="3" y="48"/>
                        <a:pt x="18" y="28"/>
                      </a:cubicBezTo>
                      <a:cubicBezTo>
                        <a:pt x="34" y="8"/>
                        <a:pt x="57" y="0"/>
                        <a:pt x="69" y="9"/>
                      </a:cubicBezTo>
                      <a:cubicBezTo>
                        <a:pt x="82" y="19"/>
                        <a:pt x="80" y="43"/>
                        <a:pt x="64" y="64"/>
                      </a:cubicBezTo>
                      <a:close/>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任意多边形: 形状 83"/>
                <p:cNvSpPr/>
                <p:nvPr/>
              </p:nvSpPr>
              <p:spPr bwMode="auto">
                <a:xfrm>
                  <a:off x="1533525" y="1176337"/>
                  <a:ext cx="374650" cy="244475"/>
                </a:xfrm>
                <a:custGeom>
                  <a:avLst/>
                  <a:gdLst>
                    <a:gd name="T0" fmla="*/ 56 w 120"/>
                    <a:gd name="T1" fmla="*/ 74 h 78"/>
                    <a:gd name="T2" fmla="*/ 2 w 120"/>
                    <a:gd name="T3" fmla="*/ 32 h 78"/>
                    <a:gd name="T4" fmla="*/ 64 w 120"/>
                    <a:gd name="T5" fmla="*/ 4 h 78"/>
                    <a:gd name="T6" fmla="*/ 118 w 120"/>
                    <a:gd name="T7" fmla="*/ 46 h 78"/>
                    <a:gd name="T8" fmla="*/ 56 w 120"/>
                    <a:gd name="T9" fmla="*/ 74 h 78"/>
                  </a:gdLst>
                  <a:ahLst/>
                  <a:cxnLst>
                    <a:cxn ang="0">
                      <a:pos x="T0" y="T1"/>
                    </a:cxn>
                    <a:cxn ang="0">
                      <a:pos x="T2" y="T3"/>
                    </a:cxn>
                    <a:cxn ang="0">
                      <a:pos x="T4" y="T5"/>
                    </a:cxn>
                    <a:cxn ang="0">
                      <a:pos x="T6" y="T7"/>
                    </a:cxn>
                    <a:cxn ang="0">
                      <a:pos x="T8" y="T9"/>
                    </a:cxn>
                  </a:cxnLst>
                  <a:rect l="0" t="0" r="r" b="b"/>
                  <a:pathLst>
                    <a:path w="120" h="78">
                      <a:moveTo>
                        <a:pt x="56" y="74"/>
                      </a:moveTo>
                      <a:cubicBezTo>
                        <a:pt x="24" y="71"/>
                        <a:pt x="0" y="52"/>
                        <a:pt x="2" y="32"/>
                      </a:cubicBezTo>
                      <a:cubicBezTo>
                        <a:pt x="5" y="13"/>
                        <a:pt x="32" y="0"/>
                        <a:pt x="64" y="4"/>
                      </a:cubicBezTo>
                      <a:cubicBezTo>
                        <a:pt x="96" y="8"/>
                        <a:pt x="120" y="27"/>
                        <a:pt x="118" y="46"/>
                      </a:cubicBezTo>
                      <a:cubicBezTo>
                        <a:pt x="116" y="66"/>
                        <a:pt x="88" y="78"/>
                        <a:pt x="56" y="74"/>
                      </a:cubicBezTo>
                      <a:close/>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0" y="3749675"/>
              <a:ext cx="2546350" cy="3108325"/>
              <a:chOff x="266700" y="3913187"/>
              <a:chExt cx="2546350" cy="3108325"/>
            </a:xfrm>
          </p:grpSpPr>
          <p:sp>
            <p:nvSpPr>
              <p:cNvPr id="72" name="任意多边形: 形状 71"/>
              <p:cNvSpPr/>
              <p:nvPr/>
            </p:nvSpPr>
            <p:spPr bwMode="auto">
              <a:xfrm>
                <a:off x="266700" y="4459287"/>
                <a:ext cx="2546350" cy="2562225"/>
              </a:xfrm>
              <a:custGeom>
                <a:avLst/>
                <a:gdLst>
                  <a:gd name="T0" fmla="*/ 816 w 816"/>
                  <a:gd name="T1" fmla="*/ 820 h 820"/>
                  <a:gd name="T2" fmla="*/ 0 w 816"/>
                  <a:gd name="T3" fmla="*/ 820 h 820"/>
                  <a:gd name="T4" fmla="*/ 0 w 816"/>
                  <a:gd name="T5" fmla="*/ 0 h 820"/>
                  <a:gd name="T6" fmla="*/ 62 w 816"/>
                  <a:gd name="T7" fmla="*/ 21 h 820"/>
                  <a:gd name="T8" fmla="*/ 183 w 816"/>
                  <a:gd name="T9" fmla="*/ 131 h 820"/>
                  <a:gd name="T10" fmla="*/ 290 w 816"/>
                  <a:gd name="T11" fmla="*/ 362 h 820"/>
                  <a:gd name="T12" fmla="*/ 557 w 816"/>
                  <a:gd name="T13" fmla="*/ 567 h 820"/>
                  <a:gd name="T14" fmla="*/ 595 w 816"/>
                  <a:gd name="T15" fmla="*/ 574 h 820"/>
                  <a:gd name="T16" fmla="*/ 816 w 816"/>
                  <a:gd name="T17" fmla="*/ 785 h 820"/>
                  <a:gd name="T18" fmla="*/ 816 w 816"/>
                  <a:gd name="T19"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6" h="820">
                    <a:moveTo>
                      <a:pt x="816" y="820"/>
                    </a:moveTo>
                    <a:cubicBezTo>
                      <a:pt x="0" y="820"/>
                      <a:pt x="0" y="820"/>
                      <a:pt x="0" y="820"/>
                    </a:cubicBezTo>
                    <a:cubicBezTo>
                      <a:pt x="0" y="0"/>
                      <a:pt x="0" y="0"/>
                      <a:pt x="0" y="0"/>
                    </a:cubicBezTo>
                    <a:cubicBezTo>
                      <a:pt x="62" y="21"/>
                      <a:pt x="62" y="21"/>
                      <a:pt x="62" y="21"/>
                    </a:cubicBezTo>
                    <a:cubicBezTo>
                      <a:pt x="116" y="40"/>
                      <a:pt x="160" y="79"/>
                      <a:pt x="183" y="131"/>
                    </a:cubicBezTo>
                    <a:cubicBezTo>
                      <a:pt x="290" y="362"/>
                      <a:pt x="290" y="362"/>
                      <a:pt x="290" y="362"/>
                    </a:cubicBezTo>
                    <a:cubicBezTo>
                      <a:pt x="340" y="470"/>
                      <a:pt x="440" y="547"/>
                      <a:pt x="557" y="567"/>
                    </a:cubicBezTo>
                    <a:cubicBezTo>
                      <a:pt x="595" y="574"/>
                      <a:pt x="595" y="574"/>
                      <a:pt x="595" y="574"/>
                    </a:cubicBezTo>
                    <a:cubicBezTo>
                      <a:pt x="715" y="568"/>
                      <a:pt x="816" y="664"/>
                      <a:pt x="816" y="785"/>
                    </a:cubicBezTo>
                    <a:lnTo>
                      <a:pt x="816" y="82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任意多边形: 形状 72"/>
              <p:cNvSpPr/>
              <p:nvPr/>
            </p:nvSpPr>
            <p:spPr bwMode="auto">
              <a:xfrm>
                <a:off x="266700" y="3913187"/>
                <a:ext cx="2403475" cy="3108325"/>
              </a:xfrm>
              <a:custGeom>
                <a:avLst/>
                <a:gdLst>
                  <a:gd name="T0" fmla="*/ 0 w 770"/>
                  <a:gd name="T1" fmla="*/ 0 h 995"/>
                  <a:gd name="T2" fmla="*/ 13 w 770"/>
                  <a:gd name="T3" fmla="*/ 3 h 995"/>
                  <a:gd name="T4" fmla="*/ 189 w 770"/>
                  <a:gd name="T5" fmla="*/ 248 h 995"/>
                  <a:gd name="T6" fmla="*/ 189 w 770"/>
                  <a:gd name="T7" fmla="*/ 248 h 995"/>
                  <a:gd name="T8" fmla="*/ 403 w 770"/>
                  <a:gd name="T9" fmla="*/ 533 h 995"/>
                  <a:gd name="T10" fmla="*/ 583 w 770"/>
                  <a:gd name="T11" fmla="*/ 576 h 995"/>
                  <a:gd name="T12" fmla="*/ 654 w 770"/>
                  <a:gd name="T13" fmla="*/ 749 h 995"/>
                  <a:gd name="T14" fmla="*/ 648 w 770"/>
                  <a:gd name="T15" fmla="*/ 759 h 995"/>
                  <a:gd name="T16" fmla="*/ 612 w 770"/>
                  <a:gd name="T17" fmla="*/ 741 h 995"/>
                  <a:gd name="T18" fmla="*/ 612 w 770"/>
                  <a:gd name="T19" fmla="*/ 741 h 995"/>
                  <a:gd name="T20" fmla="*/ 641 w 770"/>
                  <a:gd name="T21" fmla="*/ 724 h 995"/>
                  <a:gd name="T22" fmla="*/ 659 w 770"/>
                  <a:gd name="T23" fmla="*/ 731 h 995"/>
                  <a:gd name="T24" fmla="*/ 752 w 770"/>
                  <a:gd name="T25" fmla="*/ 837 h 995"/>
                  <a:gd name="T26" fmla="*/ 770 w 770"/>
                  <a:gd name="T27" fmla="*/ 995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0" h="995">
                    <a:moveTo>
                      <a:pt x="0" y="0"/>
                    </a:moveTo>
                    <a:cubicBezTo>
                      <a:pt x="13" y="3"/>
                      <a:pt x="13" y="3"/>
                      <a:pt x="13" y="3"/>
                    </a:cubicBezTo>
                    <a:cubicBezTo>
                      <a:pt x="121" y="34"/>
                      <a:pt x="194" y="135"/>
                      <a:pt x="189" y="248"/>
                    </a:cubicBezTo>
                    <a:cubicBezTo>
                      <a:pt x="189" y="248"/>
                      <a:pt x="189" y="248"/>
                      <a:pt x="189" y="248"/>
                    </a:cubicBezTo>
                    <a:cubicBezTo>
                      <a:pt x="183" y="382"/>
                      <a:pt x="273" y="501"/>
                      <a:pt x="403" y="533"/>
                    </a:cubicBezTo>
                    <a:cubicBezTo>
                      <a:pt x="583" y="576"/>
                      <a:pt x="583" y="576"/>
                      <a:pt x="583" y="576"/>
                    </a:cubicBezTo>
                    <a:cubicBezTo>
                      <a:pt x="659" y="594"/>
                      <a:pt x="695" y="682"/>
                      <a:pt x="654" y="749"/>
                    </a:cubicBezTo>
                    <a:cubicBezTo>
                      <a:pt x="648" y="759"/>
                      <a:pt x="648" y="759"/>
                      <a:pt x="648" y="759"/>
                    </a:cubicBezTo>
                    <a:cubicBezTo>
                      <a:pt x="633" y="772"/>
                      <a:pt x="610" y="761"/>
                      <a:pt x="612" y="741"/>
                    </a:cubicBezTo>
                    <a:cubicBezTo>
                      <a:pt x="612" y="741"/>
                      <a:pt x="612" y="741"/>
                      <a:pt x="612" y="741"/>
                    </a:cubicBezTo>
                    <a:cubicBezTo>
                      <a:pt x="614" y="727"/>
                      <a:pt x="628" y="719"/>
                      <a:pt x="641" y="724"/>
                    </a:cubicBezTo>
                    <a:cubicBezTo>
                      <a:pt x="659" y="731"/>
                      <a:pt x="659" y="731"/>
                      <a:pt x="659" y="731"/>
                    </a:cubicBezTo>
                    <a:cubicBezTo>
                      <a:pt x="705" y="750"/>
                      <a:pt x="739" y="789"/>
                      <a:pt x="752" y="837"/>
                    </a:cubicBezTo>
                    <a:cubicBezTo>
                      <a:pt x="762" y="875"/>
                      <a:pt x="770" y="927"/>
                      <a:pt x="770" y="995"/>
                    </a:cubicBezTo>
                  </a:path>
                </a:pathLst>
              </a:custGeom>
              <a:noFill/>
              <a:ln w="12700"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7062788" y="4767580"/>
              <a:ext cx="5129212" cy="2090420"/>
              <a:chOff x="7062788" y="4767580"/>
              <a:chExt cx="5129212" cy="2090420"/>
            </a:xfrm>
          </p:grpSpPr>
          <p:sp>
            <p:nvSpPr>
              <p:cNvPr id="64" name="任意多边形: 形状 63"/>
              <p:cNvSpPr/>
              <p:nvPr/>
            </p:nvSpPr>
            <p:spPr bwMode="auto">
              <a:xfrm>
                <a:off x="7810500" y="5976937"/>
                <a:ext cx="4381500" cy="881063"/>
              </a:xfrm>
              <a:custGeom>
                <a:avLst/>
                <a:gdLst>
                  <a:gd name="T0" fmla="*/ 1404 w 1404"/>
                  <a:gd name="T1" fmla="*/ 282 h 282"/>
                  <a:gd name="T2" fmla="*/ 0 w 1404"/>
                  <a:gd name="T3" fmla="*/ 282 h 282"/>
                  <a:gd name="T4" fmla="*/ 43 w 1404"/>
                  <a:gd name="T5" fmla="*/ 258 h 282"/>
                  <a:gd name="T6" fmla="*/ 371 w 1404"/>
                  <a:gd name="T7" fmla="*/ 169 h 282"/>
                  <a:gd name="T8" fmla="*/ 570 w 1404"/>
                  <a:gd name="T9" fmla="*/ 165 h 282"/>
                  <a:gd name="T10" fmla="*/ 799 w 1404"/>
                  <a:gd name="T11" fmla="*/ 121 h 282"/>
                  <a:gd name="T12" fmla="*/ 950 w 1404"/>
                  <a:gd name="T13" fmla="*/ 64 h 282"/>
                  <a:gd name="T14" fmla="*/ 1286 w 1404"/>
                  <a:gd name="T15" fmla="*/ 1 h 282"/>
                  <a:gd name="T16" fmla="*/ 1404 w 1404"/>
                  <a:gd name="T17" fmla="*/ 0 h 282"/>
                  <a:gd name="T18" fmla="*/ 1404 w 1404"/>
                  <a:gd name="T1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4" h="282">
                    <a:moveTo>
                      <a:pt x="1404" y="282"/>
                    </a:moveTo>
                    <a:cubicBezTo>
                      <a:pt x="0" y="282"/>
                      <a:pt x="0" y="282"/>
                      <a:pt x="0" y="282"/>
                    </a:cubicBezTo>
                    <a:cubicBezTo>
                      <a:pt x="43" y="258"/>
                      <a:pt x="43" y="258"/>
                      <a:pt x="43" y="258"/>
                    </a:cubicBezTo>
                    <a:cubicBezTo>
                      <a:pt x="143" y="201"/>
                      <a:pt x="256" y="170"/>
                      <a:pt x="371" y="169"/>
                    </a:cubicBezTo>
                    <a:cubicBezTo>
                      <a:pt x="570" y="165"/>
                      <a:pt x="570" y="165"/>
                      <a:pt x="570" y="165"/>
                    </a:cubicBezTo>
                    <a:cubicBezTo>
                      <a:pt x="648" y="164"/>
                      <a:pt x="726" y="149"/>
                      <a:pt x="799" y="121"/>
                    </a:cubicBezTo>
                    <a:cubicBezTo>
                      <a:pt x="950" y="64"/>
                      <a:pt x="950" y="64"/>
                      <a:pt x="950" y="64"/>
                    </a:cubicBezTo>
                    <a:cubicBezTo>
                      <a:pt x="1057" y="23"/>
                      <a:pt x="1171" y="2"/>
                      <a:pt x="1286" y="1"/>
                    </a:cubicBezTo>
                    <a:cubicBezTo>
                      <a:pt x="1404" y="0"/>
                      <a:pt x="1404" y="0"/>
                      <a:pt x="1404" y="0"/>
                    </a:cubicBezTo>
                    <a:lnTo>
                      <a:pt x="1404" y="28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任意多边形: 形状 64"/>
              <p:cNvSpPr/>
              <p:nvPr/>
            </p:nvSpPr>
            <p:spPr bwMode="auto">
              <a:xfrm>
                <a:off x="8685213" y="4767580"/>
                <a:ext cx="2200275" cy="1652588"/>
              </a:xfrm>
              <a:custGeom>
                <a:avLst/>
                <a:gdLst>
                  <a:gd name="T0" fmla="*/ 668 w 705"/>
                  <a:gd name="T1" fmla="*/ 162 h 529"/>
                  <a:gd name="T2" fmla="*/ 420 w 705"/>
                  <a:gd name="T3" fmla="*/ 472 h 529"/>
                  <a:gd name="T4" fmla="*/ 37 w 705"/>
                  <a:gd name="T5" fmla="*/ 367 h 529"/>
                  <a:gd name="T6" fmla="*/ 285 w 705"/>
                  <a:gd name="T7" fmla="*/ 57 h 529"/>
                  <a:gd name="T8" fmla="*/ 668 w 705"/>
                  <a:gd name="T9" fmla="*/ 162 h 529"/>
                </a:gdLst>
                <a:ahLst/>
                <a:cxnLst>
                  <a:cxn ang="0">
                    <a:pos x="T0" y="T1"/>
                  </a:cxn>
                  <a:cxn ang="0">
                    <a:pos x="T2" y="T3"/>
                  </a:cxn>
                  <a:cxn ang="0">
                    <a:pos x="T4" y="T5"/>
                  </a:cxn>
                  <a:cxn ang="0">
                    <a:pos x="T6" y="T7"/>
                  </a:cxn>
                  <a:cxn ang="0">
                    <a:pos x="T8" y="T9"/>
                  </a:cxn>
                </a:cxnLst>
                <a:rect l="0" t="0" r="r" b="b"/>
                <a:pathLst>
                  <a:path w="705" h="529">
                    <a:moveTo>
                      <a:pt x="668" y="162"/>
                    </a:moveTo>
                    <a:cubicBezTo>
                      <a:pt x="705" y="277"/>
                      <a:pt x="594" y="416"/>
                      <a:pt x="420" y="472"/>
                    </a:cubicBezTo>
                    <a:cubicBezTo>
                      <a:pt x="245" y="529"/>
                      <a:pt x="74" y="482"/>
                      <a:pt x="37" y="367"/>
                    </a:cubicBezTo>
                    <a:cubicBezTo>
                      <a:pt x="0" y="252"/>
                      <a:pt x="111" y="114"/>
                      <a:pt x="285" y="57"/>
                    </a:cubicBezTo>
                    <a:cubicBezTo>
                      <a:pt x="460" y="0"/>
                      <a:pt x="631" y="48"/>
                      <a:pt x="668" y="16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66" name="组合 65"/>
              <p:cNvGrpSpPr/>
              <p:nvPr/>
            </p:nvGrpSpPr>
            <p:grpSpPr>
              <a:xfrm>
                <a:off x="7062788" y="5175250"/>
                <a:ext cx="1754188" cy="1682750"/>
                <a:chOff x="7143750" y="-2366963"/>
                <a:chExt cx="1754188" cy="1682750"/>
              </a:xfrm>
            </p:grpSpPr>
            <p:sp>
              <p:nvSpPr>
                <p:cNvPr id="67" name="任意多边形: 形状 66"/>
                <p:cNvSpPr/>
                <p:nvPr/>
              </p:nvSpPr>
              <p:spPr bwMode="auto">
                <a:xfrm>
                  <a:off x="7143750" y="-2366963"/>
                  <a:ext cx="1754188" cy="1682750"/>
                </a:xfrm>
                <a:custGeom>
                  <a:avLst/>
                  <a:gdLst>
                    <a:gd name="T0" fmla="*/ 2 w 562"/>
                    <a:gd name="T1" fmla="*/ 537 h 539"/>
                    <a:gd name="T2" fmla="*/ 1 w 562"/>
                    <a:gd name="T3" fmla="*/ 482 h 539"/>
                    <a:gd name="T4" fmla="*/ 18 w 562"/>
                    <a:gd name="T5" fmla="*/ 447 h 539"/>
                    <a:gd name="T6" fmla="*/ 18 w 562"/>
                    <a:gd name="T7" fmla="*/ 447 h 539"/>
                    <a:gd name="T8" fmla="*/ 35 w 562"/>
                    <a:gd name="T9" fmla="*/ 415 h 539"/>
                    <a:gd name="T10" fmla="*/ 40 w 562"/>
                    <a:gd name="T11" fmla="*/ 349 h 539"/>
                    <a:gd name="T12" fmla="*/ 97 w 562"/>
                    <a:gd name="T13" fmla="*/ 266 h 539"/>
                    <a:gd name="T14" fmla="*/ 97 w 562"/>
                    <a:gd name="T15" fmla="*/ 266 h 539"/>
                    <a:gd name="T16" fmla="*/ 146 w 562"/>
                    <a:gd name="T17" fmla="*/ 213 h 539"/>
                    <a:gd name="T18" fmla="*/ 159 w 562"/>
                    <a:gd name="T19" fmla="*/ 182 h 539"/>
                    <a:gd name="T20" fmla="*/ 265 w 562"/>
                    <a:gd name="T21" fmla="*/ 108 h 539"/>
                    <a:gd name="T22" fmla="*/ 265 w 562"/>
                    <a:gd name="T23" fmla="*/ 108 h 539"/>
                    <a:gd name="T24" fmla="*/ 310 w 562"/>
                    <a:gd name="T25" fmla="*/ 91 h 539"/>
                    <a:gd name="T26" fmla="*/ 562 w 562"/>
                    <a:gd name="T27" fmla="*/ 26 h 539"/>
                    <a:gd name="T28" fmla="*/ 493 w 562"/>
                    <a:gd name="T29" fmla="*/ 116 h 539"/>
                    <a:gd name="T30" fmla="*/ 491 w 562"/>
                    <a:gd name="T31" fmla="*/ 139 h 539"/>
                    <a:gd name="T32" fmla="*/ 487 w 562"/>
                    <a:gd name="T33" fmla="*/ 165 h 539"/>
                    <a:gd name="T34" fmla="*/ 415 w 562"/>
                    <a:gd name="T35" fmla="*/ 276 h 539"/>
                    <a:gd name="T36" fmla="*/ 356 w 562"/>
                    <a:gd name="T37" fmla="*/ 315 h 539"/>
                    <a:gd name="T38" fmla="*/ 293 w 562"/>
                    <a:gd name="T39" fmla="*/ 404 h 539"/>
                    <a:gd name="T40" fmla="*/ 283 w 562"/>
                    <a:gd name="T41" fmla="*/ 447 h 539"/>
                    <a:gd name="T42" fmla="*/ 224 w 562"/>
                    <a:gd name="T43" fmla="*/ 539 h 539"/>
                    <a:gd name="T44" fmla="*/ 224 w 562"/>
                    <a:gd name="T45" fmla="*/ 53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539">
                      <a:moveTo>
                        <a:pt x="2" y="537"/>
                      </a:moveTo>
                      <a:cubicBezTo>
                        <a:pt x="1" y="482"/>
                        <a:pt x="1" y="482"/>
                        <a:pt x="1" y="482"/>
                      </a:cubicBezTo>
                      <a:cubicBezTo>
                        <a:pt x="0" y="468"/>
                        <a:pt x="7" y="455"/>
                        <a:pt x="18" y="447"/>
                      </a:cubicBezTo>
                      <a:cubicBezTo>
                        <a:pt x="18" y="447"/>
                        <a:pt x="18" y="447"/>
                        <a:pt x="18" y="447"/>
                      </a:cubicBezTo>
                      <a:cubicBezTo>
                        <a:pt x="28" y="439"/>
                        <a:pt x="34" y="428"/>
                        <a:pt x="35" y="415"/>
                      </a:cubicBezTo>
                      <a:cubicBezTo>
                        <a:pt x="40" y="349"/>
                        <a:pt x="40" y="349"/>
                        <a:pt x="40" y="349"/>
                      </a:cubicBezTo>
                      <a:cubicBezTo>
                        <a:pt x="42" y="313"/>
                        <a:pt x="64" y="281"/>
                        <a:pt x="97" y="266"/>
                      </a:cubicBezTo>
                      <a:cubicBezTo>
                        <a:pt x="97" y="266"/>
                        <a:pt x="97" y="266"/>
                        <a:pt x="97" y="266"/>
                      </a:cubicBezTo>
                      <a:cubicBezTo>
                        <a:pt x="119" y="255"/>
                        <a:pt x="137" y="236"/>
                        <a:pt x="146" y="213"/>
                      </a:cubicBezTo>
                      <a:cubicBezTo>
                        <a:pt x="159" y="182"/>
                        <a:pt x="159" y="182"/>
                        <a:pt x="159" y="182"/>
                      </a:cubicBezTo>
                      <a:cubicBezTo>
                        <a:pt x="177" y="139"/>
                        <a:pt x="218" y="110"/>
                        <a:pt x="265" y="108"/>
                      </a:cubicBezTo>
                      <a:cubicBezTo>
                        <a:pt x="265" y="108"/>
                        <a:pt x="265" y="108"/>
                        <a:pt x="265" y="108"/>
                      </a:cubicBezTo>
                      <a:cubicBezTo>
                        <a:pt x="281" y="108"/>
                        <a:pt x="297" y="102"/>
                        <a:pt x="310" y="91"/>
                      </a:cubicBezTo>
                      <a:cubicBezTo>
                        <a:pt x="347" y="61"/>
                        <a:pt x="439" y="0"/>
                        <a:pt x="562" y="26"/>
                      </a:cubicBezTo>
                      <a:cubicBezTo>
                        <a:pt x="562" y="26"/>
                        <a:pt x="495" y="39"/>
                        <a:pt x="493" y="116"/>
                      </a:cubicBezTo>
                      <a:cubicBezTo>
                        <a:pt x="492" y="123"/>
                        <a:pt x="492" y="131"/>
                        <a:pt x="491" y="139"/>
                      </a:cubicBezTo>
                      <a:cubicBezTo>
                        <a:pt x="487" y="165"/>
                        <a:pt x="487" y="165"/>
                        <a:pt x="487" y="165"/>
                      </a:cubicBezTo>
                      <a:cubicBezTo>
                        <a:pt x="480" y="210"/>
                        <a:pt x="454" y="251"/>
                        <a:pt x="415" y="276"/>
                      </a:cubicBezTo>
                      <a:cubicBezTo>
                        <a:pt x="356" y="315"/>
                        <a:pt x="356" y="315"/>
                        <a:pt x="356" y="315"/>
                      </a:cubicBezTo>
                      <a:cubicBezTo>
                        <a:pt x="325" y="336"/>
                        <a:pt x="302" y="368"/>
                        <a:pt x="293" y="404"/>
                      </a:cubicBezTo>
                      <a:cubicBezTo>
                        <a:pt x="283" y="447"/>
                        <a:pt x="283" y="447"/>
                        <a:pt x="283" y="447"/>
                      </a:cubicBezTo>
                      <a:cubicBezTo>
                        <a:pt x="274" y="484"/>
                        <a:pt x="253" y="516"/>
                        <a:pt x="224" y="539"/>
                      </a:cubicBezTo>
                      <a:cubicBezTo>
                        <a:pt x="224" y="539"/>
                        <a:pt x="224" y="539"/>
                        <a:pt x="224" y="539"/>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任意多边形: 形状 67"/>
                <p:cNvSpPr/>
                <p:nvPr/>
              </p:nvSpPr>
              <p:spPr bwMode="auto">
                <a:xfrm>
                  <a:off x="7321550" y="-2292351"/>
                  <a:ext cx="1535113" cy="1608138"/>
                </a:xfrm>
                <a:custGeom>
                  <a:avLst/>
                  <a:gdLst>
                    <a:gd name="T0" fmla="*/ 0 w 492"/>
                    <a:gd name="T1" fmla="*/ 515 h 515"/>
                    <a:gd name="T2" fmla="*/ 492 w 492"/>
                    <a:gd name="T3" fmla="*/ 0 h 515"/>
                  </a:gdLst>
                  <a:ahLst/>
                  <a:cxnLst>
                    <a:cxn ang="0">
                      <a:pos x="T0" y="T1"/>
                    </a:cxn>
                    <a:cxn ang="0">
                      <a:pos x="T2" y="T3"/>
                    </a:cxn>
                  </a:cxnLst>
                  <a:rect l="0" t="0" r="r" b="b"/>
                  <a:pathLst>
                    <a:path w="492" h="515">
                      <a:moveTo>
                        <a:pt x="0" y="515"/>
                      </a:moveTo>
                      <a:cubicBezTo>
                        <a:pt x="0" y="515"/>
                        <a:pt x="119" y="117"/>
                        <a:pt x="492" y="0"/>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任意多边形: 形状 68"/>
                <p:cNvSpPr/>
                <p:nvPr/>
              </p:nvSpPr>
              <p:spPr bwMode="auto">
                <a:xfrm>
                  <a:off x="7286625" y="-1381126"/>
                  <a:ext cx="755650" cy="444500"/>
                </a:xfrm>
                <a:custGeom>
                  <a:avLst/>
                  <a:gdLst>
                    <a:gd name="T0" fmla="*/ 0 w 242"/>
                    <a:gd name="T1" fmla="*/ 0 h 142"/>
                    <a:gd name="T2" fmla="*/ 42 w 242"/>
                    <a:gd name="T3" fmla="*/ 142 h 142"/>
                    <a:gd name="T4" fmla="*/ 242 w 242"/>
                    <a:gd name="T5" fmla="*/ 108 h 142"/>
                  </a:gdLst>
                  <a:ahLst/>
                  <a:cxnLst>
                    <a:cxn ang="0">
                      <a:pos x="T0" y="T1"/>
                    </a:cxn>
                    <a:cxn ang="0">
                      <a:pos x="T2" y="T3"/>
                    </a:cxn>
                    <a:cxn ang="0">
                      <a:pos x="T4" y="T5"/>
                    </a:cxn>
                  </a:cxnLst>
                  <a:rect l="0" t="0" r="r" b="b"/>
                  <a:pathLst>
                    <a:path w="242" h="142">
                      <a:moveTo>
                        <a:pt x="0" y="0"/>
                      </a:moveTo>
                      <a:cubicBezTo>
                        <a:pt x="42" y="142"/>
                        <a:pt x="42" y="142"/>
                        <a:pt x="42" y="142"/>
                      </a:cubicBezTo>
                      <a:cubicBezTo>
                        <a:pt x="42" y="142"/>
                        <a:pt x="178" y="108"/>
                        <a:pt x="242" y="108"/>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0" name="任意多边形: 形状 69"/>
                <p:cNvSpPr/>
                <p:nvPr/>
              </p:nvSpPr>
              <p:spPr bwMode="auto">
                <a:xfrm>
                  <a:off x="7658100" y="-1817688"/>
                  <a:ext cx="704850" cy="384175"/>
                </a:xfrm>
                <a:custGeom>
                  <a:avLst/>
                  <a:gdLst>
                    <a:gd name="T0" fmla="*/ 0 w 444"/>
                    <a:gd name="T1" fmla="*/ 0 h 242"/>
                    <a:gd name="T2" fmla="*/ 29 w 444"/>
                    <a:gd name="T3" fmla="*/ 242 h 242"/>
                    <a:gd name="T4" fmla="*/ 444 w 444"/>
                    <a:gd name="T5" fmla="*/ 222 h 242"/>
                  </a:gdLst>
                  <a:ahLst/>
                  <a:cxnLst>
                    <a:cxn ang="0">
                      <a:pos x="T0" y="T1"/>
                    </a:cxn>
                    <a:cxn ang="0">
                      <a:pos x="T2" y="T3"/>
                    </a:cxn>
                    <a:cxn ang="0">
                      <a:pos x="T4" y="T5"/>
                    </a:cxn>
                  </a:cxnLst>
                  <a:rect l="0" t="0" r="r" b="b"/>
                  <a:pathLst>
                    <a:path w="444" h="242">
                      <a:moveTo>
                        <a:pt x="0" y="0"/>
                      </a:moveTo>
                      <a:lnTo>
                        <a:pt x="29" y="242"/>
                      </a:lnTo>
                      <a:lnTo>
                        <a:pt x="444" y="222"/>
                      </a:ln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sp>
              <p:nvSpPr>
                <p:cNvPr id="71" name="任意多边形: 形状 70"/>
                <p:cNvSpPr/>
                <p:nvPr/>
              </p:nvSpPr>
              <p:spPr bwMode="auto">
                <a:xfrm>
                  <a:off x="8023225" y="-2052638"/>
                  <a:ext cx="617538" cy="287338"/>
                </a:xfrm>
                <a:custGeom>
                  <a:avLst/>
                  <a:gdLst>
                    <a:gd name="T0" fmla="*/ 12 w 389"/>
                    <a:gd name="T1" fmla="*/ 0 h 181"/>
                    <a:gd name="T2" fmla="*/ 0 w 389"/>
                    <a:gd name="T3" fmla="*/ 160 h 181"/>
                    <a:gd name="T4" fmla="*/ 389 w 389"/>
                    <a:gd name="T5" fmla="*/ 181 h 181"/>
                  </a:gdLst>
                  <a:ahLst/>
                  <a:cxnLst>
                    <a:cxn ang="0">
                      <a:pos x="T0" y="T1"/>
                    </a:cxn>
                    <a:cxn ang="0">
                      <a:pos x="T2" y="T3"/>
                    </a:cxn>
                    <a:cxn ang="0">
                      <a:pos x="T4" y="T5"/>
                    </a:cxn>
                  </a:cxnLst>
                  <a:rect l="0" t="0" r="r" b="b"/>
                  <a:pathLst>
                    <a:path w="389" h="181">
                      <a:moveTo>
                        <a:pt x="12" y="0"/>
                      </a:moveTo>
                      <a:lnTo>
                        <a:pt x="0" y="160"/>
                      </a:lnTo>
                      <a:lnTo>
                        <a:pt x="389" y="181"/>
                      </a:ln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9" name="组合 8"/>
            <p:cNvGrpSpPr/>
            <p:nvPr/>
          </p:nvGrpSpPr>
          <p:grpSpPr>
            <a:xfrm>
              <a:off x="7766050" y="0"/>
              <a:ext cx="4425950" cy="2933700"/>
              <a:chOff x="7807325" y="255587"/>
              <a:chExt cx="4425950" cy="2933700"/>
            </a:xfrm>
          </p:grpSpPr>
          <p:sp>
            <p:nvSpPr>
              <p:cNvPr id="13" name="任意多边形: 形状 12"/>
              <p:cNvSpPr/>
              <p:nvPr/>
            </p:nvSpPr>
            <p:spPr bwMode="auto">
              <a:xfrm>
                <a:off x="8281988" y="261937"/>
                <a:ext cx="3948113" cy="2405063"/>
              </a:xfrm>
              <a:custGeom>
                <a:avLst/>
                <a:gdLst>
                  <a:gd name="T0" fmla="*/ 1265 w 1265"/>
                  <a:gd name="T1" fmla="*/ 770 h 770"/>
                  <a:gd name="T2" fmla="*/ 1190 w 1265"/>
                  <a:gd name="T3" fmla="*/ 763 h 770"/>
                  <a:gd name="T4" fmla="*/ 965 w 1265"/>
                  <a:gd name="T5" fmla="*/ 624 h 770"/>
                  <a:gd name="T6" fmla="*/ 920 w 1265"/>
                  <a:gd name="T7" fmla="*/ 559 h 770"/>
                  <a:gd name="T8" fmla="*/ 821 w 1265"/>
                  <a:gd name="T9" fmla="*/ 519 h 770"/>
                  <a:gd name="T10" fmla="*/ 711 w 1265"/>
                  <a:gd name="T11" fmla="*/ 539 h 770"/>
                  <a:gd name="T12" fmla="*/ 593 w 1265"/>
                  <a:gd name="T13" fmla="*/ 485 h 770"/>
                  <a:gd name="T14" fmla="*/ 556 w 1265"/>
                  <a:gd name="T15" fmla="*/ 424 h 770"/>
                  <a:gd name="T16" fmla="*/ 416 w 1265"/>
                  <a:gd name="T17" fmla="*/ 344 h 770"/>
                  <a:gd name="T18" fmla="*/ 174 w 1265"/>
                  <a:gd name="T19" fmla="*/ 344 h 770"/>
                  <a:gd name="T20" fmla="*/ 1 w 1265"/>
                  <a:gd name="T21" fmla="*/ 174 h 770"/>
                  <a:gd name="T22" fmla="*/ 1 w 1265"/>
                  <a:gd name="T23" fmla="*/ 174 h 770"/>
                  <a:gd name="T24" fmla="*/ 45 w 1265"/>
                  <a:gd name="T25" fmla="*/ 56 h 770"/>
                  <a:gd name="T26" fmla="*/ 95 w 1265"/>
                  <a:gd name="T27" fmla="*/ 0 h 770"/>
                  <a:gd name="T28" fmla="*/ 1265 w 1265"/>
                  <a:gd name="T29" fmla="*/ 0 h 770"/>
                  <a:gd name="T30" fmla="*/ 1265 w 1265"/>
                  <a:gd name="T31" fmla="*/ 77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5" h="770">
                    <a:moveTo>
                      <a:pt x="1265" y="770"/>
                    </a:moveTo>
                    <a:cubicBezTo>
                      <a:pt x="1190" y="763"/>
                      <a:pt x="1190" y="763"/>
                      <a:pt x="1190" y="763"/>
                    </a:cubicBezTo>
                    <a:cubicBezTo>
                      <a:pt x="1097" y="756"/>
                      <a:pt x="1014" y="704"/>
                      <a:pt x="965" y="624"/>
                    </a:cubicBezTo>
                    <a:cubicBezTo>
                      <a:pt x="920" y="559"/>
                      <a:pt x="920" y="559"/>
                      <a:pt x="920" y="559"/>
                    </a:cubicBezTo>
                    <a:cubicBezTo>
                      <a:pt x="898" y="527"/>
                      <a:pt x="859" y="512"/>
                      <a:pt x="821" y="519"/>
                    </a:cubicBezTo>
                    <a:cubicBezTo>
                      <a:pt x="711" y="539"/>
                      <a:pt x="711" y="539"/>
                      <a:pt x="711" y="539"/>
                    </a:cubicBezTo>
                    <a:cubicBezTo>
                      <a:pt x="664" y="547"/>
                      <a:pt x="617" y="526"/>
                      <a:pt x="593" y="485"/>
                    </a:cubicBezTo>
                    <a:cubicBezTo>
                      <a:pt x="556" y="424"/>
                      <a:pt x="556" y="424"/>
                      <a:pt x="556" y="424"/>
                    </a:cubicBezTo>
                    <a:cubicBezTo>
                      <a:pt x="526" y="374"/>
                      <a:pt x="473" y="344"/>
                      <a:pt x="416" y="344"/>
                    </a:cubicBezTo>
                    <a:cubicBezTo>
                      <a:pt x="174" y="344"/>
                      <a:pt x="174" y="344"/>
                      <a:pt x="174" y="344"/>
                    </a:cubicBezTo>
                    <a:cubicBezTo>
                      <a:pt x="79" y="344"/>
                      <a:pt x="2" y="268"/>
                      <a:pt x="1" y="174"/>
                    </a:cubicBezTo>
                    <a:cubicBezTo>
                      <a:pt x="1" y="174"/>
                      <a:pt x="1" y="174"/>
                      <a:pt x="1" y="174"/>
                    </a:cubicBezTo>
                    <a:cubicBezTo>
                      <a:pt x="0" y="130"/>
                      <a:pt x="16" y="89"/>
                      <a:pt x="45" y="56"/>
                    </a:cubicBezTo>
                    <a:cubicBezTo>
                      <a:pt x="95" y="0"/>
                      <a:pt x="95" y="0"/>
                      <a:pt x="95" y="0"/>
                    </a:cubicBezTo>
                    <a:cubicBezTo>
                      <a:pt x="1265" y="0"/>
                      <a:pt x="1265" y="0"/>
                      <a:pt x="1265" y="0"/>
                    </a:cubicBezTo>
                    <a:lnTo>
                      <a:pt x="1265" y="77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0" name="组合 39"/>
              <p:cNvGrpSpPr/>
              <p:nvPr/>
            </p:nvGrpSpPr>
            <p:grpSpPr>
              <a:xfrm>
                <a:off x="7807325" y="255587"/>
                <a:ext cx="4425950" cy="2933700"/>
                <a:chOff x="7807325" y="-7437438"/>
                <a:chExt cx="4425950" cy="2933700"/>
              </a:xfrm>
            </p:grpSpPr>
            <p:sp>
              <p:nvSpPr>
                <p:cNvPr id="53" name="任意多边形: 形状 52"/>
                <p:cNvSpPr/>
                <p:nvPr/>
              </p:nvSpPr>
              <p:spPr bwMode="auto">
                <a:xfrm>
                  <a:off x="7807325" y="-7115176"/>
                  <a:ext cx="4425950" cy="2611438"/>
                </a:xfrm>
                <a:custGeom>
                  <a:avLst/>
                  <a:gdLst>
                    <a:gd name="T0" fmla="*/ 0 w 1418"/>
                    <a:gd name="T1" fmla="*/ 0 h 836"/>
                    <a:gd name="T2" fmla="*/ 6 w 1418"/>
                    <a:gd name="T3" fmla="*/ 53 h 836"/>
                    <a:gd name="T4" fmla="*/ 445 w 1418"/>
                    <a:gd name="T5" fmla="*/ 409 h 836"/>
                    <a:gd name="T6" fmla="*/ 528 w 1418"/>
                    <a:gd name="T7" fmla="*/ 400 h 836"/>
                    <a:gd name="T8" fmla="*/ 757 w 1418"/>
                    <a:gd name="T9" fmla="*/ 510 h 836"/>
                    <a:gd name="T10" fmla="*/ 808 w 1418"/>
                    <a:gd name="T11" fmla="*/ 588 h 836"/>
                    <a:gd name="T12" fmla="*/ 1068 w 1418"/>
                    <a:gd name="T13" fmla="*/ 688 h 836"/>
                    <a:gd name="T14" fmla="*/ 1068 w 1418"/>
                    <a:gd name="T15" fmla="*/ 688 h 836"/>
                    <a:gd name="T16" fmla="*/ 1230 w 1418"/>
                    <a:gd name="T17" fmla="*/ 727 h 836"/>
                    <a:gd name="T18" fmla="*/ 1418 w 1418"/>
                    <a:gd name="T19" fmla="*/ 836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8" h="836">
                      <a:moveTo>
                        <a:pt x="0" y="0"/>
                      </a:moveTo>
                      <a:cubicBezTo>
                        <a:pt x="6" y="53"/>
                        <a:pt x="6" y="53"/>
                        <a:pt x="6" y="53"/>
                      </a:cubicBezTo>
                      <a:cubicBezTo>
                        <a:pt x="29" y="273"/>
                        <a:pt x="225" y="432"/>
                        <a:pt x="445" y="409"/>
                      </a:cubicBezTo>
                      <a:cubicBezTo>
                        <a:pt x="528" y="400"/>
                        <a:pt x="528" y="400"/>
                        <a:pt x="528" y="400"/>
                      </a:cubicBezTo>
                      <a:cubicBezTo>
                        <a:pt x="619" y="391"/>
                        <a:pt x="708" y="433"/>
                        <a:pt x="757" y="510"/>
                      </a:cubicBezTo>
                      <a:cubicBezTo>
                        <a:pt x="808" y="588"/>
                        <a:pt x="808" y="588"/>
                        <a:pt x="808" y="588"/>
                      </a:cubicBezTo>
                      <a:cubicBezTo>
                        <a:pt x="864" y="674"/>
                        <a:pt x="969" y="714"/>
                        <a:pt x="1068" y="688"/>
                      </a:cubicBezTo>
                      <a:cubicBezTo>
                        <a:pt x="1068" y="688"/>
                        <a:pt x="1068" y="688"/>
                        <a:pt x="1068" y="688"/>
                      </a:cubicBezTo>
                      <a:cubicBezTo>
                        <a:pt x="1125" y="673"/>
                        <a:pt x="1186" y="687"/>
                        <a:pt x="1230" y="727"/>
                      </a:cubicBezTo>
                      <a:cubicBezTo>
                        <a:pt x="1281" y="773"/>
                        <a:pt x="1355" y="829"/>
                        <a:pt x="1418" y="836"/>
                      </a:cubicBezTo>
                    </a:path>
                  </a:pathLst>
                </a:custGeom>
                <a:noFill/>
                <a:ln w="12700" cap="flat">
                  <a:solidFill>
                    <a:schemeClr val="accent3">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4" name="任意多边形: 形状 53"/>
                <p:cNvSpPr/>
                <p:nvPr/>
              </p:nvSpPr>
              <p:spPr bwMode="auto">
                <a:xfrm>
                  <a:off x="11037888" y="-7437438"/>
                  <a:ext cx="830263" cy="2201863"/>
                </a:xfrm>
                <a:custGeom>
                  <a:avLst/>
                  <a:gdLst>
                    <a:gd name="T0" fmla="*/ 44 w 266"/>
                    <a:gd name="T1" fmla="*/ 1 h 705"/>
                    <a:gd name="T2" fmla="*/ 15 w 266"/>
                    <a:gd name="T3" fmla="*/ 110 h 705"/>
                    <a:gd name="T4" fmla="*/ 15 w 266"/>
                    <a:gd name="T5" fmla="*/ 261 h 705"/>
                    <a:gd name="T6" fmla="*/ 29 w 266"/>
                    <a:gd name="T7" fmla="*/ 310 h 705"/>
                    <a:gd name="T8" fmla="*/ 27 w 266"/>
                    <a:gd name="T9" fmla="*/ 405 h 705"/>
                    <a:gd name="T10" fmla="*/ 15 w 266"/>
                    <a:gd name="T11" fmla="*/ 445 h 705"/>
                    <a:gd name="T12" fmla="*/ 36 w 266"/>
                    <a:gd name="T13" fmla="*/ 576 h 705"/>
                    <a:gd name="T14" fmla="*/ 56 w 266"/>
                    <a:gd name="T15" fmla="*/ 705 h 705"/>
                    <a:gd name="T16" fmla="*/ 188 w 266"/>
                    <a:gd name="T17" fmla="*/ 524 h 705"/>
                    <a:gd name="T18" fmla="*/ 221 w 266"/>
                    <a:gd name="T19" fmla="*/ 460 h 705"/>
                    <a:gd name="T20" fmla="*/ 221 w 266"/>
                    <a:gd name="T21" fmla="*/ 460 h 705"/>
                    <a:gd name="T22" fmla="*/ 240 w 266"/>
                    <a:gd name="T23" fmla="*/ 395 h 705"/>
                    <a:gd name="T24" fmla="*/ 233 w 266"/>
                    <a:gd name="T25" fmla="*/ 322 h 705"/>
                    <a:gd name="T26" fmla="*/ 240 w 266"/>
                    <a:gd name="T27" fmla="*/ 287 h 705"/>
                    <a:gd name="T28" fmla="*/ 221 w 266"/>
                    <a:gd name="T29" fmla="*/ 154 h 705"/>
                    <a:gd name="T30" fmla="*/ 204 w 266"/>
                    <a:gd name="T31" fmla="*/ 109 h 705"/>
                    <a:gd name="T32" fmla="*/ 203 w 266"/>
                    <a:gd name="T33" fmla="*/ 103 h 705"/>
                    <a:gd name="T34" fmla="*/ 162 w 266"/>
                    <a:gd name="T35" fmla="*/ 13 h 705"/>
                    <a:gd name="T36" fmla="*/ 151 w 266"/>
                    <a:gd name="T37"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6" h="705">
                      <a:moveTo>
                        <a:pt x="44" y="1"/>
                      </a:moveTo>
                      <a:cubicBezTo>
                        <a:pt x="15" y="110"/>
                        <a:pt x="15" y="110"/>
                        <a:pt x="15" y="110"/>
                      </a:cubicBezTo>
                      <a:cubicBezTo>
                        <a:pt x="1" y="160"/>
                        <a:pt x="1" y="212"/>
                        <a:pt x="15" y="261"/>
                      </a:cubicBezTo>
                      <a:cubicBezTo>
                        <a:pt x="29" y="310"/>
                        <a:pt x="29" y="310"/>
                        <a:pt x="29" y="310"/>
                      </a:cubicBezTo>
                      <a:cubicBezTo>
                        <a:pt x="37" y="341"/>
                        <a:pt x="37" y="374"/>
                        <a:pt x="27" y="405"/>
                      </a:cubicBezTo>
                      <a:cubicBezTo>
                        <a:pt x="15" y="445"/>
                        <a:pt x="15" y="445"/>
                        <a:pt x="15" y="445"/>
                      </a:cubicBezTo>
                      <a:cubicBezTo>
                        <a:pt x="0" y="489"/>
                        <a:pt x="9" y="538"/>
                        <a:pt x="36" y="576"/>
                      </a:cubicBezTo>
                      <a:cubicBezTo>
                        <a:pt x="62" y="611"/>
                        <a:pt x="84" y="659"/>
                        <a:pt x="56" y="705"/>
                      </a:cubicBezTo>
                      <a:cubicBezTo>
                        <a:pt x="56" y="705"/>
                        <a:pt x="152" y="649"/>
                        <a:pt x="188" y="524"/>
                      </a:cubicBezTo>
                      <a:cubicBezTo>
                        <a:pt x="195" y="501"/>
                        <a:pt x="206" y="479"/>
                        <a:pt x="221" y="460"/>
                      </a:cubicBezTo>
                      <a:cubicBezTo>
                        <a:pt x="221" y="460"/>
                        <a:pt x="221" y="460"/>
                        <a:pt x="221" y="460"/>
                      </a:cubicBezTo>
                      <a:cubicBezTo>
                        <a:pt x="235" y="441"/>
                        <a:pt x="242" y="418"/>
                        <a:pt x="240" y="395"/>
                      </a:cubicBezTo>
                      <a:cubicBezTo>
                        <a:pt x="233" y="322"/>
                        <a:pt x="233" y="322"/>
                        <a:pt x="233" y="322"/>
                      </a:cubicBezTo>
                      <a:cubicBezTo>
                        <a:pt x="232" y="310"/>
                        <a:pt x="235" y="298"/>
                        <a:pt x="240" y="287"/>
                      </a:cubicBezTo>
                      <a:cubicBezTo>
                        <a:pt x="253" y="266"/>
                        <a:pt x="266" y="220"/>
                        <a:pt x="221" y="154"/>
                      </a:cubicBezTo>
                      <a:cubicBezTo>
                        <a:pt x="211" y="141"/>
                        <a:pt x="206" y="125"/>
                        <a:pt x="204" y="109"/>
                      </a:cubicBezTo>
                      <a:cubicBezTo>
                        <a:pt x="203" y="103"/>
                        <a:pt x="203" y="103"/>
                        <a:pt x="203" y="103"/>
                      </a:cubicBezTo>
                      <a:cubicBezTo>
                        <a:pt x="199" y="69"/>
                        <a:pt x="185" y="38"/>
                        <a:pt x="162" y="13"/>
                      </a:cubicBezTo>
                      <a:cubicBezTo>
                        <a:pt x="151" y="0"/>
                        <a:pt x="151" y="0"/>
                        <a:pt x="151"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任意多边形: 形状 54"/>
                <p:cNvSpPr/>
                <p:nvPr/>
              </p:nvSpPr>
              <p:spPr bwMode="auto">
                <a:xfrm>
                  <a:off x="11241088" y="-7431088"/>
                  <a:ext cx="661988" cy="2166938"/>
                </a:xfrm>
                <a:custGeom>
                  <a:avLst/>
                  <a:gdLst>
                    <a:gd name="T0" fmla="*/ 32 w 212"/>
                    <a:gd name="T1" fmla="*/ 0 h 694"/>
                    <a:gd name="T2" fmla="*/ 0 w 212"/>
                    <a:gd name="T3" fmla="*/ 694 h 694"/>
                  </a:gdLst>
                  <a:ahLst/>
                  <a:cxnLst>
                    <a:cxn ang="0">
                      <a:pos x="T0" y="T1"/>
                    </a:cxn>
                    <a:cxn ang="0">
                      <a:pos x="T2" y="T3"/>
                    </a:cxn>
                  </a:cxnLst>
                  <a:rect l="0" t="0" r="r" b="b"/>
                  <a:pathLst>
                    <a:path w="212" h="694">
                      <a:moveTo>
                        <a:pt x="32" y="0"/>
                      </a:moveTo>
                      <a:cubicBezTo>
                        <a:pt x="32" y="0"/>
                        <a:pt x="212" y="279"/>
                        <a:pt x="0" y="694"/>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任意多边形: 形状 55"/>
                <p:cNvSpPr/>
                <p:nvPr/>
              </p:nvSpPr>
              <p:spPr bwMode="auto">
                <a:xfrm>
                  <a:off x="11075988" y="-7381876"/>
                  <a:ext cx="565150" cy="322263"/>
                </a:xfrm>
                <a:custGeom>
                  <a:avLst/>
                  <a:gdLst>
                    <a:gd name="T0" fmla="*/ 0 w 356"/>
                    <a:gd name="T1" fmla="*/ 203 h 203"/>
                    <a:gd name="T2" fmla="*/ 179 w 356"/>
                    <a:gd name="T3" fmla="*/ 0 h 203"/>
                    <a:gd name="T4" fmla="*/ 356 w 356"/>
                    <a:gd name="T5" fmla="*/ 89 h 203"/>
                  </a:gdLst>
                  <a:ahLst/>
                  <a:cxnLst>
                    <a:cxn ang="0">
                      <a:pos x="T0" y="T1"/>
                    </a:cxn>
                    <a:cxn ang="0">
                      <a:pos x="T2" y="T3"/>
                    </a:cxn>
                    <a:cxn ang="0">
                      <a:pos x="T4" y="T5"/>
                    </a:cxn>
                  </a:cxnLst>
                  <a:rect l="0" t="0" r="r" b="b"/>
                  <a:pathLst>
                    <a:path w="356" h="203">
                      <a:moveTo>
                        <a:pt x="0" y="203"/>
                      </a:moveTo>
                      <a:lnTo>
                        <a:pt x="179" y="0"/>
                      </a:lnTo>
                      <a:lnTo>
                        <a:pt x="356" y="89"/>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任意多边形: 形状 56"/>
                <p:cNvSpPr/>
                <p:nvPr/>
              </p:nvSpPr>
              <p:spPr bwMode="auto">
                <a:xfrm>
                  <a:off x="11088688" y="-7021513"/>
                  <a:ext cx="711200" cy="427038"/>
                </a:xfrm>
                <a:custGeom>
                  <a:avLst/>
                  <a:gdLst>
                    <a:gd name="T0" fmla="*/ 0 w 448"/>
                    <a:gd name="T1" fmla="*/ 269 h 269"/>
                    <a:gd name="T2" fmla="*/ 265 w 448"/>
                    <a:gd name="T3" fmla="*/ 0 h 269"/>
                    <a:gd name="T4" fmla="*/ 448 w 448"/>
                    <a:gd name="T5" fmla="*/ 128 h 269"/>
                  </a:gdLst>
                  <a:ahLst/>
                  <a:cxnLst>
                    <a:cxn ang="0">
                      <a:pos x="T0" y="T1"/>
                    </a:cxn>
                    <a:cxn ang="0">
                      <a:pos x="T2" y="T3"/>
                    </a:cxn>
                    <a:cxn ang="0">
                      <a:pos x="T4" y="T5"/>
                    </a:cxn>
                  </a:cxnLst>
                  <a:rect l="0" t="0" r="r" b="b"/>
                  <a:pathLst>
                    <a:path w="448" h="269">
                      <a:moveTo>
                        <a:pt x="0" y="269"/>
                      </a:moveTo>
                      <a:lnTo>
                        <a:pt x="265" y="0"/>
                      </a:lnTo>
                      <a:lnTo>
                        <a:pt x="448" y="128"/>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任意多边形: 形状 57"/>
                <p:cNvSpPr/>
                <p:nvPr/>
              </p:nvSpPr>
              <p:spPr bwMode="auto">
                <a:xfrm>
                  <a:off x="11122025" y="-6516688"/>
                  <a:ext cx="649288" cy="344488"/>
                </a:xfrm>
                <a:custGeom>
                  <a:avLst/>
                  <a:gdLst>
                    <a:gd name="T0" fmla="*/ 0 w 409"/>
                    <a:gd name="T1" fmla="*/ 217 h 217"/>
                    <a:gd name="T2" fmla="*/ 280 w 409"/>
                    <a:gd name="T3" fmla="*/ 0 h 217"/>
                    <a:gd name="T4" fmla="*/ 409 w 409"/>
                    <a:gd name="T5" fmla="*/ 107 h 217"/>
                  </a:gdLst>
                  <a:ahLst/>
                  <a:cxnLst>
                    <a:cxn ang="0">
                      <a:pos x="T0" y="T1"/>
                    </a:cxn>
                    <a:cxn ang="0">
                      <a:pos x="T2" y="T3"/>
                    </a:cxn>
                    <a:cxn ang="0">
                      <a:pos x="T4" y="T5"/>
                    </a:cxn>
                  </a:cxnLst>
                  <a:rect l="0" t="0" r="r" b="b"/>
                  <a:pathLst>
                    <a:path w="409" h="217">
                      <a:moveTo>
                        <a:pt x="0" y="217"/>
                      </a:moveTo>
                      <a:lnTo>
                        <a:pt x="280" y="0"/>
                      </a:lnTo>
                      <a:lnTo>
                        <a:pt x="409" y="107"/>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任意多边形: 形状 58"/>
                <p:cNvSpPr/>
                <p:nvPr/>
              </p:nvSpPr>
              <p:spPr bwMode="auto">
                <a:xfrm>
                  <a:off x="11072813" y="-6072188"/>
                  <a:ext cx="577850" cy="261938"/>
                </a:xfrm>
                <a:custGeom>
                  <a:avLst/>
                  <a:gdLst>
                    <a:gd name="T0" fmla="*/ 0 w 364"/>
                    <a:gd name="T1" fmla="*/ 165 h 165"/>
                    <a:gd name="T2" fmla="*/ 285 w 364"/>
                    <a:gd name="T3" fmla="*/ 0 h 165"/>
                    <a:gd name="T4" fmla="*/ 364 w 364"/>
                    <a:gd name="T5" fmla="*/ 114 h 165"/>
                  </a:gdLst>
                  <a:ahLst/>
                  <a:cxnLst>
                    <a:cxn ang="0">
                      <a:pos x="T0" y="T1"/>
                    </a:cxn>
                    <a:cxn ang="0">
                      <a:pos x="T2" y="T3"/>
                    </a:cxn>
                    <a:cxn ang="0">
                      <a:pos x="T4" y="T5"/>
                    </a:cxn>
                  </a:cxnLst>
                  <a:rect l="0" t="0" r="r" b="b"/>
                  <a:pathLst>
                    <a:path w="364" h="165">
                      <a:moveTo>
                        <a:pt x="0" y="165"/>
                      </a:moveTo>
                      <a:lnTo>
                        <a:pt x="285" y="0"/>
                      </a:lnTo>
                      <a:lnTo>
                        <a:pt x="364" y="114"/>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任意多边形: 形状 59"/>
                <p:cNvSpPr/>
                <p:nvPr/>
              </p:nvSpPr>
              <p:spPr bwMode="auto">
                <a:xfrm>
                  <a:off x="10242550" y="-7418388"/>
                  <a:ext cx="736600" cy="1304925"/>
                </a:xfrm>
                <a:custGeom>
                  <a:avLst/>
                  <a:gdLst>
                    <a:gd name="T0" fmla="*/ 200 w 236"/>
                    <a:gd name="T1" fmla="*/ 1 h 418"/>
                    <a:gd name="T2" fmla="*/ 45 w 236"/>
                    <a:gd name="T3" fmla="*/ 418 h 418"/>
                    <a:gd name="T4" fmla="*/ 236 w 236"/>
                    <a:gd name="T5" fmla="*/ 0 h 418"/>
                  </a:gdLst>
                  <a:ahLst/>
                  <a:cxnLst>
                    <a:cxn ang="0">
                      <a:pos x="T0" y="T1"/>
                    </a:cxn>
                    <a:cxn ang="0">
                      <a:pos x="T2" y="T3"/>
                    </a:cxn>
                    <a:cxn ang="0">
                      <a:pos x="T4" y="T5"/>
                    </a:cxn>
                  </a:cxnLst>
                  <a:rect l="0" t="0" r="r" b="b"/>
                  <a:pathLst>
                    <a:path w="236" h="418">
                      <a:moveTo>
                        <a:pt x="200" y="1"/>
                      </a:moveTo>
                      <a:cubicBezTo>
                        <a:pt x="0" y="272"/>
                        <a:pt x="45" y="418"/>
                        <a:pt x="45" y="418"/>
                      </a:cubicBezTo>
                      <a:cubicBezTo>
                        <a:pt x="45" y="418"/>
                        <a:pt x="211" y="349"/>
                        <a:pt x="236"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任意多边形: 形状 60"/>
                <p:cNvSpPr/>
                <p:nvPr/>
              </p:nvSpPr>
              <p:spPr bwMode="auto">
                <a:xfrm>
                  <a:off x="10382250" y="-7424738"/>
                  <a:ext cx="544513" cy="1311275"/>
                </a:xfrm>
                <a:custGeom>
                  <a:avLst/>
                  <a:gdLst>
                    <a:gd name="T0" fmla="*/ 174 w 174"/>
                    <a:gd name="T1" fmla="*/ 0 h 420"/>
                    <a:gd name="T2" fmla="*/ 0 w 174"/>
                    <a:gd name="T3" fmla="*/ 420 h 420"/>
                  </a:gdLst>
                  <a:ahLst/>
                  <a:cxnLst>
                    <a:cxn ang="0">
                      <a:pos x="T0" y="T1"/>
                    </a:cxn>
                    <a:cxn ang="0">
                      <a:pos x="T2" y="T3"/>
                    </a:cxn>
                  </a:cxnLst>
                  <a:rect l="0" t="0" r="r" b="b"/>
                  <a:pathLst>
                    <a:path w="174" h="420">
                      <a:moveTo>
                        <a:pt x="174" y="0"/>
                      </a:moveTo>
                      <a:cubicBezTo>
                        <a:pt x="174" y="0"/>
                        <a:pt x="44" y="365"/>
                        <a:pt x="0" y="42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任意多边形: 形状 61"/>
                <p:cNvSpPr/>
                <p:nvPr/>
              </p:nvSpPr>
              <p:spPr bwMode="auto">
                <a:xfrm>
                  <a:off x="10183813" y="-7434263"/>
                  <a:ext cx="569913" cy="468313"/>
                </a:xfrm>
                <a:custGeom>
                  <a:avLst/>
                  <a:gdLst>
                    <a:gd name="T0" fmla="*/ 98 w 183"/>
                    <a:gd name="T1" fmla="*/ 3 h 150"/>
                    <a:gd name="T2" fmla="*/ 34 w 183"/>
                    <a:gd name="T3" fmla="*/ 150 h 150"/>
                    <a:gd name="T4" fmla="*/ 116 w 183"/>
                    <a:gd name="T5" fmla="*/ 71 h 150"/>
                    <a:gd name="T6" fmla="*/ 183 w 183"/>
                    <a:gd name="T7" fmla="*/ 0 h 150"/>
                  </a:gdLst>
                  <a:ahLst/>
                  <a:cxnLst>
                    <a:cxn ang="0">
                      <a:pos x="T0" y="T1"/>
                    </a:cxn>
                    <a:cxn ang="0">
                      <a:pos x="T2" y="T3"/>
                    </a:cxn>
                    <a:cxn ang="0">
                      <a:pos x="T4" y="T5"/>
                    </a:cxn>
                    <a:cxn ang="0">
                      <a:pos x="T6" y="T7"/>
                    </a:cxn>
                  </a:cxnLst>
                  <a:rect l="0" t="0" r="r" b="b"/>
                  <a:pathLst>
                    <a:path w="183" h="150">
                      <a:moveTo>
                        <a:pt x="98" y="3"/>
                      </a:moveTo>
                      <a:cubicBezTo>
                        <a:pt x="98" y="3"/>
                        <a:pt x="0" y="100"/>
                        <a:pt x="34" y="150"/>
                      </a:cubicBezTo>
                      <a:cubicBezTo>
                        <a:pt x="34" y="150"/>
                        <a:pt x="12" y="114"/>
                        <a:pt x="116" y="71"/>
                      </a:cubicBezTo>
                      <a:cubicBezTo>
                        <a:pt x="116" y="71"/>
                        <a:pt x="177" y="50"/>
                        <a:pt x="183"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任意多边形: 形状 62"/>
                <p:cNvSpPr/>
                <p:nvPr/>
              </p:nvSpPr>
              <p:spPr bwMode="auto">
                <a:xfrm>
                  <a:off x="10277475" y="-7431088"/>
                  <a:ext cx="358775" cy="419100"/>
                </a:xfrm>
                <a:custGeom>
                  <a:avLst/>
                  <a:gdLst>
                    <a:gd name="T0" fmla="*/ 0 w 115"/>
                    <a:gd name="T1" fmla="*/ 134 h 134"/>
                    <a:gd name="T2" fmla="*/ 115 w 115"/>
                    <a:gd name="T3" fmla="*/ 0 h 134"/>
                  </a:gdLst>
                  <a:ahLst/>
                  <a:cxnLst>
                    <a:cxn ang="0">
                      <a:pos x="T0" y="T1"/>
                    </a:cxn>
                    <a:cxn ang="0">
                      <a:pos x="T2" y="T3"/>
                    </a:cxn>
                  </a:cxnLst>
                  <a:rect l="0" t="0" r="r" b="b"/>
                  <a:pathLst>
                    <a:path w="115" h="134">
                      <a:moveTo>
                        <a:pt x="0" y="134"/>
                      </a:moveTo>
                      <a:cubicBezTo>
                        <a:pt x="0" y="134"/>
                        <a:pt x="7" y="70"/>
                        <a:pt x="115" y="0"/>
                      </a:cubicBez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10" name="任意多边形: 形状 9"/>
            <p:cNvSpPr/>
            <p:nvPr/>
          </p:nvSpPr>
          <p:spPr>
            <a:xfrm rot="19291168">
              <a:off x="831296" y="743172"/>
              <a:ext cx="1551629" cy="1661226"/>
            </a:xfrm>
            <a:custGeom>
              <a:avLst/>
              <a:gdLst>
                <a:gd name="connsiteX0" fmla="*/ 0 w 1726506"/>
                <a:gd name="connsiteY0" fmla="*/ 1056790 h 2113579"/>
                <a:gd name="connsiteX1" fmla="*/ 863253 w 1726506"/>
                <a:gd name="connsiteY1" fmla="*/ 0 h 2113579"/>
                <a:gd name="connsiteX2" fmla="*/ 1726506 w 1726506"/>
                <a:gd name="connsiteY2" fmla="*/ 1056790 h 2113579"/>
                <a:gd name="connsiteX3" fmla="*/ 863253 w 1726506"/>
                <a:gd name="connsiteY3" fmla="*/ 2113580 h 2113579"/>
                <a:gd name="connsiteX4" fmla="*/ 0 w 1726506"/>
                <a:gd name="connsiteY4" fmla="*/ 1056790 h 2113579"/>
                <a:gd name="connsiteX0-1" fmla="*/ 863253 w 1726506"/>
                <a:gd name="connsiteY0-2" fmla="*/ 0 h 2113580"/>
                <a:gd name="connsiteX1-3" fmla="*/ 1726506 w 1726506"/>
                <a:gd name="connsiteY1-4" fmla="*/ 1056790 h 2113580"/>
                <a:gd name="connsiteX2-5" fmla="*/ 863253 w 1726506"/>
                <a:gd name="connsiteY2-6" fmla="*/ 2113580 h 2113580"/>
                <a:gd name="connsiteX3-7" fmla="*/ 0 w 1726506"/>
                <a:gd name="connsiteY3-8" fmla="*/ 1056790 h 2113580"/>
                <a:gd name="connsiteX4-9" fmla="*/ 954693 w 1726506"/>
                <a:gd name="connsiteY4-10" fmla="*/ 91440 h 2113580"/>
                <a:gd name="connsiteX0-11" fmla="*/ 863253 w 1726506"/>
                <a:gd name="connsiteY0-12" fmla="*/ 0 h 2113580"/>
                <a:gd name="connsiteX1-13" fmla="*/ 1726506 w 1726506"/>
                <a:gd name="connsiteY1-14" fmla="*/ 1056790 h 2113580"/>
                <a:gd name="connsiteX2-15" fmla="*/ 863253 w 1726506"/>
                <a:gd name="connsiteY2-16" fmla="*/ 2113580 h 2113580"/>
                <a:gd name="connsiteX3-17" fmla="*/ 0 w 1726506"/>
                <a:gd name="connsiteY3-18" fmla="*/ 1056790 h 2113580"/>
                <a:gd name="connsiteX0-19" fmla="*/ 1726506 w 1726506"/>
                <a:gd name="connsiteY0-20" fmla="*/ 0 h 1056790"/>
                <a:gd name="connsiteX1-21" fmla="*/ 863253 w 1726506"/>
                <a:gd name="connsiteY1-22" fmla="*/ 1056790 h 1056790"/>
                <a:gd name="connsiteX2-23" fmla="*/ 0 w 1726506"/>
                <a:gd name="connsiteY2-24" fmla="*/ 0 h 1056790"/>
                <a:gd name="connsiteX0-25" fmla="*/ 1581868 w 1581868"/>
                <a:gd name="connsiteY0-26" fmla="*/ 602916 h 1671231"/>
                <a:gd name="connsiteX1-27" fmla="*/ 718615 w 1581868"/>
                <a:gd name="connsiteY1-28" fmla="*/ 1659706 h 1671231"/>
                <a:gd name="connsiteX2-29" fmla="*/ 0 w 1581868"/>
                <a:gd name="connsiteY2-30" fmla="*/ 0 h 1671231"/>
                <a:gd name="connsiteX0-31" fmla="*/ 1613730 w 1613730"/>
                <a:gd name="connsiteY0-32" fmla="*/ 602916 h 1671231"/>
                <a:gd name="connsiteX1-33" fmla="*/ 750477 w 1613730"/>
                <a:gd name="connsiteY1-34" fmla="*/ 1659706 h 1671231"/>
                <a:gd name="connsiteX2-35" fmla="*/ 31862 w 1613730"/>
                <a:gd name="connsiteY2-36" fmla="*/ 0 h 1671231"/>
                <a:gd name="connsiteX0-37" fmla="*/ 1537731 w 1537731"/>
                <a:gd name="connsiteY0-38" fmla="*/ 238700 h 1661013"/>
                <a:gd name="connsiteX1-39" fmla="*/ 749996 w 1537731"/>
                <a:gd name="connsiteY1-40" fmla="*/ 1659706 h 1661013"/>
                <a:gd name="connsiteX2-41" fmla="*/ 31381 w 1537731"/>
                <a:gd name="connsiteY2-42" fmla="*/ 0 h 1661013"/>
                <a:gd name="connsiteX0-43" fmla="*/ 1555767 w 1555767"/>
                <a:gd name="connsiteY0-44" fmla="*/ 262073 h 1661310"/>
                <a:gd name="connsiteX1-45" fmla="*/ 750108 w 1555767"/>
                <a:gd name="connsiteY1-46" fmla="*/ 1659706 h 1661310"/>
                <a:gd name="connsiteX2-47" fmla="*/ 31493 w 1555767"/>
                <a:gd name="connsiteY2-48" fmla="*/ 0 h 1661310"/>
                <a:gd name="connsiteX0-49" fmla="*/ 1546147 w 1546147"/>
                <a:gd name="connsiteY0-50" fmla="*/ 297060 h 1661825"/>
                <a:gd name="connsiteX1-51" fmla="*/ 750049 w 1546147"/>
                <a:gd name="connsiteY1-52" fmla="*/ 1659706 h 1661825"/>
                <a:gd name="connsiteX2-53" fmla="*/ 31434 w 1546147"/>
                <a:gd name="connsiteY2-54" fmla="*/ 0 h 1661825"/>
                <a:gd name="connsiteX0-55" fmla="*/ 1551629 w 1551629"/>
                <a:gd name="connsiteY0-56" fmla="*/ 255764 h 1661226"/>
                <a:gd name="connsiteX1-57" fmla="*/ 750082 w 1551629"/>
                <a:gd name="connsiteY1-58" fmla="*/ 1659706 h 1661226"/>
                <a:gd name="connsiteX2-59" fmla="*/ 31467 w 1551629"/>
                <a:gd name="connsiteY2-60" fmla="*/ 0 h 1661226"/>
              </a:gdLst>
              <a:ahLst/>
              <a:cxnLst>
                <a:cxn ang="0">
                  <a:pos x="connsiteX0-1" y="connsiteY0-2"/>
                </a:cxn>
                <a:cxn ang="0">
                  <a:pos x="connsiteX1-3" y="connsiteY1-4"/>
                </a:cxn>
                <a:cxn ang="0">
                  <a:pos x="connsiteX2-5" y="connsiteY2-6"/>
                </a:cxn>
              </a:cxnLst>
              <a:rect l="l" t="t" r="r" b="b"/>
              <a:pathLst>
                <a:path w="1551629" h="1661226">
                  <a:moveTo>
                    <a:pt x="1551629" y="255764"/>
                  </a:moveTo>
                  <a:cubicBezTo>
                    <a:pt x="1551629" y="839413"/>
                    <a:pt x="1003442" y="1702333"/>
                    <a:pt x="750082" y="1659706"/>
                  </a:cubicBezTo>
                  <a:cubicBezTo>
                    <a:pt x="496722" y="1617079"/>
                    <a:pt x="-149305" y="811068"/>
                    <a:pt x="31467" y="0"/>
                  </a:cubicBezTo>
                </a:path>
              </a:pathLst>
            </a:custGeom>
            <a:no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标题 4"/>
          <p:cNvSpPr>
            <a:spLocks noGrp="1"/>
          </p:cNvSpPr>
          <p:nvPr>
            <p:ph type="title" hasCustomPrompt="1"/>
          </p:nvPr>
        </p:nvSpPr>
        <p:spPr>
          <a:xfrm>
            <a:off x="2270987" y="1089025"/>
            <a:ext cx="7637325" cy="2608263"/>
          </a:xfrm>
          <a:prstGeom prst="rect">
            <a:avLst/>
          </a:prstGeom>
          <a:noFill/>
        </p:spPr>
        <p:txBody>
          <a:bodyPr wrap="square" anchor="b">
            <a:normAutofit/>
          </a:bodyPr>
          <a:lstStyle>
            <a:lvl1pPr algn="ctr">
              <a:lnSpc>
                <a:spcPct val="100000"/>
              </a:lnSpc>
              <a:defRPr sz="6000">
                <a:ln w="19050">
                  <a:noFill/>
                </a:ln>
                <a:solidFill>
                  <a:schemeClr val="tx1"/>
                </a:solidFill>
              </a:defRPr>
            </a:lvl1pPr>
          </a:lstStyle>
          <a:p>
            <a:pPr lvl="0"/>
            <a:r>
              <a:rPr lang="en-US"/>
              <a:t>Click to add title</a:t>
            </a:r>
            <a:endParaRPr lang="en-US"/>
          </a:p>
        </p:txBody>
      </p:sp>
      <p:sp>
        <p:nvSpPr>
          <p:cNvPr id="4" name="文本占位符 3"/>
          <p:cNvSpPr>
            <a:spLocks noGrp="1"/>
          </p:cNvSpPr>
          <p:nvPr>
            <p:ph type="body" sz="quarter" idx="13" hasCustomPrompt="1"/>
          </p:nvPr>
        </p:nvSpPr>
        <p:spPr>
          <a:xfrm>
            <a:off x="2270987" y="4629984"/>
            <a:ext cx="7637324" cy="276999"/>
          </a:xfrm>
          <a:prstGeom prst="rect">
            <a:avLst/>
          </a:prstGeom>
        </p:spPr>
        <p:txBody>
          <a:bodyPr wrap="square" lIns="90000">
            <a:normAutofit/>
          </a:bodyPr>
          <a:lstStyle>
            <a:lvl1pPr marL="0" indent="0" algn="ctr">
              <a:lnSpc>
                <a:spcPct val="100000"/>
              </a:lnSpc>
              <a:buNone/>
              <a:defRPr sz="1200">
                <a:solidFill>
                  <a:schemeClr val="tx1"/>
                </a:solidFill>
              </a:defRPr>
            </a:lvl1pPr>
          </a:lstStyle>
          <a:p>
            <a:pPr lvl="0"/>
            <a:r>
              <a:rPr lang="en-US"/>
              <a:t>Presenter name</a:t>
            </a:r>
            <a:endParaRPr lang="en-US"/>
          </a:p>
        </p:txBody>
      </p:sp>
      <p:sp>
        <p:nvSpPr>
          <p:cNvPr id="7" name="文本占位符 6"/>
          <p:cNvSpPr>
            <a:spLocks noGrp="1"/>
          </p:cNvSpPr>
          <p:nvPr>
            <p:ph type="body" sz="quarter" idx="14" hasCustomPrompt="1"/>
          </p:nvPr>
        </p:nvSpPr>
        <p:spPr>
          <a:xfrm>
            <a:off x="2270987" y="4945083"/>
            <a:ext cx="7637324" cy="276999"/>
          </a:xfrm>
          <a:prstGeom prst="rect">
            <a:avLst/>
          </a:prstGeom>
        </p:spPr>
        <p:txBody>
          <a:bodyPr wrap="none">
            <a:normAutofit/>
          </a:bodyPr>
          <a:lstStyle>
            <a:lvl1pPr marL="0" indent="0" algn="ctr">
              <a:lnSpc>
                <a:spcPct val="100000"/>
              </a:lnSpc>
              <a:buNone/>
              <a:defRPr sz="1200">
                <a:solidFill>
                  <a:schemeClr val="tx1"/>
                </a:solidFill>
              </a:defRPr>
            </a:lvl1pPr>
          </a:lstStyle>
          <a:p>
            <a:pPr lvl="0"/>
            <a:r>
              <a:rPr lang="en-US"/>
              <a:t>www.officeplus.cn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7" name="组合 6"/>
          <p:cNvGrpSpPr/>
          <p:nvPr/>
        </p:nvGrpSpPr>
        <p:grpSpPr>
          <a:xfrm>
            <a:off x="-15832" y="1"/>
            <a:ext cx="12207832" cy="6858000"/>
            <a:chOff x="-15832" y="1"/>
            <a:chExt cx="12207832" cy="6858000"/>
          </a:xfrm>
        </p:grpSpPr>
        <p:grpSp>
          <p:nvGrpSpPr>
            <p:cNvPr id="8" name="组合 7"/>
            <p:cNvGrpSpPr/>
            <p:nvPr/>
          </p:nvGrpSpPr>
          <p:grpSpPr>
            <a:xfrm>
              <a:off x="6921500" y="6409690"/>
              <a:ext cx="5270500" cy="448311"/>
              <a:chOff x="5820229" y="5994400"/>
              <a:chExt cx="6371771" cy="863602"/>
            </a:xfrm>
          </p:grpSpPr>
          <p:sp>
            <p:nvSpPr>
              <p:cNvPr id="14" name="任意多边形: 形状 13"/>
              <p:cNvSpPr/>
              <p:nvPr/>
            </p:nvSpPr>
            <p:spPr>
              <a:xfrm>
                <a:off x="5820229" y="6235702"/>
                <a:ext cx="6371771" cy="622300"/>
              </a:xfrm>
              <a:custGeom>
                <a:avLst/>
                <a:gdLst>
                  <a:gd name="connsiteX0" fmla="*/ 1587141 w 4597768"/>
                  <a:gd name="connsiteY0" fmla="*/ 197 h 724749"/>
                  <a:gd name="connsiteX1" fmla="*/ 2500579 w 4597768"/>
                  <a:gd name="connsiteY1" fmla="*/ 150299 h 724749"/>
                  <a:gd name="connsiteX2" fmla="*/ 4480314 w 4597768"/>
                  <a:gd name="connsiteY2" fmla="*/ 282622 h 724749"/>
                  <a:gd name="connsiteX3" fmla="*/ 4597768 w 4597768"/>
                  <a:gd name="connsiteY3" fmla="*/ 241241 h 724749"/>
                  <a:gd name="connsiteX4" fmla="*/ 4597768 w 4597768"/>
                  <a:gd name="connsiteY4" fmla="*/ 724749 h 724749"/>
                  <a:gd name="connsiteX5" fmla="*/ 0 w 4597768"/>
                  <a:gd name="connsiteY5" fmla="*/ 724749 h 724749"/>
                  <a:gd name="connsiteX6" fmla="*/ 2096 w 4597768"/>
                  <a:gd name="connsiteY6" fmla="*/ 721436 h 724749"/>
                  <a:gd name="connsiteX7" fmla="*/ 1587141 w 4597768"/>
                  <a:gd name="connsiteY7" fmla="*/ 197 h 724749"/>
                  <a:gd name="connsiteX0-1" fmla="*/ 1587141 w 4597768"/>
                  <a:gd name="connsiteY0-2" fmla="*/ 197 h 724749"/>
                  <a:gd name="connsiteX1-3" fmla="*/ 2500579 w 4597768"/>
                  <a:gd name="connsiteY1-4" fmla="*/ 150299 h 724749"/>
                  <a:gd name="connsiteX2-5" fmla="*/ 4480314 w 4597768"/>
                  <a:gd name="connsiteY2-6" fmla="*/ 282622 h 724749"/>
                  <a:gd name="connsiteX3-7" fmla="*/ 4597768 w 4597768"/>
                  <a:gd name="connsiteY3-8" fmla="*/ 241241 h 724749"/>
                  <a:gd name="connsiteX4-9" fmla="*/ 4597768 w 4597768"/>
                  <a:gd name="connsiteY4-10" fmla="*/ 724749 h 724749"/>
                  <a:gd name="connsiteX5-11" fmla="*/ 0 w 4597768"/>
                  <a:gd name="connsiteY5-12" fmla="*/ 724749 h 724749"/>
                  <a:gd name="connsiteX6-13" fmla="*/ 2096 w 4597768"/>
                  <a:gd name="connsiteY6-14" fmla="*/ 721436 h 724749"/>
                  <a:gd name="connsiteX7-15" fmla="*/ 1587141 w 4597768"/>
                  <a:gd name="connsiteY7-16" fmla="*/ 197 h 7247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597768" h="724749">
                    <a:moveTo>
                      <a:pt x="1587141" y="197"/>
                    </a:moveTo>
                    <a:cubicBezTo>
                      <a:pt x="1852766" y="3460"/>
                      <a:pt x="2243100" y="47472"/>
                      <a:pt x="2500579" y="150299"/>
                    </a:cubicBezTo>
                    <a:cubicBezTo>
                      <a:pt x="2758058" y="253126"/>
                      <a:pt x="3367780" y="635900"/>
                      <a:pt x="4480314" y="282622"/>
                    </a:cubicBezTo>
                    <a:lnTo>
                      <a:pt x="4597768" y="241241"/>
                    </a:lnTo>
                    <a:lnTo>
                      <a:pt x="4597768" y="724749"/>
                    </a:lnTo>
                    <a:lnTo>
                      <a:pt x="0" y="724749"/>
                    </a:lnTo>
                    <a:lnTo>
                      <a:pt x="2096" y="721436"/>
                    </a:lnTo>
                    <a:cubicBezTo>
                      <a:pt x="66321" y="623464"/>
                      <a:pt x="524645" y="-12852"/>
                      <a:pt x="1587141" y="197"/>
                    </a:cubicBezTo>
                    <a:close/>
                  </a:path>
                </a:pathLst>
              </a:custGeom>
              <a:gradFill>
                <a:gsLst>
                  <a:gs pos="0">
                    <a:schemeClr val="accent2">
                      <a:alpha val="20000"/>
                    </a:schemeClr>
                  </a:gs>
                  <a:gs pos="100000">
                    <a:schemeClr val="accent2"/>
                  </a:gs>
                </a:gsLst>
                <a:lin ang="3000000" scaled="0"/>
              </a:gradFill>
              <a:ln w="21930" cap="flat">
                <a:noFill/>
                <a:prstDash val="solid"/>
                <a:miter/>
              </a:ln>
            </p:spPr>
            <p:txBody>
              <a:bodyPr wrap="square" rtlCol="0" anchor="ctr">
                <a:noAutofit/>
              </a:bodyPr>
              <a:lstStyle/>
              <a:p>
                <a:pPr lvl="0"/>
                <a:endParaRPr lang="zh-CN" altLang="en-US"/>
              </a:p>
            </p:txBody>
          </p:sp>
          <p:sp>
            <p:nvSpPr>
              <p:cNvPr id="15" name="任意多边形: 形状 14"/>
              <p:cNvSpPr/>
              <p:nvPr/>
            </p:nvSpPr>
            <p:spPr>
              <a:xfrm>
                <a:off x="8432473" y="5994400"/>
                <a:ext cx="3759527" cy="863600"/>
              </a:xfrm>
              <a:custGeom>
                <a:avLst/>
                <a:gdLst>
                  <a:gd name="connsiteX0" fmla="*/ 2494723 w 3759527"/>
                  <a:gd name="connsiteY0" fmla="*/ 235 h 863600"/>
                  <a:gd name="connsiteX1" fmla="*/ 3536474 w 3759527"/>
                  <a:gd name="connsiteY1" fmla="*/ 99921 h 863600"/>
                  <a:gd name="connsiteX2" fmla="*/ 3759527 w 3759527"/>
                  <a:gd name="connsiteY2" fmla="*/ 144740 h 863600"/>
                  <a:gd name="connsiteX3" fmla="*/ 3759527 w 3759527"/>
                  <a:gd name="connsiteY3" fmla="*/ 863600 h 863600"/>
                  <a:gd name="connsiteX4" fmla="*/ 0 w 3759527"/>
                  <a:gd name="connsiteY4" fmla="*/ 863600 h 863600"/>
                  <a:gd name="connsiteX5" fmla="*/ 3292 w 3759527"/>
                  <a:gd name="connsiteY5" fmla="*/ 859655 h 863600"/>
                  <a:gd name="connsiteX6" fmla="*/ 2494723 w 3759527"/>
                  <a:gd name="connsiteY6" fmla="*/ 235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9527" h="863600">
                    <a:moveTo>
                      <a:pt x="2494723" y="235"/>
                    </a:moveTo>
                    <a:cubicBezTo>
                      <a:pt x="2807862" y="3151"/>
                      <a:pt x="3154387" y="33270"/>
                      <a:pt x="3536474" y="99921"/>
                    </a:cubicBezTo>
                    <a:lnTo>
                      <a:pt x="3759527" y="144740"/>
                    </a:lnTo>
                    <a:lnTo>
                      <a:pt x="3759527" y="863600"/>
                    </a:lnTo>
                    <a:lnTo>
                      <a:pt x="0" y="863600"/>
                    </a:lnTo>
                    <a:lnTo>
                      <a:pt x="3292" y="859655"/>
                    </a:lnTo>
                    <a:cubicBezTo>
                      <a:pt x="104243" y="742913"/>
                      <a:pt x="824653" y="-15315"/>
                      <a:pt x="2494723" y="235"/>
                    </a:cubicBezTo>
                    <a:close/>
                  </a:path>
                </a:pathLst>
              </a:custGeom>
              <a:gradFill>
                <a:gsLst>
                  <a:gs pos="0">
                    <a:schemeClr val="accent1">
                      <a:alpha val="20000"/>
                    </a:schemeClr>
                  </a:gs>
                  <a:gs pos="85000">
                    <a:schemeClr val="accent1"/>
                  </a:gs>
                </a:gsLst>
                <a:lin ang="0" scaled="1"/>
              </a:gradFill>
              <a:ln w="21930" cap="flat">
                <a:noFill/>
                <a:prstDash val="solid"/>
                <a:miter/>
              </a:ln>
            </p:spPr>
            <p:txBody>
              <a:bodyPr wrap="square" rtlCol="0" anchor="ctr">
                <a:noAutofit/>
              </a:bodyPr>
              <a:lstStyle/>
              <a:p>
                <a:endParaRPr lang="zh-CN" altLang="en-US"/>
              </a:p>
            </p:txBody>
          </p:sp>
        </p:grpSp>
        <p:grpSp>
          <p:nvGrpSpPr>
            <p:cNvPr id="10" name="组合 9"/>
            <p:cNvGrpSpPr/>
            <p:nvPr/>
          </p:nvGrpSpPr>
          <p:grpSpPr>
            <a:xfrm>
              <a:off x="-15832" y="1"/>
              <a:ext cx="2835232" cy="1701242"/>
              <a:chOff x="-24145" y="0"/>
              <a:chExt cx="5752317" cy="3451600"/>
            </a:xfrm>
          </p:grpSpPr>
          <p:sp>
            <p:nvSpPr>
              <p:cNvPr id="12" name="任意多边形: 形状 11"/>
              <p:cNvSpPr/>
              <p:nvPr/>
            </p:nvSpPr>
            <p:spPr>
              <a:xfrm>
                <a:off x="-24145" y="0"/>
                <a:ext cx="5752317" cy="3451600"/>
              </a:xfrm>
              <a:custGeom>
                <a:avLst/>
                <a:gdLst>
                  <a:gd name="connsiteX0" fmla="*/ -1303 w 5752317"/>
                  <a:gd name="connsiteY0" fmla="*/ 3451055 h 3451600"/>
                  <a:gd name="connsiteX1" fmla="*/ 483413 w 5752317"/>
                  <a:gd name="connsiteY1" fmla="*/ 1749932 h 3451600"/>
                  <a:gd name="connsiteX2" fmla="*/ 2142534 w 5752317"/>
                  <a:gd name="connsiteY2" fmla="*/ 1092374 h 3451600"/>
                  <a:gd name="connsiteX3" fmla="*/ 4763943 w 5752317"/>
                  <a:gd name="connsiteY3" fmla="*/ 615849 h 3451600"/>
                  <a:gd name="connsiteX4" fmla="*/ 5751014 w 5752317"/>
                  <a:gd name="connsiteY4" fmla="*/ -545 h 3451600"/>
                  <a:gd name="connsiteX5" fmla="*/ 38600 w 5752317"/>
                  <a:gd name="connsiteY5" fmla="*/ -545 h 345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2317" h="3451600">
                    <a:moveTo>
                      <a:pt x="-1303" y="3451055"/>
                    </a:moveTo>
                    <a:cubicBezTo>
                      <a:pt x="-1303" y="3451055"/>
                      <a:pt x="523735" y="3278423"/>
                      <a:pt x="483413" y="1749932"/>
                    </a:cubicBezTo>
                    <a:cubicBezTo>
                      <a:pt x="485723" y="1569109"/>
                      <a:pt x="697208" y="821245"/>
                      <a:pt x="2142534" y="1092374"/>
                    </a:cubicBezTo>
                    <a:cubicBezTo>
                      <a:pt x="2940592" y="1273198"/>
                      <a:pt x="3728567" y="1486994"/>
                      <a:pt x="4763943" y="615849"/>
                    </a:cubicBezTo>
                    <a:cubicBezTo>
                      <a:pt x="4910953" y="488371"/>
                      <a:pt x="5751014" y="-545"/>
                      <a:pt x="5751014" y="-545"/>
                    </a:cubicBezTo>
                    <a:lnTo>
                      <a:pt x="38600" y="-545"/>
                    </a:lnTo>
                    <a:close/>
                  </a:path>
                </a:pathLst>
              </a:custGeom>
              <a:solidFill>
                <a:schemeClr val="accent2">
                  <a:alpha val="15000"/>
                </a:schemeClr>
              </a:solidFill>
              <a:ln w="20997" cap="flat">
                <a:noFill/>
                <a:prstDash val="solid"/>
                <a:miter/>
              </a:ln>
            </p:spPr>
            <p:txBody>
              <a:bodyPr rtlCol="0" anchor="ctr"/>
              <a:lstStyle/>
              <a:p>
                <a:endParaRPr lang="zh-CN" altLang="en-US" dirty="0"/>
              </a:p>
            </p:txBody>
          </p:sp>
          <p:sp>
            <p:nvSpPr>
              <p:cNvPr id="13" name="任意多边形: 形状 12"/>
              <p:cNvSpPr/>
              <p:nvPr/>
            </p:nvSpPr>
            <p:spPr>
              <a:xfrm>
                <a:off x="-1" y="0"/>
                <a:ext cx="4000500" cy="967956"/>
              </a:xfrm>
              <a:custGeom>
                <a:avLst/>
                <a:gdLst>
                  <a:gd name="connsiteX0" fmla="*/ 0 w 5103446"/>
                  <a:gd name="connsiteY0" fmla="*/ 0 h 1234824"/>
                  <a:gd name="connsiteX1" fmla="*/ 5103446 w 5103446"/>
                  <a:gd name="connsiteY1" fmla="*/ 0 h 1234824"/>
                  <a:gd name="connsiteX2" fmla="*/ 5022213 w 5103446"/>
                  <a:gd name="connsiteY2" fmla="*/ 136874 h 1234824"/>
                  <a:gd name="connsiteX3" fmla="*/ 2029636 w 5103446"/>
                  <a:gd name="connsiteY3" fmla="*/ 965577 h 1234824"/>
                  <a:gd name="connsiteX4" fmla="*/ 59488 w 5103446"/>
                  <a:gd name="connsiteY4" fmla="*/ 1203275 h 1234824"/>
                  <a:gd name="connsiteX5" fmla="*/ 0 w 5103446"/>
                  <a:gd name="connsiteY5" fmla="*/ 1234824 h 123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3446" h="1234824">
                    <a:moveTo>
                      <a:pt x="0" y="0"/>
                    </a:moveTo>
                    <a:lnTo>
                      <a:pt x="5103446" y="0"/>
                    </a:lnTo>
                    <a:lnTo>
                      <a:pt x="5022213" y="136874"/>
                    </a:lnTo>
                    <a:cubicBezTo>
                      <a:pt x="4515804" y="889860"/>
                      <a:pt x="3412365" y="1156937"/>
                      <a:pt x="2029636" y="965577"/>
                    </a:cubicBezTo>
                    <a:cubicBezTo>
                      <a:pt x="1015636" y="825248"/>
                      <a:pt x="366300" y="1049447"/>
                      <a:pt x="59488" y="1203275"/>
                    </a:cubicBezTo>
                    <a:lnTo>
                      <a:pt x="0" y="1234824"/>
                    </a:lnTo>
                    <a:close/>
                  </a:path>
                </a:pathLst>
              </a:custGeom>
              <a:gradFill>
                <a:gsLst>
                  <a:gs pos="0">
                    <a:schemeClr val="accent1">
                      <a:alpha val="20000"/>
                    </a:schemeClr>
                  </a:gs>
                  <a:gs pos="85000">
                    <a:schemeClr val="accent1"/>
                  </a:gs>
                </a:gsLst>
                <a:lin ang="0" scaled="1"/>
              </a:gradFill>
              <a:ln w="21930" cap="flat">
                <a:noFill/>
                <a:prstDash val="solid"/>
                <a:miter/>
              </a:ln>
            </p:spPr>
            <p:txBody>
              <a:bodyPr wrap="square" rtlCol="0" anchor="ctr">
                <a:noAutofit/>
              </a:bodyPr>
              <a:lstStyle/>
              <a:p>
                <a:pPr lvl="0"/>
                <a:endParaRPr lang="zh-CN" altLang="en-US"/>
              </a:p>
            </p:txBody>
          </p:sp>
        </p:grp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a:xfrm>
            <a:off x="2160656" y="1089025"/>
            <a:ext cx="7857988" cy="2247095"/>
          </a:xfrm>
        </p:spPr>
        <p:txBody>
          <a:bodyPr/>
          <a:lstStyle/>
          <a:p>
            <a:r>
              <a:rPr lang="zh-CN" altLang="en-US" dirty="0"/>
              <a:t>程序设计基础课程设计</a:t>
            </a:r>
            <a:endParaRPr lang="en-US" dirty="0"/>
          </a:p>
        </p:txBody>
      </p:sp>
      <p:sp>
        <p:nvSpPr>
          <p:cNvPr id="9" name="副标题 8"/>
          <p:cNvSpPr>
            <a:spLocks noGrp="1"/>
          </p:cNvSpPr>
          <p:nvPr>
            <p:ph type="subTitle" sz="quarter" idx="1" hasCustomPrompt="1"/>
          </p:nvPr>
        </p:nvSpPr>
        <p:spPr>
          <a:xfrm>
            <a:off x="2160656" y="3451050"/>
            <a:ext cx="7857988" cy="658989"/>
          </a:xfrm>
        </p:spPr>
        <p:txBody>
          <a:bodyPr>
            <a:normAutofit/>
          </a:bodyPr>
          <a:lstStyle/>
          <a:p>
            <a:r>
              <a:rPr lang="zh-CN" altLang="en-US" sz="3200" kern="3300" spc="600" dirty="0">
                <a:solidFill>
                  <a:schemeClr val="accent4">
                    <a:lumMod val="50000"/>
                  </a:schemeClr>
                </a:solidFill>
              </a:rPr>
              <a:t>一元多项式计算器</a:t>
            </a:r>
            <a:endParaRPr lang="en-US" sz="3200" kern="3300" spc="600" dirty="0">
              <a:solidFill>
                <a:schemeClr val="accent4">
                  <a:lumMod val="50000"/>
                </a:schemeClr>
              </a:solidFill>
            </a:endParaRPr>
          </a:p>
        </p:txBody>
      </p:sp>
      <p:sp>
        <p:nvSpPr>
          <p:cNvPr id="4" name="文本占位符 3"/>
          <p:cNvSpPr>
            <a:spLocks noGrp="1"/>
          </p:cNvSpPr>
          <p:nvPr>
            <p:ph type="body" sz="quarter" idx="13" hasCustomPrompt="1"/>
          </p:nvPr>
        </p:nvSpPr>
        <p:spPr>
          <a:xfrm>
            <a:off x="2160656" y="4389061"/>
            <a:ext cx="7857987" cy="276999"/>
          </a:xfrm>
        </p:spPr>
        <p:txBody>
          <a:bodyPr>
            <a:noAutofit/>
          </a:bodyPr>
          <a:lstStyle/>
          <a:p>
            <a:pPr lvl="0"/>
            <a:r>
              <a:rPr lang="zh-CN" altLang="en-US" sz="1800" dirty="0">
                <a:solidFill>
                  <a:schemeClr val="accent4">
                    <a:lumMod val="50000"/>
                  </a:schemeClr>
                </a:solidFill>
              </a:rPr>
              <a:t>计卓</a:t>
            </a:r>
            <a:r>
              <a:rPr lang="en-US" altLang="zh-CN" sz="1800" dirty="0">
                <a:solidFill>
                  <a:schemeClr val="accent4">
                    <a:lumMod val="50000"/>
                  </a:schemeClr>
                </a:solidFill>
              </a:rPr>
              <a:t>231</a:t>
            </a:r>
            <a:r>
              <a:rPr lang="zh-CN" altLang="en-US" sz="1800" dirty="0">
                <a:solidFill>
                  <a:schemeClr val="accent4">
                    <a:lumMod val="50000"/>
                  </a:schemeClr>
                </a:solidFill>
              </a:rPr>
              <a:t>班          </a:t>
            </a:r>
            <a:endParaRPr lang="en-US" sz="1800" dirty="0">
              <a:solidFill>
                <a:schemeClr val="accent4">
                  <a:lumMod val="50000"/>
                </a:schemeClr>
              </a:solidFill>
            </a:endParaRPr>
          </a:p>
        </p:txBody>
      </p:sp>
      <p:sp>
        <p:nvSpPr>
          <p:cNvPr id="7" name="文本占位符 6"/>
          <p:cNvSpPr>
            <a:spLocks noGrp="1"/>
          </p:cNvSpPr>
          <p:nvPr>
            <p:ph type="body" sz="quarter" idx="14" hasCustomPrompt="1"/>
          </p:nvPr>
        </p:nvSpPr>
        <p:spPr>
          <a:xfrm>
            <a:off x="2160655" y="4945082"/>
            <a:ext cx="7857987" cy="1129146"/>
          </a:xfrm>
        </p:spPr>
        <p:txBody>
          <a:bodyPr>
            <a:normAutofit/>
          </a:bodyPr>
          <a:lstStyle/>
          <a:p>
            <a:pPr lvl="0">
              <a:spcBef>
                <a:spcPts val="600"/>
              </a:spcBef>
            </a:pPr>
            <a:r>
              <a:rPr lang="zh-CN" altLang="en-US" dirty="0">
                <a:solidFill>
                  <a:schemeClr val="accent4">
                    <a:lumMod val="50000"/>
                  </a:schemeClr>
                </a:solidFill>
              </a:rPr>
              <a:t>组长：胡蓬逍</a:t>
            </a:r>
            <a:endParaRPr lang="en-US" altLang="zh-CN" dirty="0">
              <a:solidFill>
                <a:schemeClr val="accent4">
                  <a:lumMod val="50000"/>
                </a:schemeClr>
              </a:solidFill>
            </a:endParaRPr>
          </a:p>
          <a:p>
            <a:pPr lvl="0">
              <a:spcBef>
                <a:spcPts val="600"/>
              </a:spcBef>
            </a:pPr>
            <a:r>
              <a:rPr lang="zh-CN" altLang="en-US" dirty="0">
                <a:solidFill>
                  <a:schemeClr val="accent4">
                    <a:lumMod val="50000"/>
                  </a:schemeClr>
                </a:solidFill>
              </a:rPr>
              <a:t>组员：李戎翰</a:t>
            </a:r>
            <a:endParaRPr lang="en-US" altLang="zh-CN" dirty="0">
              <a:solidFill>
                <a:schemeClr val="accent4">
                  <a:lumMod val="50000"/>
                </a:schemeClr>
              </a:solidFill>
            </a:endParaRPr>
          </a:p>
          <a:p>
            <a:pPr lvl="0">
              <a:spcBef>
                <a:spcPts val="600"/>
              </a:spcBef>
            </a:pPr>
            <a:r>
              <a:rPr lang="zh-CN" altLang="en-US" dirty="0">
                <a:solidFill>
                  <a:schemeClr val="accent4">
                    <a:lumMod val="50000"/>
                  </a:schemeClr>
                </a:solidFill>
              </a:rPr>
              <a:t>        王杰</a:t>
            </a:r>
            <a:endParaRPr lang="en-US" dirty="0">
              <a:solidFill>
                <a:schemeClr val="accent4">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系统测试</a:t>
            </a:r>
            <a:endParaRPr lang="zh-CN" altLang="en-US" dirty="0"/>
          </a:p>
        </p:txBody>
      </p:sp>
      <p:pic>
        <p:nvPicPr>
          <p:cNvPr id="2079"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7720" y="2815433"/>
            <a:ext cx="4554475" cy="1220787"/>
          </a:xfrm>
          <a:prstGeom prst="rect">
            <a:avLst/>
          </a:prstGeom>
          <a:noFill/>
          <a:extLst>
            <a:ext uri="{909E8E84-426E-40DD-AFC4-6F175D3DCCD1}">
              <a14:hiddenFill xmlns:a14="http://schemas.microsoft.com/office/drawing/2010/main">
                <a:solidFill>
                  <a:srgbClr val="FFFFFF"/>
                </a:solidFill>
              </a14:hiddenFill>
            </a:ext>
          </a:extLst>
        </p:spPr>
      </p:pic>
      <p:pic>
        <p:nvPicPr>
          <p:cNvPr id="2078"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807" y="2360057"/>
            <a:ext cx="4229100" cy="3073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2"/>
          <p:cNvSpPr>
            <a:spLocks noChangeArrowheads="1"/>
          </p:cNvSpPr>
          <p:nvPr/>
        </p:nvSpPr>
        <p:spPr bwMode="auto">
          <a:xfrm>
            <a:off x="470059" y="1318257"/>
            <a:ext cx="5189796" cy="236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42640" tIns="914112" rIns="1142640" bIns="914112"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文件</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polysFile.txt</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预设内容如下：</a:t>
            </a:r>
            <a:endParaRPr kumimoji="0" lang="zh-CN"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4795"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42"/>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b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文本框 28"/>
          <p:cNvSpPr txBox="1"/>
          <p:nvPr/>
        </p:nvSpPr>
        <p:spPr>
          <a:xfrm>
            <a:off x="7385181" y="1509712"/>
            <a:ext cx="6111550" cy="369332"/>
          </a:xfrm>
          <a:prstGeom prst="rect">
            <a:avLst/>
          </a:prstGeom>
          <a:noFill/>
        </p:spPr>
        <p:txBody>
          <a:bodyPr wrap="square">
            <a:spAutoFit/>
          </a:bodyPr>
          <a:lstStyle/>
          <a:p>
            <a:r>
              <a:rPr lang="zh-CN" altLang="en-US" dirty="0"/>
              <a:t>打开程序：</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系统测试</a:t>
            </a:r>
            <a:endParaRPr lang="zh-CN" altLang="en-US" dirty="0"/>
          </a:p>
        </p:txBody>
      </p:sp>
      <p:sp>
        <p:nvSpPr>
          <p:cNvPr id="3" name="Rectangle 2"/>
          <p:cNvSpPr>
            <a:spLocks noChangeArrowheads="1"/>
          </p:cNvSpPr>
          <p:nvPr/>
        </p:nvSpPr>
        <p:spPr bwMode="auto">
          <a:xfrm>
            <a:off x="1432560" y="1311594"/>
            <a:ext cx="117692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输入‘</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4795"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0400" y="1924049"/>
            <a:ext cx="2927350" cy="965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75920" y="3202147"/>
            <a:ext cx="414600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b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	</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程序能够乱序读取并且按指数降序输出。</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pic>
        <p:nvPicPr>
          <p:cNvPr id="3077"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940" y="1925451"/>
            <a:ext cx="5272088" cy="1634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527" y="3980757"/>
            <a:ext cx="5270501" cy="5107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4863464" y="1308449"/>
            <a:ext cx="40190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回到主菜单，输入‘</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4’</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，输入“</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 2”</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，输入‘</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y’</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4795"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7"/>
          <p:cNvSpPr>
            <a:spLocks noChangeArrowheads="1"/>
          </p:cNvSpPr>
          <p:nvPr/>
        </p:nvSpPr>
        <p:spPr bwMode="auto">
          <a:xfrm>
            <a:off x="4442460" y="3626981"/>
            <a:ext cx="183768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结果文件内容如下：</a:t>
            </a:r>
            <a:endParaRPr kumimoji="0" lang="zh-CN"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4795"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8"/>
          <p:cNvSpPr>
            <a:spLocks noChangeArrowheads="1"/>
          </p:cNvSpPr>
          <p:nvPr/>
        </p:nvSpPr>
        <p:spPr bwMode="auto">
          <a:xfrm>
            <a:off x="4521927" y="4456375"/>
            <a:ext cx="51591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b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	</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结果文件能够读取原有的编号（</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为原有的内容）继续输出</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系统测试</a:t>
            </a:r>
            <a:endParaRPr lang="zh-CN" altLang="en-US" dirty="0"/>
          </a:p>
        </p:txBody>
      </p:sp>
      <p:pic>
        <p:nvPicPr>
          <p:cNvPr id="4107" name="图片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000" y="1620184"/>
            <a:ext cx="5527675" cy="1020763"/>
          </a:xfrm>
          <a:prstGeom prst="rect">
            <a:avLst/>
          </a:prstGeom>
          <a:noFill/>
          <a:extLst>
            <a:ext uri="{909E8E84-426E-40DD-AFC4-6F175D3DCCD1}">
              <a14:hiddenFill xmlns:a14="http://schemas.microsoft.com/office/drawing/2010/main">
                <a:solidFill>
                  <a:srgbClr val="FFFFFF"/>
                </a:solidFill>
              </a14:hiddenFill>
            </a:ext>
          </a:extLst>
        </p:spPr>
      </p:pic>
      <p:pic>
        <p:nvPicPr>
          <p:cNvPr id="4106"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4077354"/>
            <a:ext cx="5268913" cy="116046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2"/>
          <p:cNvSpPr>
            <a:spLocks noChangeArrowheads="1"/>
          </p:cNvSpPr>
          <p:nvPr/>
        </p:nvSpPr>
        <p:spPr bwMode="auto">
          <a:xfrm>
            <a:off x="660400" y="1243507"/>
            <a:ext cx="33906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依次测试减法，乘法，求导，求值，结果如下</a:t>
            </a: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4795" algn="l"/>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14"/>
          <p:cNvSpPr>
            <a:spLocks noChangeArrowheads="1"/>
          </p:cNvSpPr>
          <p:nvPr/>
        </p:nvSpPr>
        <p:spPr bwMode="auto">
          <a:xfrm>
            <a:off x="182084" y="3429000"/>
            <a:ext cx="37356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b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	</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返回主菜单，输入‘</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3’</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，输入‘</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4’</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，再输入‘</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4113"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5" y="3010554"/>
            <a:ext cx="52705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4111" name="图片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25" y="5237816"/>
            <a:ext cx="5272088" cy="1263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a:spLocks noChangeArrowheads="1"/>
          </p:cNvSpPr>
          <p:nvPr/>
        </p:nvSpPr>
        <p:spPr bwMode="auto">
          <a:xfrm>
            <a:off x="5569270" y="1471687"/>
            <a:ext cx="6114730" cy="233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42640" tIns="914112" rIns="1142640" bIns="914112"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返回主菜单，输入‘</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3’</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，输入‘</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4’</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，再输入‘</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64795"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9"/>
          <p:cNvSpPr>
            <a:spLocks noChangeArrowheads="1"/>
          </p:cNvSpPr>
          <p:nvPr/>
        </p:nvSpPr>
        <p:spPr bwMode="auto">
          <a:xfrm>
            <a:off x="5776913" y="4550073"/>
            <a:ext cx="4214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	</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输入‘</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9’</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，在第一个多项式中添加：</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x^4</a:t>
            </a:r>
            <a:endParaRPr kumimoji="0" lang="en-US" altLang="zh-CN" sz="1400" b="0" i="0" u="none" strike="noStrike" cap="none" normalizeH="0" baseline="0" dirty="0">
              <a:ln>
                <a:noFill/>
              </a:ln>
              <a:solidFill>
                <a:schemeClr val="tx1"/>
              </a:solidFill>
              <a:effectLst/>
              <a:latin typeface="Arial" panose="020B0604020202020204" pitchFamily="34" charset="0"/>
            </a:endParaRPr>
          </a:p>
        </p:txBody>
      </p:sp>
      <p:sp>
        <p:nvSpPr>
          <p:cNvPr id="14" name="Rectangle 21"/>
          <p:cNvSpPr>
            <a:spLocks noChangeArrowheads="1"/>
          </p:cNvSpPr>
          <p:nvPr/>
        </p:nvSpPr>
        <p:spPr bwMode="auto">
          <a:xfrm>
            <a:off x="6524625" y="27232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64795" algn="l"/>
              </a:tabLst>
              <a:defRPr>
                <a:solidFill>
                  <a:schemeClr val="tx1"/>
                </a:solidFill>
                <a:latin typeface="Arial" panose="020B0604020202020204" pitchFamily="34" charset="0"/>
              </a:defRPr>
            </a:lvl1pPr>
            <a:lvl2pPr eaLnBrk="0" fontAlgn="base" hangingPunct="0">
              <a:spcBef>
                <a:spcPct val="0"/>
              </a:spcBef>
              <a:spcAft>
                <a:spcPct val="0"/>
              </a:spcAft>
              <a:tabLst>
                <a:tab pos="264795" algn="l"/>
              </a:tabLst>
              <a:defRPr>
                <a:solidFill>
                  <a:schemeClr val="tx1"/>
                </a:solidFill>
                <a:latin typeface="Arial" panose="020B0604020202020204" pitchFamily="34" charset="0"/>
              </a:defRPr>
            </a:lvl2pPr>
            <a:lvl3pPr eaLnBrk="0" fontAlgn="base" hangingPunct="0">
              <a:spcBef>
                <a:spcPct val="0"/>
              </a:spcBef>
              <a:spcAft>
                <a:spcPct val="0"/>
              </a:spcAft>
              <a:tabLst>
                <a:tab pos="264795" algn="l"/>
              </a:tabLst>
              <a:defRPr>
                <a:solidFill>
                  <a:schemeClr val="tx1"/>
                </a:solidFill>
                <a:latin typeface="Arial" panose="020B0604020202020204" pitchFamily="34" charset="0"/>
              </a:defRPr>
            </a:lvl3pPr>
            <a:lvl4pPr eaLnBrk="0" fontAlgn="base" hangingPunct="0">
              <a:spcBef>
                <a:spcPct val="0"/>
              </a:spcBef>
              <a:spcAft>
                <a:spcPct val="0"/>
              </a:spcAft>
              <a:tabLst>
                <a:tab pos="264795" algn="l"/>
              </a:tabLst>
              <a:defRPr>
                <a:solidFill>
                  <a:schemeClr val="tx1"/>
                </a:solidFill>
                <a:latin typeface="Arial" panose="020B0604020202020204" pitchFamily="34" charset="0"/>
              </a:defRPr>
            </a:lvl4pPr>
            <a:lvl5pPr eaLnBrk="0" fontAlgn="base" hangingPunct="0">
              <a:spcBef>
                <a:spcPct val="0"/>
              </a:spcBef>
              <a:spcAft>
                <a:spcPct val="0"/>
              </a:spcAft>
              <a:tabLst>
                <a:tab pos="264795" algn="l"/>
              </a:tabLst>
              <a:defRPr>
                <a:solidFill>
                  <a:schemeClr val="tx1"/>
                </a:solidFill>
                <a:latin typeface="Arial" panose="020B0604020202020204" pitchFamily="34" charset="0"/>
              </a:defRPr>
            </a:lvl5pPr>
            <a:lvl6pPr eaLnBrk="0" fontAlgn="base" hangingPunct="0">
              <a:spcBef>
                <a:spcPct val="0"/>
              </a:spcBef>
              <a:spcAft>
                <a:spcPct val="0"/>
              </a:spcAft>
              <a:tabLst>
                <a:tab pos="264795" algn="l"/>
              </a:tabLst>
              <a:defRPr>
                <a:solidFill>
                  <a:schemeClr val="tx1"/>
                </a:solidFill>
                <a:latin typeface="Arial" panose="020B0604020202020204" pitchFamily="34" charset="0"/>
              </a:defRPr>
            </a:lvl6pPr>
            <a:lvl7pPr eaLnBrk="0" fontAlgn="base" hangingPunct="0">
              <a:spcBef>
                <a:spcPct val="0"/>
              </a:spcBef>
              <a:spcAft>
                <a:spcPct val="0"/>
              </a:spcAft>
              <a:tabLst>
                <a:tab pos="264795" algn="l"/>
              </a:tabLst>
              <a:defRPr>
                <a:solidFill>
                  <a:schemeClr val="tx1"/>
                </a:solidFill>
                <a:latin typeface="Arial" panose="020B0604020202020204" pitchFamily="34" charset="0"/>
              </a:defRPr>
            </a:lvl7pPr>
            <a:lvl8pPr eaLnBrk="0" fontAlgn="base" hangingPunct="0">
              <a:spcBef>
                <a:spcPct val="0"/>
              </a:spcBef>
              <a:spcAft>
                <a:spcPct val="0"/>
              </a:spcAft>
              <a:tabLst>
                <a:tab pos="264795" algn="l"/>
              </a:tabLst>
              <a:defRPr>
                <a:solidFill>
                  <a:schemeClr val="tx1"/>
                </a:solidFill>
                <a:latin typeface="Arial" panose="020B0604020202020204" pitchFamily="34" charset="0"/>
              </a:defRPr>
            </a:lvl8pPr>
            <a:lvl9pPr eaLnBrk="0" fontAlgn="base" hangingPunct="0">
              <a:spcBef>
                <a:spcPct val="0"/>
              </a:spcBef>
              <a:spcAft>
                <a:spcPct val="0"/>
              </a:spcAft>
              <a:tabLst>
                <a:tab pos="26479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4795" algn="l"/>
              </a:tabLst>
            </a:pPr>
            <a:b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系统总结</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系统总结</a:t>
            </a:r>
            <a:endParaRPr lang="en-US" dirty="0"/>
          </a:p>
        </p:txBody>
      </p:sp>
      <p:sp>
        <p:nvSpPr>
          <p:cNvPr id="9" name="文本框 8"/>
          <p:cNvSpPr txBox="1"/>
          <p:nvPr/>
        </p:nvSpPr>
        <p:spPr>
          <a:xfrm>
            <a:off x="1140343" y="1028699"/>
            <a:ext cx="9898614" cy="5355312"/>
          </a:xfrm>
          <a:prstGeom prst="rect">
            <a:avLst/>
          </a:prstGeom>
          <a:noFill/>
        </p:spPr>
        <p:txBody>
          <a:bodyPr wrap="square">
            <a:spAutoFit/>
          </a:bodyPr>
          <a:lstStyle/>
          <a:p>
            <a:pPr indent="266700" algn="just">
              <a:lnSpc>
                <a:spcPct val="150000"/>
              </a:lnSpc>
              <a:tabLst>
                <a:tab pos="264795" algn="l"/>
              </a:tabLst>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是计算机程序设计的重要理论基础，在我们今后的学习生活中都有着十分重要的地位。要学好数据结构，仅仅通过课本上的知识是远远不够的，我们要经常动手，锻炼实践能力。也只有多动手，多去实现程序功能开发，才能发现我们的一些问题，不断提高我们的学习能力，改进完善自己的知识体系，在我们小组完成这个项目的过程中，我们也遇到了一些之前不懂的知识点，特别是通过文件来存储数据，由于之前对文件知识的欠缺，导致一开始根本无从下手，通过这个项目也锻炼了我们自主学习和小组合作探讨的能力，经过网上资料的阅读学习，我们基本上掌握了文件的创建、打开、写入、读取和关闭，通过本次项目的应用，我们进一步熟悉文件操作的流程，为以后的程序开发打下基础，也培养了自己开发一个程序的思维，从功能构思，到伪代码设计，再到程序实现，最后的调试运行修改，通过一周的学习和不断完善，开发的一元多项式的计算器完美实现项目要求，通过测试，各模块功能正常，感谢老师对我们的指导，使我们小组能够用这一周的时间开发出我们自己的第一个数据结构程序。我们相信，有了这个程序的经验积累，今后一定能写出更加高效简洁的程序。</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参考文献</a:t>
            </a:r>
            <a:endParaRPr lang="zh-CN" altLang="en-US" dirty="0"/>
          </a:p>
        </p:txBody>
      </p:sp>
      <p:sp>
        <p:nvSpPr>
          <p:cNvPr id="3" name="内容占位符 2"/>
          <p:cNvSpPr>
            <a:spLocks noGrp="1"/>
          </p:cNvSpPr>
          <p:nvPr>
            <p:ph idx="1"/>
          </p:nvPr>
        </p:nvSpPr>
        <p:spPr/>
        <p:txBody>
          <a:bodyPr/>
          <a:lstStyle/>
          <a:p>
            <a:pPr marL="0" indent="0" algn="just">
              <a:lnSpc>
                <a:spcPts val="1800"/>
              </a:lnSpc>
              <a:buNone/>
              <a:tabLst>
                <a:tab pos="264795" algn="l"/>
              </a:tabLst>
            </a:pPr>
            <a:endParaRPr lang="zh-CN" altLang="zh-CN" sz="1800" kern="100" dirty="0">
              <a:effectLst/>
              <a:latin typeface="Times New Roman" panose="02020603050405020304" pitchFamily="18" charset="0"/>
              <a:ea typeface="宋体" panose="02010600030101010101" pitchFamily="2" charset="-122"/>
            </a:endParaRPr>
          </a:p>
          <a:p>
            <a:pPr marL="0" indent="0" algn="just">
              <a:lnSpc>
                <a:spcPts val="1800"/>
              </a:lnSpc>
              <a:buNone/>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  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曲朝阳主编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中国电力出版社，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2015</a:t>
            </a:r>
            <a:endParaRPr lang="zh-CN" altLang="zh-CN" sz="1800" kern="100" dirty="0">
              <a:effectLst/>
              <a:latin typeface="Times New Roman" panose="02020603050405020304" pitchFamily="18" charset="0"/>
              <a:ea typeface="宋体" panose="02010600030101010101" pitchFamily="2" charset="-122"/>
            </a:endParaRPr>
          </a:p>
          <a:p>
            <a:pPr algn="just">
              <a:lnSpc>
                <a:spcPts val="1800"/>
              </a:lnSpc>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苏仕华主编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数据结构课程设计</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北京：机械工业出版社，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2013</a:t>
            </a:r>
            <a:endParaRPr lang="zh-CN" altLang="zh-CN" sz="1800" kern="100" dirty="0">
              <a:effectLst/>
              <a:latin typeface="Times New Roman" panose="02020603050405020304" pitchFamily="18" charset="0"/>
              <a:ea typeface="宋体" panose="02010600030101010101" pitchFamily="2" charset="-122"/>
            </a:endParaRPr>
          </a:p>
          <a:p>
            <a:pPr algn="just">
              <a:lnSpc>
                <a:spcPts val="1800"/>
              </a:lnSpc>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何钦铭主编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数据结构课程设计</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北京：浙江大学出版社，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2017</a:t>
            </a:r>
            <a:endParaRPr lang="zh-CN" altLang="zh-CN" sz="1800" kern="100" dirty="0">
              <a:effectLst/>
              <a:latin typeface="Times New Roman" panose="02020603050405020304" pitchFamily="18" charset="0"/>
              <a:ea typeface="宋体" panose="02010600030101010101" pitchFamily="2" charset="-122"/>
            </a:endParaRPr>
          </a:p>
          <a:p>
            <a:pPr algn="just">
              <a:lnSpc>
                <a:spcPts val="1800"/>
              </a:lnSpc>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李春葆主编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数据结构简明教程</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北京：清华大学出版社，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2018</a:t>
            </a:r>
            <a:endParaRPr lang="zh-CN" altLang="zh-CN" sz="1800" kern="100" dirty="0">
              <a:effectLst/>
              <a:latin typeface="Times New Roman" panose="02020603050405020304" pitchFamily="18" charset="0"/>
              <a:ea typeface="宋体" panose="02010600030101010101" pitchFamily="2" charset="-122"/>
            </a:endParaRPr>
          </a:p>
          <a:p>
            <a:pPr algn="just">
              <a:lnSpc>
                <a:spcPts val="1800"/>
              </a:lnSpc>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王国钧主编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数据结构实验教程</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北京：清华大学出版社，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2014</a:t>
            </a:r>
            <a:endParaRPr lang="zh-CN" altLang="zh-CN" sz="1800" kern="100" dirty="0">
              <a:effectLst/>
              <a:latin typeface="Times New Roman" panose="02020603050405020304" pitchFamily="18" charset="0"/>
              <a:ea typeface="宋体" panose="02010600030101010101" pitchFamily="2" charset="-122"/>
            </a:endParaRPr>
          </a:p>
          <a:p>
            <a:pPr algn="just">
              <a:lnSpc>
                <a:spcPts val="1800"/>
              </a:lnSpc>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6.</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李静主编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数据结构实用教程</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北京：清华大学出版社，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2016</a:t>
            </a:r>
            <a:endParaRPr lang="zh-CN" altLang="zh-CN" sz="1800" kern="100" dirty="0">
              <a:effectLst/>
              <a:latin typeface="Times New Roman" panose="02020603050405020304" pitchFamily="18" charset="0"/>
              <a:ea typeface="宋体" panose="02010600030101010101" pitchFamily="2" charset="-122"/>
            </a:endParaRPr>
          </a:p>
          <a:p>
            <a:pPr algn="just">
              <a:lnSpc>
                <a:spcPts val="1800"/>
              </a:lnSpc>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7.</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邓文华主编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语言版</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北京：清华大学出版社，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2018</a:t>
            </a:r>
            <a:endParaRPr lang="zh-CN" altLang="zh-CN" sz="1800" kern="100" dirty="0">
              <a:effectLst/>
              <a:latin typeface="Times New Roman" panose="02020603050405020304" pitchFamily="18" charset="0"/>
              <a:ea typeface="宋体" panose="02010600030101010101" pitchFamily="2" charset="-122"/>
            </a:endParaRPr>
          </a:p>
          <a:p>
            <a:pPr algn="just">
              <a:lnSpc>
                <a:spcPts val="1800"/>
              </a:lnSpc>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耿国华主编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北京：高等教育出版社，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2015</a:t>
            </a:r>
            <a:endParaRPr lang="zh-CN" altLang="zh-CN" sz="1800" kern="100" dirty="0">
              <a:effectLst/>
              <a:latin typeface="Times New Roman" panose="02020603050405020304" pitchFamily="18" charset="0"/>
              <a:ea typeface="宋体" panose="02010600030101010101" pitchFamily="2" charset="-122"/>
            </a:endParaRPr>
          </a:p>
          <a:p>
            <a:pPr algn="just">
              <a:lnSpc>
                <a:spcPts val="1800"/>
              </a:lnSpc>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9.</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严蔚敏主编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北京：清华大学出版社，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2014</a:t>
            </a:r>
            <a:endParaRPr lang="zh-CN" altLang="zh-CN" sz="1800" kern="100" dirty="0">
              <a:effectLst/>
              <a:latin typeface="Times New Roman" panose="02020603050405020304" pitchFamily="18" charset="0"/>
              <a:ea typeface="宋体" panose="02010600030101010101" pitchFamily="2" charset="-122"/>
            </a:endParaRPr>
          </a:p>
          <a:p>
            <a:pPr algn="just">
              <a:lnSpc>
                <a:spcPts val="1800"/>
              </a:lnSpc>
              <a:tabLst>
                <a:tab pos="264795" algn="l"/>
              </a:tabLst>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韦斯主编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数据结构与算法分析</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北京：机械工业出版社，</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2018</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270987" y="1089026"/>
            <a:ext cx="7637325" cy="2981934"/>
          </a:xfrm>
        </p:spPr>
        <p:txBody>
          <a:bodyPr/>
          <a:lstStyle/>
          <a:p>
            <a:r>
              <a:rPr lang="zh-CN" alt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组合 140"/>
          <p:cNvGrpSpPr/>
          <p:nvPr/>
        </p:nvGrpSpPr>
        <p:grpSpPr>
          <a:xfrm>
            <a:off x="-1" y="0"/>
            <a:ext cx="12192001" cy="7254951"/>
            <a:chOff x="-1" y="0"/>
            <a:chExt cx="12192001" cy="7254951"/>
          </a:xfrm>
        </p:grpSpPr>
        <p:sp>
          <p:nvSpPr>
            <p:cNvPr id="15" name="任意多边形: 形状 14"/>
            <p:cNvSpPr/>
            <p:nvPr/>
          </p:nvSpPr>
          <p:spPr>
            <a:xfrm flipH="1">
              <a:off x="-1" y="530637"/>
              <a:ext cx="5500914" cy="6327363"/>
            </a:xfrm>
            <a:custGeom>
              <a:avLst/>
              <a:gdLst>
                <a:gd name="connsiteX0" fmla="*/ 4130848 w 4130847"/>
                <a:gd name="connsiteY0" fmla="*/ 427110 h 4751459"/>
                <a:gd name="connsiteX1" fmla="*/ 4130848 w 4130847"/>
                <a:gd name="connsiteY1" fmla="*/ 427110 h 4751459"/>
                <a:gd name="connsiteX2" fmla="*/ 1962767 w 4130847"/>
                <a:gd name="connsiteY2" fmla="*/ 118023 h 4751459"/>
                <a:gd name="connsiteX3" fmla="*/ 742901 w 4130847"/>
                <a:gd name="connsiteY3" fmla="*/ 504738 h 4751459"/>
                <a:gd name="connsiteX4" fmla="*/ 268841 w 4130847"/>
                <a:gd name="connsiteY4" fmla="*/ 1658978 h 4751459"/>
                <a:gd name="connsiteX5" fmla="*/ 572879 w 4130847"/>
                <a:gd name="connsiteY5" fmla="*/ 2236574 h 4751459"/>
                <a:gd name="connsiteX6" fmla="*/ 244076 w 4130847"/>
                <a:gd name="connsiteY6" fmla="*/ 3390052 h 4751459"/>
                <a:gd name="connsiteX7" fmla="*/ 244076 w 4130847"/>
                <a:gd name="connsiteY7" fmla="*/ 3390052 h 4751459"/>
                <a:gd name="connsiteX8" fmla="*/ 261698 w 4130847"/>
                <a:gd name="connsiteY8" fmla="*/ 4252540 h 4751459"/>
                <a:gd name="connsiteX9" fmla="*/ 1197148 w 4130847"/>
                <a:gd name="connsiteY9" fmla="*/ 4751460 h 4751459"/>
                <a:gd name="connsiteX10" fmla="*/ 4130848 w 4130847"/>
                <a:gd name="connsiteY10" fmla="*/ 4751460 h 4751459"/>
                <a:gd name="connsiteX11" fmla="*/ 4130848 w 4130847"/>
                <a:gd name="connsiteY11" fmla="*/ 427110 h 475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847" h="4751459">
                  <a:moveTo>
                    <a:pt x="4130848" y="427110"/>
                  </a:moveTo>
                  <a:lnTo>
                    <a:pt x="4130848" y="427110"/>
                  </a:lnTo>
                  <a:cubicBezTo>
                    <a:pt x="3492768" y="-277"/>
                    <a:pt x="2694859" y="-114006"/>
                    <a:pt x="1962767" y="118023"/>
                  </a:cubicBezTo>
                  <a:lnTo>
                    <a:pt x="742901" y="504738"/>
                  </a:lnTo>
                  <a:cubicBezTo>
                    <a:pt x="259888" y="657900"/>
                    <a:pt x="32907" y="1210636"/>
                    <a:pt x="268841" y="1658978"/>
                  </a:cubicBezTo>
                  <a:lnTo>
                    <a:pt x="572879" y="2236574"/>
                  </a:lnTo>
                  <a:cubicBezTo>
                    <a:pt x="789002" y="2647197"/>
                    <a:pt x="644222" y="3155165"/>
                    <a:pt x="244076" y="3390052"/>
                  </a:cubicBezTo>
                  <a:lnTo>
                    <a:pt x="244076" y="3390052"/>
                  </a:lnTo>
                  <a:cubicBezTo>
                    <a:pt x="-89108" y="3585695"/>
                    <a:pt x="-79202" y="4070708"/>
                    <a:pt x="261698" y="4252540"/>
                  </a:cubicBezTo>
                  <a:lnTo>
                    <a:pt x="1197148" y="4751460"/>
                  </a:lnTo>
                  <a:lnTo>
                    <a:pt x="4130848" y="4751460"/>
                  </a:lnTo>
                  <a:cubicBezTo>
                    <a:pt x="4130848" y="4751460"/>
                    <a:pt x="4098558" y="459399"/>
                    <a:pt x="4130848" y="427110"/>
                  </a:cubicBezTo>
                  <a:close/>
                </a:path>
              </a:pathLst>
            </a:custGeom>
            <a:solidFill>
              <a:schemeClr val="accent1"/>
            </a:solidFill>
            <a:ln w="9525" cap="flat">
              <a:noFill/>
              <a:prstDash val="solid"/>
              <a:miter/>
            </a:ln>
          </p:spPr>
          <p:txBody>
            <a:bodyPr rtlCol="0" anchor="ctr"/>
            <a:lstStyle/>
            <a:p>
              <a:endParaRPr lang="zh-CN" altLang="en-US"/>
            </a:p>
          </p:txBody>
        </p:sp>
        <p:grpSp>
          <p:nvGrpSpPr>
            <p:cNvPr id="135" name="组合 134"/>
            <p:cNvGrpSpPr/>
            <p:nvPr/>
          </p:nvGrpSpPr>
          <p:grpSpPr>
            <a:xfrm>
              <a:off x="6618856" y="1515117"/>
              <a:ext cx="4668732" cy="531584"/>
              <a:chOff x="6907642" y="1398271"/>
              <a:chExt cx="4668732" cy="531584"/>
            </a:xfrm>
          </p:grpSpPr>
          <p:sp>
            <p:nvSpPr>
              <p:cNvPr id="40" name="椭圆 39"/>
              <p:cNvSpPr/>
              <p:nvPr/>
            </p:nvSpPr>
            <p:spPr>
              <a:xfrm>
                <a:off x="6907642" y="1482091"/>
                <a:ext cx="299929" cy="299927"/>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41" name="文本框 40"/>
              <p:cNvSpPr txBox="1"/>
              <p:nvPr/>
            </p:nvSpPr>
            <p:spPr>
              <a:xfrm>
                <a:off x="7207572" y="1398271"/>
                <a:ext cx="4368802" cy="531584"/>
              </a:xfrm>
              <a:prstGeom prst="rect">
                <a:avLst/>
              </a:prstGeom>
              <a:noFill/>
              <a:ln>
                <a:noFill/>
              </a:ln>
            </p:spPr>
            <p:txBody>
              <a:bodyPr wrap="square" lIns="91440" tIns="45720" rIns="91440" bIns="45720" anchor="ctr" anchorCtr="0">
                <a:normAutofit/>
              </a:bodyPr>
              <a:lstStyle/>
              <a:p>
                <a:pPr>
                  <a:buSzPct val="25000"/>
                </a:pPr>
                <a:r>
                  <a:rPr lang="zh-CN" altLang="en-US" sz="2400" b="1" dirty="0"/>
                  <a:t>系统设计</a:t>
                </a:r>
                <a:endParaRPr lang="en-US" altLang="zh-CN" sz="2400" b="1" dirty="0"/>
              </a:p>
            </p:txBody>
          </p:sp>
        </p:grpSp>
        <p:grpSp>
          <p:nvGrpSpPr>
            <p:cNvPr id="136" name="组合 135"/>
            <p:cNvGrpSpPr/>
            <p:nvPr/>
          </p:nvGrpSpPr>
          <p:grpSpPr>
            <a:xfrm>
              <a:off x="6618858" y="2588776"/>
              <a:ext cx="4668730" cy="531584"/>
              <a:chOff x="6907644" y="2471930"/>
              <a:chExt cx="4668730" cy="531584"/>
            </a:xfrm>
          </p:grpSpPr>
          <p:sp>
            <p:nvSpPr>
              <p:cNvPr id="4" name="椭圆 3"/>
              <p:cNvSpPr/>
              <p:nvPr/>
            </p:nvSpPr>
            <p:spPr>
              <a:xfrm>
                <a:off x="6907644" y="2568099"/>
                <a:ext cx="299929" cy="299927"/>
              </a:xfrm>
              <a:prstGeom prst="ellips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5" name="文本框 4"/>
              <p:cNvSpPr txBox="1"/>
              <p:nvPr/>
            </p:nvSpPr>
            <p:spPr>
              <a:xfrm>
                <a:off x="7207572" y="2471930"/>
                <a:ext cx="4368802" cy="531584"/>
              </a:xfrm>
              <a:prstGeom prst="rect">
                <a:avLst/>
              </a:prstGeom>
              <a:noFill/>
              <a:ln>
                <a:noFill/>
              </a:ln>
            </p:spPr>
            <p:txBody>
              <a:bodyPr wrap="square" lIns="91440" tIns="45720" rIns="91440" bIns="45720" anchor="ctr" anchorCtr="0">
                <a:normAutofit/>
              </a:bodyPr>
              <a:lstStyle/>
              <a:p>
                <a:pPr>
                  <a:buSzPct val="25000"/>
                </a:pPr>
                <a:r>
                  <a:rPr lang="zh-CN" altLang="en-US" sz="2400" b="1" dirty="0"/>
                  <a:t>系统实现</a:t>
                </a:r>
                <a:endParaRPr lang="en-US" altLang="zh-CN" sz="2400" b="1" dirty="0"/>
              </a:p>
            </p:txBody>
          </p:sp>
        </p:grpSp>
        <p:grpSp>
          <p:nvGrpSpPr>
            <p:cNvPr id="137" name="组合 136"/>
            <p:cNvGrpSpPr/>
            <p:nvPr/>
          </p:nvGrpSpPr>
          <p:grpSpPr>
            <a:xfrm>
              <a:off x="6618855" y="3694794"/>
              <a:ext cx="4668733" cy="531584"/>
              <a:chOff x="6907641" y="3577948"/>
              <a:chExt cx="4668733" cy="531584"/>
            </a:xfrm>
          </p:grpSpPr>
          <p:sp>
            <p:nvSpPr>
              <p:cNvPr id="19" name="椭圆 18"/>
              <p:cNvSpPr/>
              <p:nvPr/>
            </p:nvSpPr>
            <p:spPr>
              <a:xfrm>
                <a:off x="6907641" y="3692928"/>
                <a:ext cx="299929" cy="299927"/>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0" name="文本框 19"/>
              <p:cNvSpPr txBox="1"/>
              <p:nvPr/>
            </p:nvSpPr>
            <p:spPr>
              <a:xfrm>
                <a:off x="7207572" y="3577948"/>
                <a:ext cx="4368802" cy="531584"/>
              </a:xfrm>
              <a:prstGeom prst="rect">
                <a:avLst/>
              </a:prstGeom>
              <a:noFill/>
              <a:ln>
                <a:noFill/>
              </a:ln>
            </p:spPr>
            <p:txBody>
              <a:bodyPr wrap="square" lIns="91440" tIns="45720" rIns="91440" bIns="45720" anchor="ctr" anchorCtr="0">
                <a:normAutofit/>
              </a:bodyPr>
              <a:lstStyle/>
              <a:p>
                <a:pPr>
                  <a:buSzPct val="25000"/>
                </a:pPr>
                <a:r>
                  <a:rPr lang="zh-CN" altLang="en-US" sz="2400" b="1" dirty="0"/>
                  <a:t>系统测试</a:t>
                </a:r>
                <a:endParaRPr lang="en-US" altLang="zh-CN" sz="2400" b="1" dirty="0"/>
              </a:p>
            </p:txBody>
          </p:sp>
        </p:grpSp>
        <p:grpSp>
          <p:nvGrpSpPr>
            <p:cNvPr id="138" name="组合 137"/>
            <p:cNvGrpSpPr/>
            <p:nvPr/>
          </p:nvGrpSpPr>
          <p:grpSpPr>
            <a:xfrm>
              <a:off x="6618857" y="4783315"/>
              <a:ext cx="4623956" cy="531584"/>
              <a:chOff x="6907643" y="4666469"/>
              <a:chExt cx="4623956" cy="531584"/>
            </a:xfrm>
          </p:grpSpPr>
          <p:sp>
            <p:nvSpPr>
              <p:cNvPr id="44" name="椭圆 43"/>
              <p:cNvSpPr/>
              <p:nvPr/>
            </p:nvSpPr>
            <p:spPr>
              <a:xfrm>
                <a:off x="6907643" y="4810694"/>
                <a:ext cx="299929" cy="299927"/>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45" name="文本框 44"/>
              <p:cNvSpPr txBox="1"/>
              <p:nvPr/>
            </p:nvSpPr>
            <p:spPr>
              <a:xfrm>
                <a:off x="7162797" y="4666469"/>
                <a:ext cx="4368802" cy="531584"/>
              </a:xfrm>
              <a:prstGeom prst="rect">
                <a:avLst/>
              </a:prstGeom>
              <a:noFill/>
              <a:ln>
                <a:noFill/>
              </a:ln>
            </p:spPr>
            <p:txBody>
              <a:bodyPr wrap="square" lIns="91440" tIns="45720" rIns="91440" bIns="45720" anchor="ctr" anchorCtr="0">
                <a:normAutofit/>
              </a:bodyPr>
              <a:lstStyle/>
              <a:p>
                <a:pPr>
                  <a:buSzPct val="25000"/>
                </a:pPr>
                <a:r>
                  <a:rPr lang="zh-CN" altLang="en-US" sz="2400" b="1" dirty="0"/>
                  <a:t>系统总结</a:t>
                </a:r>
                <a:endParaRPr lang="en-US" altLang="zh-CN" sz="2400" b="1" dirty="0"/>
              </a:p>
            </p:txBody>
          </p:sp>
        </p:grpSp>
        <p:sp>
          <p:nvSpPr>
            <p:cNvPr id="7" name="矩形 6"/>
            <p:cNvSpPr/>
            <p:nvPr/>
          </p:nvSpPr>
          <p:spPr>
            <a:xfrm>
              <a:off x="660401" y="1130300"/>
              <a:ext cx="3620197"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zh-CN" altLang="en-US" sz="6000" b="1" dirty="0">
                  <a:solidFill>
                    <a:schemeClr val="tx1"/>
                  </a:solidFill>
                </a:rPr>
                <a:t>目录</a:t>
              </a:r>
              <a:endParaRPr kumimoji="1" lang="en-US" altLang="zh-CN" sz="6000" b="1" dirty="0">
                <a:solidFill>
                  <a:schemeClr val="tx1"/>
                </a:solidFill>
              </a:endParaRPr>
            </a:p>
          </p:txBody>
        </p:sp>
        <p:cxnSp>
          <p:nvCxnSpPr>
            <p:cNvPr id="11" name="直接连接符 10"/>
            <p:cNvCxnSpPr/>
            <p:nvPr/>
          </p:nvCxnSpPr>
          <p:spPr>
            <a:xfrm>
              <a:off x="795625" y="2219259"/>
              <a:ext cx="1555689"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60401" y="2354571"/>
              <a:ext cx="3620197"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en-US" altLang="zh-CN" sz="2800" b="1" dirty="0">
                  <a:solidFill>
                    <a:schemeClr val="tx1"/>
                  </a:solidFill>
                </a:rPr>
                <a:t>Agenda</a:t>
              </a:r>
              <a:endParaRPr kumimoji="1" lang="en-US" altLang="zh-CN" sz="2800" b="1" dirty="0">
                <a:solidFill>
                  <a:schemeClr val="tx1"/>
                </a:solidFill>
              </a:endParaRPr>
            </a:p>
          </p:txBody>
        </p:sp>
        <p:sp>
          <p:nvSpPr>
            <p:cNvPr id="23" name="任意多边形: 形状 22"/>
            <p:cNvSpPr/>
            <p:nvPr/>
          </p:nvSpPr>
          <p:spPr>
            <a:xfrm flipH="1">
              <a:off x="10464800" y="5690185"/>
              <a:ext cx="1727200" cy="1167815"/>
            </a:xfrm>
            <a:custGeom>
              <a:avLst/>
              <a:gdLst>
                <a:gd name="connsiteX0" fmla="*/ 859270 w 2714965"/>
                <a:gd name="connsiteY0" fmla="*/ 1286 h 1835674"/>
                <a:gd name="connsiteX1" fmla="*/ 552419 w 2714965"/>
                <a:gd name="connsiteY1" fmla="*/ 64268 h 1835674"/>
                <a:gd name="connsiteX2" fmla="*/ 114967 w 2714965"/>
                <a:gd name="connsiteY2" fmla="*/ 125428 h 1835674"/>
                <a:gd name="connsiteX3" fmla="*/ 0 w 2714965"/>
                <a:gd name="connsiteY3" fmla="*/ 108224 h 1835674"/>
                <a:gd name="connsiteX4" fmla="*/ 0 w 2714965"/>
                <a:gd name="connsiteY4" fmla="*/ 1835674 h 1835674"/>
                <a:gd name="connsiteX5" fmla="*/ 2714965 w 2714965"/>
                <a:gd name="connsiteY5" fmla="*/ 1835674 h 1835674"/>
                <a:gd name="connsiteX6" fmla="*/ 2709606 w 2714965"/>
                <a:gd name="connsiteY6" fmla="*/ 1765766 h 1835674"/>
                <a:gd name="connsiteX7" fmla="*/ 2463801 w 2714965"/>
                <a:gd name="connsiteY7" fmla="*/ 1235462 h 1835674"/>
                <a:gd name="connsiteX8" fmla="*/ 1687132 w 2714965"/>
                <a:gd name="connsiteY8" fmla="*/ 351352 h 1835674"/>
                <a:gd name="connsiteX9" fmla="*/ 859270 w 2714965"/>
                <a:gd name="connsiteY9" fmla="*/ 1286 h 183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4965" h="1835674">
                  <a:moveTo>
                    <a:pt x="859270" y="1286"/>
                  </a:moveTo>
                  <a:cubicBezTo>
                    <a:pt x="756141" y="6439"/>
                    <a:pt x="652717" y="27144"/>
                    <a:pt x="552419" y="64268"/>
                  </a:cubicBezTo>
                  <a:cubicBezTo>
                    <a:pt x="412187" y="116132"/>
                    <a:pt x="262901" y="136759"/>
                    <a:pt x="114967" y="125428"/>
                  </a:cubicBezTo>
                  <a:lnTo>
                    <a:pt x="0" y="108224"/>
                  </a:lnTo>
                  <a:lnTo>
                    <a:pt x="0" y="1835674"/>
                  </a:lnTo>
                  <a:lnTo>
                    <a:pt x="2714965" y="1835674"/>
                  </a:lnTo>
                  <a:lnTo>
                    <a:pt x="2709606" y="1765766"/>
                  </a:lnTo>
                  <a:cubicBezTo>
                    <a:pt x="2680995" y="1572862"/>
                    <a:pt x="2597865" y="1388053"/>
                    <a:pt x="2463801" y="1235462"/>
                  </a:cubicBezTo>
                  <a:lnTo>
                    <a:pt x="1687132" y="351352"/>
                  </a:lnTo>
                  <a:cubicBezTo>
                    <a:pt x="1475391" y="110322"/>
                    <a:pt x="1168657" y="-14176"/>
                    <a:pt x="859270" y="1286"/>
                  </a:cubicBezTo>
                  <a:close/>
                </a:path>
              </a:pathLst>
            </a:custGeom>
            <a:solidFill>
              <a:schemeClr val="accent2"/>
            </a:solidFill>
            <a:ln w="9525" cap="flat">
              <a:noFill/>
              <a:prstDash val="solid"/>
              <a:miter/>
            </a:ln>
          </p:spPr>
          <p:txBody>
            <a:bodyPr rtlCol="0" anchor="ctr"/>
            <a:lstStyle/>
            <a:p>
              <a:endParaRPr lang="zh-CN" altLang="en-US"/>
            </a:p>
          </p:txBody>
        </p:sp>
        <p:grpSp>
          <p:nvGrpSpPr>
            <p:cNvPr id="79" name="组合 78"/>
            <p:cNvGrpSpPr/>
            <p:nvPr/>
          </p:nvGrpSpPr>
          <p:grpSpPr>
            <a:xfrm>
              <a:off x="884572" y="5572504"/>
              <a:ext cx="958742" cy="495901"/>
              <a:chOff x="4438650" y="2571750"/>
              <a:chExt cx="3314700" cy="1714500"/>
            </a:xfrm>
            <a:solidFill>
              <a:schemeClr val="accent3"/>
            </a:solidFill>
          </p:grpSpPr>
          <p:sp>
            <p:nvSpPr>
              <p:cNvPr id="30" name="任意多边形: 形状 29"/>
              <p:cNvSpPr/>
              <p:nvPr/>
            </p:nvSpPr>
            <p:spPr>
              <a:xfrm>
                <a:off x="7639050" y="25717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31" name="任意多边形: 形状 30"/>
              <p:cNvSpPr/>
              <p:nvPr/>
            </p:nvSpPr>
            <p:spPr>
              <a:xfrm>
                <a:off x="7639050" y="29718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32" name="任意多边形: 形状 31"/>
              <p:cNvSpPr/>
              <p:nvPr/>
            </p:nvSpPr>
            <p:spPr>
              <a:xfrm>
                <a:off x="7639050" y="33718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33" name="任意多边形: 形状 32"/>
              <p:cNvSpPr/>
              <p:nvPr/>
            </p:nvSpPr>
            <p:spPr>
              <a:xfrm>
                <a:off x="7639050" y="37719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34" name="任意多边形: 形状 33"/>
              <p:cNvSpPr/>
              <p:nvPr/>
            </p:nvSpPr>
            <p:spPr>
              <a:xfrm>
                <a:off x="7639050" y="41719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35" name="任意多边形: 形状 34"/>
              <p:cNvSpPr/>
              <p:nvPr/>
            </p:nvSpPr>
            <p:spPr>
              <a:xfrm>
                <a:off x="7181850" y="25717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36" name="任意多边形: 形状 35"/>
              <p:cNvSpPr/>
              <p:nvPr/>
            </p:nvSpPr>
            <p:spPr>
              <a:xfrm>
                <a:off x="7181850" y="29718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37" name="任意多边形: 形状 36"/>
              <p:cNvSpPr/>
              <p:nvPr/>
            </p:nvSpPr>
            <p:spPr>
              <a:xfrm>
                <a:off x="7181850" y="33718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38" name="任意多边形: 形状 37"/>
              <p:cNvSpPr/>
              <p:nvPr/>
            </p:nvSpPr>
            <p:spPr>
              <a:xfrm>
                <a:off x="7181850" y="37719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47" name="任意多边形: 形状 46"/>
              <p:cNvSpPr/>
              <p:nvPr/>
            </p:nvSpPr>
            <p:spPr>
              <a:xfrm>
                <a:off x="7181850" y="41719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48" name="任意多边形: 形状 47"/>
              <p:cNvSpPr/>
              <p:nvPr/>
            </p:nvSpPr>
            <p:spPr>
              <a:xfrm>
                <a:off x="6724650" y="25717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49" name="任意多边形: 形状 48"/>
              <p:cNvSpPr/>
              <p:nvPr/>
            </p:nvSpPr>
            <p:spPr>
              <a:xfrm>
                <a:off x="6724650" y="29718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51" name="任意多边形: 形状 50"/>
              <p:cNvSpPr/>
              <p:nvPr/>
            </p:nvSpPr>
            <p:spPr>
              <a:xfrm>
                <a:off x="6724650" y="33718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52" name="任意多边形: 形状 51"/>
              <p:cNvSpPr/>
              <p:nvPr/>
            </p:nvSpPr>
            <p:spPr>
              <a:xfrm>
                <a:off x="6724650" y="37719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53" name="任意多边形: 形状 52"/>
              <p:cNvSpPr/>
              <p:nvPr/>
            </p:nvSpPr>
            <p:spPr>
              <a:xfrm>
                <a:off x="6724650" y="41719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54" name="任意多边形: 形状 53"/>
              <p:cNvSpPr/>
              <p:nvPr/>
            </p:nvSpPr>
            <p:spPr>
              <a:xfrm>
                <a:off x="6267450" y="25717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55" name="任意多边形: 形状 54"/>
              <p:cNvSpPr/>
              <p:nvPr/>
            </p:nvSpPr>
            <p:spPr>
              <a:xfrm>
                <a:off x="6267450" y="29718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56" name="任意多边形: 形状 55"/>
              <p:cNvSpPr/>
              <p:nvPr/>
            </p:nvSpPr>
            <p:spPr>
              <a:xfrm>
                <a:off x="6267450" y="33718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57" name="任意多边形: 形状 56"/>
              <p:cNvSpPr/>
              <p:nvPr/>
            </p:nvSpPr>
            <p:spPr>
              <a:xfrm>
                <a:off x="6267450" y="37719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58" name="任意多边形: 形状 57"/>
              <p:cNvSpPr/>
              <p:nvPr/>
            </p:nvSpPr>
            <p:spPr>
              <a:xfrm>
                <a:off x="6267450" y="41719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59" name="任意多边形: 形状 58"/>
              <p:cNvSpPr/>
              <p:nvPr/>
            </p:nvSpPr>
            <p:spPr>
              <a:xfrm>
                <a:off x="5810250" y="25717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0" name="任意多边形: 形状 59"/>
              <p:cNvSpPr/>
              <p:nvPr/>
            </p:nvSpPr>
            <p:spPr>
              <a:xfrm>
                <a:off x="5810250" y="29718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1" name="任意多边形: 形状 60"/>
              <p:cNvSpPr/>
              <p:nvPr/>
            </p:nvSpPr>
            <p:spPr>
              <a:xfrm>
                <a:off x="5810250" y="33718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2" name="任意多边形: 形状 61"/>
              <p:cNvSpPr/>
              <p:nvPr/>
            </p:nvSpPr>
            <p:spPr>
              <a:xfrm>
                <a:off x="5810250" y="37719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3" name="任意多边形: 形状 62"/>
              <p:cNvSpPr/>
              <p:nvPr/>
            </p:nvSpPr>
            <p:spPr>
              <a:xfrm>
                <a:off x="5810250" y="41719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4" name="任意多边形: 形状 63"/>
              <p:cNvSpPr/>
              <p:nvPr/>
            </p:nvSpPr>
            <p:spPr>
              <a:xfrm>
                <a:off x="5353050" y="25717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5" name="任意多边形: 形状 64"/>
              <p:cNvSpPr/>
              <p:nvPr/>
            </p:nvSpPr>
            <p:spPr>
              <a:xfrm>
                <a:off x="5353050" y="29718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6" name="任意多边形: 形状 65"/>
              <p:cNvSpPr/>
              <p:nvPr/>
            </p:nvSpPr>
            <p:spPr>
              <a:xfrm>
                <a:off x="5353050" y="33718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7" name="任意多边形: 形状 66"/>
              <p:cNvSpPr/>
              <p:nvPr/>
            </p:nvSpPr>
            <p:spPr>
              <a:xfrm>
                <a:off x="5353050" y="37719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8" name="任意多边形: 形状 67"/>
              <p:cNvSpPr/>
              <p:nvPr/>
            </p:nvSpPr>
            <p:spPr>
              <a:xfrm>
                <a:off x="5353050" y="41719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69" name="任意多边形: 形状 68"/>
              <p:cNvSpPr/>
              <p:nvPr/>
            </p:nvSpPr>
            <p:spPr>
              <a:xfrm>
                <a:off x="4895850" y="25717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70" name="任意多边形: 形状 69"/>
              <p:cNvSpPr/>
              <p:nvPr/>
            </p:nvSpPr>
            <p:spPr>
              <a:xfrm>
                <a:off x="4895850" y="29718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71" name="任意多边形: 形状 70"/>
              <p:cNvSpPr/>
              <p:nvPr/>
            </p:nvSpPr>
            <p:spPr>
              <a:xfrm>
                <a:off x="4895850" y="33718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72" name="任意多边形: 形状 71"/>
              <p:cNvSpPr/>
              <p:nvPr/>
            </p:nvSpPr>
            <p:spPr>
              <a:xfrm>
                <a:off x="4895850" y="37719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73" name="任意多边形: 形状 72"/>
              <p:cNvSpPr/>
              <p:nvPr/>
            </p:nvSpPr>
            <p:spPr>
              <a:xfrm>
                <a:off x="4895850" y="41719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74" name="任意多边形: 形状 73"/>
              <p:cNvSpPr/>
              <p:nvPr/>
            </p:nvSpPr>
            <p:spPr>
              <a:xfrm>
                <a:off x="4438650" y="25717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75" name="任意多边形: 形状 74"/>
              <p:cNvSpPr/>
              <p:nvPr/>
            </p:nvSpPr>
            <p:spPr>
              <a:xfrm>
                <a:off x="4438650" y="29718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76" name="任意多边形: 形状 75"/>
              <p:cNvSpPr/>
              <p:nvPr/>
            </p:nvSpPr>
            <p:spPr>
              <a:xfrm>
                <a:off x="4438650" y="33718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77" name="任意多边形: 形状 76"/>
              <p:cNvSpPr/>
              <p:nvPr/>
            </p:nvSpPr>
            <p:spPr>
              <a:xfrm>
                <a:off x="4438650" y="377190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78" name="任意多边形: 形状 77"/>
              <p:cNvSpPr/>
              <p:nvPr/>
            </p:nvSpPr>
            <p:spPr>
              <a:xfrm>
                <a:off x="4438650" y="417195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grpSp>
        <p:sp>
          <p:nvSpPr>
            <p:cNvPr id="82" name="任意多边形: 形状 81"/>
            <p:cNvSpPr/>
            <p:nvPr/>
          </p:nvSpPr>
          <p:spPr>
            <a:xfrm rot="18647177">
              <a:off x="9540345" y="5464629"/>
              <a:ext cx="3039032" cy="541611"/>
            </a:xfrm>
            <a:custGeom>
              <a:avLst/>
              <a:gdLst>
                <a:gd name="connsiteX0" fmla="*/ 0 w 11925395"/>
                <a:gd name="connsiteY0" fmla="*/ 855302 h 2125322"/>
                <a:gd name="connsiteX1" fmla="*/ 2464117 w 11925395"/>
                <a:gd name="connsiteY1" fmla="*/ 149785 h 2125322"/>
                <a:gd name="connsiteX2" fmla="*/ 6196965 w 11925395"/>
                <a:gd name="connsiteY2" fmla="*/ 1062661 h 2125322"/>
                <a:gd name="connsiteX3" fmla="*/ 6196965 w 11925395"/>
                <a:gd name="connsiteY3" fmla="*/ 1062661 h 2125322"/>
                <a:gd name="connsiteX4" fmla="*/ 10057448 w 11925395"/>
                <a:gd name="connsiteY4" fmla="*/ 1936580 h 2125322"/>
                <a:gd name="connsiteX5" fmla="*/ 11925396 w 11925395"/>
                <a:gd name="connsiteY5" fmla="*/ 1331457 h 212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5395" h="2125322">
                  <a:moveTo>
                    <a:pt x="0" y="855302"/>
                  </a:moveTo>
                  <a:lnTo>
                    <a:pt x="2464117" y="149785"/>
                  </a:lnTo>
                  <a:cubicBezTo>
                    <a:pt x="3782282" y="-227595"/>
                    <a:pt x="5201698" y="119496"/>
                    <a:pt x="6196965" y="1062661"/>
                  </a:cubicBezTo>
                  <a:lnTo>
                    <a:pt x="6196965" y="1062661"/>
                  </a:lnTo>
                  <a:cubicBezTo>
                    <a:pt x="7226808" y="2038593"/>
                    <a:pt x="8707660" y="2373873"/>
                    <a:pt x="10057448" y="1936580"/>
                  </a:cubicBezTo>
                  <a:lnTo>
                    <a:pt x="11925396" y="1331457"/>
                  </a:lnTo>
                </a:path>
              </a:pathLst>
            </a:custGeom>
            <a:noFill/>
            <a:ln w="9525" cap="flat">
              <a:solidFill>
                <a:schemeClr val="accent2"/>
              </a:solidFill>
              <a:prstDash val="solid"/>
              <a:miter/>
            </a:ln>
          </p:spPr>
          <p:txBody>
            <a:bodyPr rtlCol="0" anchor="ctr"/>
            <a:lstStyle/>
            <a:p>
              <a:endParaRPr lang="zh-CN" altLang="en-US"/>
            </a:p>
          </p:txBody>
        </p:sp>
        <p:sp>
          <p:nvSpPr>
            <p:cNvPr id="92" name="椭圆 91"/>
            <p:cNvSpPr/>
            <p:nvPr/>
          </p:nvSpPr>
          <p:spPr>
            <a:xfrm rot="19721968">
              <a:off x="11059861" y="5065486"/>
              <a:ext cx="467460" cy="227262"/>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512453">
              <a:off x="4605638" y="6047692"/>
              <a:ext cx="697802" cy="431351"/>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5" name="组合 114"/>
            <p:cNvGrpSpPr/>
            <p:nvPr userDrawn="1"/>
          </p:nvGrpSpPr>
          <p:grpSpPr>
            <a:xfrm flipH="1" flipV="1">
              <a:off x="10136650" y="0"/>
              <a:ext cx="1754188" cy="1682750"/>
              <a:chOff x="7143750" y="-2366963"/>
              <a:chExt cx="1754188" cy="1682750"/>
            </a:xfrm>
          </p:grpSpPr>
          <p:sp>
            <p:nvSpPr>
              <p:cNvPr id="116" name="任意多边形: 形状 115"/>
              <p:cNvSpPr/>
              <p:nvPr userDrawn="1"/>
            </p:nvSpPr>
            <p:spPr bwMode="auto">
              <a:xfrm>
                <a:off x="7143750" y="-2366963"/>
                <a:ext cx="1754188" cy="1682750"/>
              </a:xfrm>
              <a:custGeom>
                <a:avLst/>
                <a:gdLst>
                  <a:gd name="T0" fmla="*/ 2 w 562"/>
                  <a:gd name="T1" fmla="*/ 537 h 539"/>
                  <a:gd name="T2" fmla="*/ 1 w 562"/>
                  <a:gd name="T3" fmla="*/ 482 h 539"/>
                  <a:gd name="T4" fmla="*/ 18 w 562"/>
                  <a:gd name="T5" fmla="*/ 447 h 539"/>
                  <a:gd name="T6" fmla="*/ 18 w 562"/>
                  <a:gd name="T7" fmla="*/ 447 h 539"/>
                  <a:gd name="T8" fmla="*/ 35 w 562"/>
                  <a:gd name="T9" fmla="*/ 415 h 539"/>
                  <a:gd name="T10" fmla="*/ 40 w 562"/>
                  <a:gd name="T11" fmla="*/ 349 h 539"/>
                  <a:gd name="T12" fmla="*/ 97 w 562"/>
                  <a:gd name="T13" fmla="*/ 266 h 539"/>
                  <a:gd name="T14" fmla="*/ 97 w 562"/>
                  <a:gd name="T15" fmla="*/ 266 h 539"/>
                  <a:gd name="T16" fmla="*/ 146 w 562"/>
                  <a:gd name="T17" fmla="*/ 213 h 539"/>
                  <a:gd name="T18" fmla="*/ 159 w 562"/>
                  <a:gd name="T19" fmla="*/ 182 h 539"/>
                  <a:gd name="T20" fmla="*/ 265 w 562"/>
                  <a:gd name="T21" fmla="*/ 108 h 539"/>
                  <a:gd name="T22" fmla="*/ 265 w 562"/>
                  <a:gd name="T23" fmla="*/ 108 h 539"/>
                  <a:gd name="T24" fmla="*/ 310 w 562"/>
                  <a:gd name="T25" fmla="*/ 91 h 539"/>
                  <a:gd name="T26" fmla="*/ 562 w 562"/>
                  <a:gd name="T27" fmla="*/ 26 h 539"/>
                  <a:gd name="T28" fmla="*/ 493 w 562"/>
                  <a:gd name="T29" fmla="*/ 116 h 539"/>
                  <a:gd name="T30" fmla="*/ 491 w 562"/>
                  <a:gd name="T31" fmla="*/ 139 h 539"/>
                  <a:gd name="T32" fmla="*/ 487 w 562"/>
                  <a:gd name="T33" fmla="*/ 165 h 539"/>
                  <a:gd name="T34" fmla="*/ 415 w 562"/>
                  <a:gd name="T35" fmla="*/ 276 h 539"/>
                  <a:gd name="T36" fmla="*/ 356 w 562"/>
                  <a:gd name="T37" fmla="*/ 315 h 539"/>
                  <a:gd name="T38" fmla="*/ 293 w 562"/>
                  <a:gd name="T39" fmla="*/ 404 h 539"/>
                  <a:gd name="T40" fmla="*/ 283 w 562"/>
                  <a:gd name="T41" fmla="*/ 447 h 539"/>
                  <a:gd name="T42" fmla="*/ 224 w 562"/>
                  <a:gd name="T43" fmla="*/ 539 h 539"/>
                  <a:gd name="T44" fmla="*/ 224 w 562"/>
                  <a:gd name="T45" fmla="*/ 53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539">
                    <a:moveTo>
                      <a:pt x="2" y="537"/>
                    </a:moveTo>
                    <a:cubicBezTo>
                      <a:pt x="1" y="482"/>
                      <a:pt x="1" y="482"/>
                      <a:pt x="1" y="482"/>
                    </a:cubicBezTo>
                    <a:cubicBezTo>
                      <a:pt x="0" y="468"/>
                      <a:pt x="7" y="455"/>
                      <a:pt x="18" y="447"/>
                    </a:cubicBezTo>
                    <a:cubicBezTo>
                      <a:pt x="18" y="447"/>
                      <a:pt x="18" y="447"/>
                      <a:pt x="18" y="447"/>
                    </a:cubicBezTo>
                    <a:cubicBezTo>
                      <a:pt x="28" y="439"/>
                      <a:pt x="34" y="428"/>
                      <a:pt x="35" y="415"/>
                    </a:cubicBezTo>
                    <a:cubicBezTo>
                      <a:pt x="40" y="349"/>
                      <a:pt x="40" y="349"/>
                      <a:pt x="40" y="349"/>
                    </a:cubicBezTo>
                    <a:cubicBezTo>
                      <a:pt x="42" y="313"/>
                      <a:pt x="64" y="281"/>
                      <a:pt x="97" y="266"/>
                    </a:cubicBezTo>
                    <a:cubicBezTo>
                      <a:pt x="97" y="266"/>
                      <a:pt x="97" y="266"/>
                      <a:pt x="97" y="266"/>
                    </a:cubicBezTo>
                    <a:cubicBezTo>
                      <a:pt x="119" y="255"/>
                      <a:pt x="137" y="236"/>
                      <a:pt x="146" y="213"/>
                    </a:cubicBezTo>
                    <a:cubicBezTo>
                      <a:pt x="159" y="182"/>
                      <a:pt x="159" y="182"/>
                      <a:pt x="159" y="182"/>
                    </a:cubicBezTo>
                    <a:cubicBezTo>
                      <a:pt x="177" y="139"/>
                      <a:pt x="218" y="110"/>
                      <a:pt x="265" y="108"/>
                    </a:cubicBezTo>
                    <a:cubicBezTo>
                      <a:pt x="265" y="108"/>
                      <a:pt x="265" y="108"/>
                      <a:pt x="265" y="108"/>
                    </a:cubicBezTo>
                    <a:cubicBezTo>
                      <a:pt x="281" y="108"/>
                      <a:pt x="297" y="102"/>
                      <a:pt x="310" y="91"/>
                    </a:cubicBezTo>
                    <a:cubicBezTo>
                      <a:pt x="347" y="61"/>
                      <a:pt x="439" y="0"/>
                      <a:pt x="562" y="26"/>
                    </a:cubicBezTo>
                    <a:cubicBezTo>
                      <a:pt x="562" y="26"/>
                      <a:pt x="495" y="39"/>
                      <a:pt x="493" y="116"/>
                    </a:cubicBezTo>
                    <a:cubicBezTo>
                      <a:pt x="492" y="123"/>
                      <a:pt x="492" y="131"/>
                      <a:pt x="491" y="139"/>
                    </a:cubicBezTo>
                    <a:cubicBezTo>
                      <a:pt x="487" y="165"/>
                      <a:pt x="487" y="165"/>
                      <a:pt x="487" y="165"/>
                    </a:cubicBezTo>
                    <a:cubicBezTo>
                      <a:pt x="480" y="210"/>
                      <a:pt x="454" y="251"/>
                      <a:pt x="415" y="276"/>
                    </a:cubicBezTo>
                    <a:cubicBezTo>
                      <a:pt x="356" y="315"/>
                      <a:pt x="356" y="315"/>
                      <a:pt x="356" y="315"/>
                    </a:cubicBezTo>
                    <a:cubicBezTo>
                      <a:pt x="325" y="336"/>
                      <a:pt x="302" y="368"/>
                      <a:pt x="293" y="404"/>
                    </a:cubicBezTo>
                    <a:cubicBezTo>
                      <a:pt x="283" y="447"/>
                      <a:pt x="283" y="447"/>
                      <a:pt x="283" y="447"/>
                    </a:cubicBezTo>
                    <a:cubicBezTo>
                      <a:pt x="274" y="484"/>
                      <a:pt x="253" y="516"/>
                      <a:pt x="224" y="539"/>
                    </a:cubicBezTo>
                    <a:cubicBezTo>
                      <a:pt x="224" y="539"/>
                      <a:pt x="224" y="539"/>
                      <a:pt x="224" y="539"/>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任意多边形: 形状 116"/>
              <p:cNvSpPr/>
              <p:nvPr userDrawn="1"/>
            </p:nvSpPr>
            <p:spPr bwMode="auto">
              <a:xfrm>
                <a:off x="7321550" y="-2292351"/>
                <a:ext cx="1535113" cy="1608138"/>
              </a:xfrm>
              <a:custGeom>
                <a:avLst/>
                <a:gdLst>
                  <a:gd name="T0" fmla="*/ 0 w 492"/>
                  <a:gd name="T1" fmla="*/ 515 h 515"/>
                  <a:gd name="T2" fmla="*/ 492 w 492"/>
                  <a:gd name="T3" fmla="*/ 0 h 515"/>
                </a:gdLst>
                <a:ahLst/>
                <a:cxnLst>
                  <a:cxn ang="0">
                    <a:pos x="T0" y="T1"/>
                  </a:cxn>
                  <a:cxn ang="0">
                    <a:pos x="T2" y="T3"/>
                  </a:cxn>
                </a:cxnLst>
                <a:rect l="0" t="0" r="r" b="b"/>
                <a:pathLst>
                  <a:path w="492" h="515">
                    <a:moveTo>
                      <a:pt x="0" y="515"/>
                    </a:moveTo>
                    <a:cubicBezTo>
                      <a:pt x="0" y="515"/>
                      <a:pt x="119" y="117"/>
                      <a:pt x="492" y="0"/>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8" name="任意多边形: 形状 117"/>
              <p:cNvSpPr/>
              <p:nvPr userDrawn="1"/>
            </p:nvSpPr>
            <p:spPr bwMode="auto">
              <a:xfrm>
                <a:off x="7286625" y="-1381126"/>
                <a:ext cx="755650" cy="444500"/>
              </a:xfrm>
              <a:custGeom>
                <a:avLst/>
                <a:gdLst>
                  <a:gd name="T0" fmla="*/ 0 w 242"/>
                  <a:gd name="T1" fmla="*/ 0 h 142"/>
                  <a:gd name="T2" fmla="*/ 42 w 242"/>
                  <a:gd name="T3" fmla="*/ 142 h 142"/>
                  <a:gd name="T4" fmla="*/ 242 w 242"/>
                  <a:gd name="T5" fmla="*/ 108 h 142"/>
                </a:gdLst>
                <a:ahLst/>
                <a:cxnLst>
                  <a:cxn ang="0">
                    <a:pos x="T0" y="T1"/>
                  </a:cxn>
                  <a:cxn ang="0">
                    <a:pos x="T2" y="T3"/>
                  </a:cxn>
                  <a:cxn ang="0">
                    <a:pos x="T4" y="T5"/>
                  </a:cxn>
                </a:cxnLst>
                <a:rect l="0" t="0" r="r" b="b"/>
                <a:pathLst>
                  <a:path w="242" h="142">
                    <a:moveTo>
                      <a:pt x="0" y="0"/>
                    </a:moveTo>
                    <a:cubicBezTo>
                      <a:pt x="42" y="142"/>
                      <a:pt x="42" y="142"/>
                      <a:pt x="42" y="142"/>
                    </a:cubicBezTo>
                    <a:cubicBezTo>
                      <a:pt x="42" y="142"/>
                      <a:pt x="178" y="108"/>
                      <a:pt x="242" y="108"/>
                    </a:cubicBez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9" name="任意多边形: 形状 118"/>
              <p:cNvSpPr/>
              <p:nvPr userDrawn="1"/>
            </p:nvSpPr>
            <p:spPr bwMode="auto">
              <a:xfrm>
                <a:off x="7658100" y="-1817688"/>
                <a:ext cx="704850" cy="384175"/>
              </a:xfrm>
              <a:custGeom>
                <a:avLst/>
                <a:gdLst>
                  <a:gd name="T0" fmla="*/ 0 w 444"/>
                  <a:gd name="T1" fmla="*/ 0 h 242"/>
                  <a:gd name="T2" fmla="*/ 29 w 444"/>
                  <a:gd name="T3" fmla="*/ 242 h 242"/>
                  <a:gd name="T4" fmla="*/ 444 w 444"/>
                  <a:gd name="T5" fmla="*/ 222 h 242"/>
                </a:gdLst>
                <a:ahLst/>
                <a:cxnLst>
                  <a:cxn ang="0">
                    <a:pos x="T0" y="T1"/>
                  </a:cxn>
                  <a:cxn ang="0">
                    <a:pos x="T2" y="T3"/>
                  </a:cxn>
                  <a:cxn ang="0">
                    <a:pos x="T4" y="T5"/>
                  </a:cxn>
                </a:cxnLst>
                <a:rect l="0" t="0" r="r" b="b"/>
                <a:pathLst>
                  <a:path w="444" h="242">
                    <a:moveTo>
                      <a:pt x="0" y="0"/>
                    </a:moveTo>
                    <a:lnTo>
                      <a:pt x="29" y="242"/>
                    </a:lnTo>
                    <a:lnTo>
                      <a:pt x="444" y="222"/>
                    </a:ln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sp>
            <p:nvSpPr>
              <p:cNvPr id="120" name="任意多边形: 形状 119"/>
              <p:cNvSpPr/>
              <p:nvPr userDrawn="1"/>
            </p:nvSpPr>
            <p:spPr bwMode="auto">
              <a:xfrm>
                <a:off x="8023225" y="-2052638"/>
                <a:ext cx="617538" cy="287338"/>
              </a:xfrm>
              <a:custGeom>
                <a:avLst/>
                <a:gdLst>
                  <a:gd name="T0" fmla="*/ 12 w 389"/>
                  <a:gd name="T1" fmla="*/ 0 h 181"/>
                  <a:gd name="T2" fmla="*/ 0 w 389"/>
                  <a:gd name="T3" fmla="*/ 160 h 181"/>
                  <a:gd name="T4" fmla="*/ 389 w 389"/>
                  <a:gd name="T5" fmla="*/ 181 h 181"/>
                </a:gdLst>
                <a:ahLst/>
                <a:cxnLst>
                  <a:cxn ang="0">
                    <a:pos x="T0" y="T1"/>
                  </a:cxn>
                  <a:cxn ang="0">
                    <a:pos x="T2" y="T3"/>
                  </a:cxn>
                  <a:cxn ang="0">
                    <a:pos x="T4" y="T5"/>
                  </a:cxn>
                </a:cxnLst>
                <a:rect l="0" t="0" r="r" b="b"/>
                <a:pathLst>
                  <a:path w="389" h="181">
                    <a:moveTo>
                      <a:pt x="12" y="0"/>
                    </a:moveTo>
                    <a:lnTo>
                      <a:pt x="0" y="160"/>
                    </a:lnTo>
                    <a:lnTo>
                      <a:pt x="389" y="181"/>
                    </a:lnTo>
                  </a:path>
                </a:pathLst>
              </a:custGeom>
              <a:noFill/>
              <a:ln w="15875" cap="flat">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1860440" y="447066"/>
            <a:ext cx="7637325" cy="2981934"/>
          </a:xfrm>
        </p:spPr>
        <p:txBody>
          <a:bodyPr/>
          <a:lstStyle/>
          <a:p>
            <a:r>
              <a:rPr lang="zh-CN" altLang="en-US" dirty="0"/>
              <a:t>系统设计</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系统设计</a:t>
            </a:r>
            <a:endParaRPr lang="en-US" dirty="0"/>
          </a:p>
        </p:txBody>
      </p:sp>
      <p:sp>
        <p:nvSpPr>
          <p:cNvPr id="5" name="文本框 4"/>
          <p:cNvSpPr txBox="1"/>
          <p:nvPr/>
        </p:nvSpPr>
        <p:spPr>
          <a:xfrm>
            <a:off x="6183023" y="1348059"/>
            <a:ext cx="4665306" cy="1800493"/>
          </a:xfrm>
          <a:prstGeom prst="rect">
            <a:avLst/>
          </a:prstGeom>
          <a:noFill/>
        </p:spPr>
        <p:txBody>
          <a:bodyPr wrap="square">
            <a:spAutoFit/>
          </a:bodyPr>
          <a:lstStyle/>
          <a:p>
            <a:r>
              <a:rPr lang="zh-CN" altLang="en-US" dirty="0"/>
              <a:t>需求分析</a:t>
            </a:r>
            <a:endParaRPr lang="en-US" altLang="zh-CN" dirty="0"/>
          </a:p>
          <a:p>
            <a:endParaRPr lang="zh-CN" altLang="en-US" dirty="0"/>
          </a:p>
          <a:p>
            <a:pPr marL="270510" indent="266700">
              <a:lnSpc>
                <a:spcPts val="1800"/>
              </a:lnSpc>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）数据结构的设计</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可以采用带头结点的单链表的形式。</a:t>
            </a:r>
            <a:endParaRPr lang="zh-CN" altLang="zh-CN" dirty="0">
              <a:latin typeface="宋体" panose="02010600030101010101" pitchFamily="2" charset="-122"/>
              <a:ea typeface="宋体" panose="02010600030101010101" pitchFamily="2" charset="-122"/>
            </a:endParaRPr>
          </a:p>
          <a:p>
            <a:pPr marL="270510" indent="266700">
              <a:lnSpc>
                <a:spcPts val="1800"/>
              </a:lnSpc>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）整个系统最好设计一个菜单。</a:t>
            </a:r>
            <a:endParaRPr lang="en-US" altLang="zh-CN" dirty="0">
              <a:latin typeface="宋体" panose="02010600030101010101" pitchFamily="2" charset="-122"/>
              <a:ea typeface="宋体" panose="02010600030101010101" pitchFamily="2" charset="-122"/>
            </a:endParaRPr>
          </a:p>
          <a:p>
            <a:pPr marL="270510" indent="266700">
              <a:lnSpc>
                <a:spcPts val="1800"/>
              </a:lnSpc>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）多项式的输入不能保证各项顺序输入。</a:t>
            </a:r>
            <a:endParaRPr lang="zh-CN" altLang="zh-CN" dirty="0">
              <a:latin typeface="宋体" panose="02010600030101010101" pitchFamily="2" charset="-122"/>
              <a:ea typeface="宋体" panose="02010600030101010101" pitchFamily="2" charset="-122"/>
            </a:endParaRPr>
          </a:p>
        </p:txBody>
      </p:sp>
      <p:sp>
        <p:nvSpPr>
          <p:cNvPr id="7" name="文本框 6"/>
          <p:cNvSpPr txBox="1"/>
          <p:nvPr/>
        </p:nvSpPr>
        <p:spPr>
          <a:xfrm>
            <a:off x="660400" y="1348059"/>
            <a:ext cx="4278086" cy="4385816"/>
          </a:xfrm>
          <a:prstGeom prst="rect">
            <a:avLst/>
          </a:prstGeom>
          <a:noFill/>
        </p:spPr>
        <p:txBody>
          <a:bodyPr wrap="square">
            <a:spAutoFit/>
          </a:bodyPr>
          <a:lstStyle/>
          <a:p>
            <a:r>
              <a:rPr lang="zh-CN" altLang="en-US" dirty="0"/>
              <a:t>问题描述</a:t>
            </a:r>
            <a:endParaRPr lang="en-US" altLang="zh-CN" dirty="0"/>
          </a:p>
          <a:p>
            <a:endParaRPr lang="en-US" altLang="zh-CN" dirty="0"/>
          </a:p>
          <a:p>
            <a:pPr marL="270510">
              <a:lnSpc>
                <a:spcPts val="18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设计一个一元多项式的计算器，功能包括</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270510">
              <a:lnSpc>
                <a:spcPts val="18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）输入并建立多项式（一个多项式最多不超过</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20</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项），可以从文件中读取相关数据。</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270510">
              <a:lnSpc>
                <a:spcPts val="18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2</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）输出多项式，输出形式可以是图形方式，也可以是文本方式。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270510">
              <a:lnSpc>
                <a:spcPts val="18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）实现两个多项式相加，并输出和多项式。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270510">
              <a:lnSpc>
                <a:spcPts val="18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）实现两个多项式相减，并输出差多项式。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270510">
              <a:lnSpc>
                <a:spcPts val="18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5</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）实现两个多项式相乘，并输出乘积多项式。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270510">
              <a:lnSpc>
                <a:spcPts val="18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6</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）计算并输出多项式在指定</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x</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处的值。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系统设计</a:t>
            </a:r>
            <a:endParaRPr lang="zh-CN" altLang="en-US" dirty="0"/>
          </a:p>
        </p:txBody>
      </p:sp>
      <p:sp>
        <p:nvSpPr>
          <p:cNvPr id="10" name="文本框 9"/>
          <p:cNvSpPr txBox="1"/>
          <p:nvPr/>
        </p:nvSpPr>
        <p:spPr>
          <a:xfrm>
            <a:off x="760445" y="1443841"/>
            <a:ext cx="6111550" cy="4247317"/>
          </a:xfrm>
          <a:prstGeom prst="rect">
            <a:avLst/>
          </a:prstGeom>
          <a:noFill/>
        </p:spPr>
        <p:txBody>
          <a:bodyPr wrap="square">
            <a:spAutoFit/>
          </a:bodyPr>
          <a:lstStyle/>
          <a:p>
            <a:r>
              <a:rPr lang="en-US" altLang="zh-CN" dirty="0"/>
              <a:t>1.</a:t>
            </a:r>
            <a:r>
              <a:rPr lang="zh-CN" altLang="en-US" dirty="0"/>
              <a:t>定义的动态链表如下：</a:t>
            </a:r>
            <a:endParaRPr lang="zh-CN" altLang="en-US" dirty="0"/>
          </a:p>
          <a:p>
            <a:r>
              <a:rPr lang="en-US" altLang="zh-CN" dirty="0"/>
              <a:t>// </a:t>
            </a:r>
            <a:r>
              <a:rPr lang="zh-CN" altLang="en-US" dirty="0"/>
              <a:t>多项式项的结构体</a:t>
            </a:r>
            <a:endParaRPr lang="zh-CN" altLang="en-US" dirty="0"/>
          </a:p>
          <a:p>
            <a:r>
              <a:rPr lang="en-US" altLang="zh-CN" dirty="0"/>
              <a:t>typedef struct </a:t>
            </a:r>
            <a:r>
              <a:rPr lang="en-US" altLang="zh-CN" dirty="0" err="1"/>
              <a:t>PolyNode</a:t>
            </a:r>
            <a:endParaRPr lang="en-US" altLang="zh-CN" dirty="0"/>
          </a:p>
          <a:p>
            <a:r>
              <a:rPr lang="en-US" altLang="zh-CN" dirty="0"/>
              <a:t>{</a:t>
            </a:r>
            <a:endParaRPr lang="en-US" altLang="zh-CN" dirty="0"/>
          </a:p>
          <a:p>
            <a:r>
              <a:rPr lang="en-US" altLang="zh-CN" dirty="0"/>
              <a:t>    int </a:t>
            </a:r>
            <a:r>
              <a:rPr lang="en-US" altLang="zh-CN" dirty="0" err="1"/>
              <a:t>coef</a:t>
            </a:r>
            <a:r>
              <a:rPr lang="en-US" altLang="zh-CN" dirty="0"/>
              <a:t>; // </a:t>
            </a:r>
            <a:r>
              <a:rPr lang="zh-CN" altLang="en-US" dirty="0"/>
              <a:t>系数</a:t>
            </a:r>
            <a:endParaRPr lang="zh-CN" altLang="en-US" dirty="0"/>
          </a:p>
          <a:p>
            <a:r>
              <a:rPr lang="zh-CN" altLang="en-US" dirty="0"/>
              <a:t>    </a:t>
            </a:r>
            <a:r>
              <a:rPr lang="en-US" altLang="zh-CN" dirty="0"/>
              <a:t>int exp;  // </a:t>
            </a:r>
            <a:r>
              <a:rPr lang="zh-CN" altLang="en-US" dirty="0"/>
              <a:t>指数</a:t>
            </a:r>
            <a:endParaRPr lang="zh-CN" altLang="en-US" dirty="0"/>
          </a:p>
          <a:p>
            <a:r>
              <a:rPr lang="zh-CN" altLang="en-US" dirty="0"/>
              <a:t>    </a:t>
            </a:r>
            <a:r>
              <a:rPr lang="en-US" altLang="zh-CN" dirty="0"/>
              <a:t>struct </a:t>
            </a:r>
            <a:r>
              <a:rPr lang="en-US" altLang="zh-CN" dirty="0" err="1"/>
              <a:t>PolyNode</a:t>
            </a:r>
            <a:r>
              <a:rPr lang="en-US" altLang="zh-CN" dirty="0"/>
              <a:t>* next;</a:t>
            </a:r>
            <a:endParaRPr lang="en-US" altLang="zh-CN" dirty="0"/>
          </a:p>
          <a:p>
            <a:r>
              <a:rPr lang="en-US" altLang="zh-CN" dirty="0"/>
              <a:t>} </a:t>
            </a:r>
            <a:r>
              <a:rPr lang="en-US" altLang="zh-CN" dirty="0" err="1"/>
              <a:t>PolyNode</a:t>
            </a:r>
            <a:r>
              <a:rPr lang="en-US" altLang="zh-CN" dirty="0"/>
              <a:t>;</a:t>
            </a:r>
            <a:endParaRPr lang="en-US" altLang="zh-CN" dirty="0"/>
          </a:p>
          <a:p>
            <a:r>
              <a:rPr lang="en-US" altLang="zh-CN" dirty="0"/>
              <a:t>2.</a:t>
            </a:r>
            <a:r>
              <a:rPr lang="zh-CN" altLang="en-US" dirty="0"/>
              <a:t>主程序流程：</a:t>
            </a:r>
            <a:endParaRPr lang="zh-CN" altLang="en-US" dirty="0"/>
          </a:p>
          <a:p>
            <a:r>
              <a:rPr lang="zh-CN" altLang="en-US" dirty="0"/>
              <a:t>程序开始运行时自动读取“</a:t>
            </a:r>
            <a:r>
              <a:rPr lang="en-US" altLang="zh-CN" dirty="0"/>
              <a:t>polysFile.txt” </a:t>
            </a:r>
            <a:r>
              <a:rPr lang="zh-CN" altLang="en-US" dirty="0"/>
              <a:t>文件中的内容（如果文件不存在则自动创建），程序会自动判断文件中多项式的个数，并将读取到的多个多项式写入 </a:t>
            </a:r>
            <a:r>
              <a:rPr lang="en-US" altLang="zh-CN" dirty="0"/>
              <a:t>poly[  ] </a:t>
            </a:r>
            <a:r>
              <a:rPr lang="zh-CN" altLang="en-US" dirty="0"/>
              <a:t>数组中，然后会展示主菜单的界面，并根据使用者的输入进行进一步的操作，每次计算出新的多项式都会加入到 </a:t>
            </a:r>
            <a:r>
              <a:rPr lang="en-US" altLang="zh-CN" dirty="0"/>
              <a:t>poly[  ] </a:t>
            </a:r>
            <a:r>
              <a:rPr lang="zh-CN" altLang="en-US" dirty="0"/>
              <a:t>数组中。</a:t>
            </a:r>
            <a:endParaRPr lang="zh-CN" altLang="en-US" dirty="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43216" y="1443841"/>
            <a:ext cx="3403128" cy="19851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系统设计</a:t>
            </a:r>
            <a:endParaRPr lang="zh-CN" altLang="en-US" dirty="0"/>
          </a:p>
        </p:txBody>
      </p:sp>
      <p:pic>
        <p:nvPicPr>
          <p:cNvPr id="3" name="图片 2"/>
          <p:cNvPicPr>
            <a:picLocks noChangeAspect="1"/>
          </p:cNvPicPr>
          <p:nvPr/>
        </p:nvPicPr>
        <p:blipFill>
          <a:blip r:embed="rId1"/>
          <a:stretch>
            <a:fillRect/>
          </a:stretch>
        </p:blipFill>
        <p:spPr>
          <a:xfrm>
            <a:off x="3862873" y="0"/>
            <a:ext cx="7353955" cy="6858000"/>
          </a:xfrm>
          <a:prstGeom prst="rect">
            <a:avLst/>
          </a:prstGeom>
        </p:spPr>
      </p:pic>
      <p:sp>
        <p:nvSpPr>
          <p:cNvPr id="9" name="文本框 8"/>
          <p:cNvSpPr txBox="1"/>
          <p:nvPr/>
        </p:nvSpPr>
        <p:spPr>
          <a:xfrm>
            <a:off x="416101" y="1289570"/>
            <a:ext cx="6111550" cy="369332"/>
          </a:xfrm>
          <a:prstGeom prst="rect">
            <a:avLst/>
          </a:prstGeom>
          <a:noFill/>
        </p:spPr>
        <p:txBody>
          <a:bodyPr wrap="square">
            <a:spAutoFit/>
          </a:bodyPr>
          <a:lstStyle/>
          <a:p>
            <a:r>
              <a:rPr lang="zh-CN" altLang="en-US" dirty="0"/>
              <a:t>函数的调用关系如右图</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418524" y="2185470"/>
            <a:ext cx="7192963" cy="1338928"/>
          </a:xfrm>
        </p:spPr>
        <p:txBody>
          <a:bodyPr>
            <a:normAutofit/>
          </a:bodyPr>
          <a:lstStyle/>
          <a:p>
            <a:r>
              <a:rPr lang="zh-CN" altLang="en-US" sz="6000" dirty="0"/>
              <a:t>系统实现</a:t>
            </a:r>
            <a:endParaRPr lang="en-US" sz="6000" dirty="0"/>
          </a:p>
        </p:txBody>
      </p:sp>
      <p:sp>
        <p:nvSpPr>
          <p:cNvPr id="25" name="文本占位符 24"/>
          <p:cNvSpPr>
            <a:spLocks noGrp="1"/>
          </p:cNvSpPr>
          <p:nvPr>
            <p:ph type="body" sz="quarter" idx="1" hasCustomPrompt="1"/>
          </p:nvPr>
        </p:nvSpPr>
        <p:spPr/>
        <p:txBody>
          <a:bodyPr/>
          <a:lstStyle/>
          <a:p>
            <a:endParaRPr lang="en-US" altLang="zh-CN" sz="20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673100" y="1142999"/>
            <a:ext cx="10499724" cy="5391151"/>
            <a:chOff x="655393" y="1775145"/>
            <a:chExt cx="10499724" cy="3888060"/>
          </a:xfrm>
        </p:grpSpPr>
        <p:grpSp>
          <p:nvGrpSpPr>
            <p:cNvPr id="24" name="组合 23"/>
            <p:cNvGrpSpPr/>
            <p:nvPr/>
          </p:nvGrpSpPr>
          <p:grpSpPr>
            <a:xfrm>
              <a:off x="655393" y="1775145"/>
              <a:ext cx="3307008" cy="3888060"/>
              <a:chOff x="655393" y="1775145"/>
              <a:chExt cx="3307008" cy="3888060"/>
            </a:xfrm>
          </p:grpSpPr>
          <p:sp>
            <p:nvSpPr>
              <p:cNvPr id="16" name="矩形: 圆角 15"/>
              <p:cNvSpPr/>
              <p:nvPr/>
            </p:nvSpPr>
            <p:spPr>
              <a:xfrm>
                <a:off x="655393" y="2223624"/>
                <a:ext cx="3307008" cy="3439581"/>
              </a:xfrm>
              <a:prstGeom prst="roundRect">
                <a:avLst>
                  <a:gd name="adj" fmla="val 5121"/>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角 16"/>
              <p:cNvSpPr/>
              <p:nvPr/>
            </p:nvSpPr>
            <p:spPr>
              <a:xfrm>
                <a:off x="878874" y="1775145"/>
                <a:ext cx="1724400" cy="417130"/>
              </a:xfrm>
              <a:prstGeom prst="roundRect">
                <a:avLst>
                  <a:gd name="adj" fmla="val 20000"/>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2000" b="1" dirty="0">
                    <a:solidFill>
                      <a:schemeClr val="bg1"/>
                    </a:solidFill>
                  </a:rPr>
                  <a:t>01</a:t>
                </a:r>
                <a:endParaRPr lang="zh-CN" altLang="en-US" sz="2000" b="1" dirty="0">
                  <a:solidFill>
                    <a:schemeClr val="bg1"/>
                  </a:solidFill>
                </a:endParaRPr>
              </a:p>
            </p:txBody>
          </p:sp>
          <p:sp>
            <p:nvSpPr>
              <p:cNvPr id="18" name="文本框 17"/>
              <p:cNvSpPr txBox="1"/>
              <p:nvPr/>
            </p:nvSpPr>
            <p:spPr>
              <a:xfrm>
                <a:off x="874592" y="1901675"/>
                <a:ext cx="2864980" cy="550104"/>
              </a:xfrm>
              <a:prstGeom prst="rect">
                <a:avLst/>
              </a:prstGeom>
              <a:noFill/>
            </p:spPr>
            <p:txBody>
              <a:bodyPr wrap="square" anchor="b" anchorCtr="0">
                <a:normAutofit/>
              </a:bodyPr>
              <a:lstStyle/>
              <a:p>
                <a:r>
                  <a:rPr lang="zh-CN" altLang="en-US" b="1" dirty="0"/>
                  <a:t>建立</a:t>
                </a:r>
                <a:r>
                  <a:rPr lang="en-US" altLang="zh-CN" b="1" dirty="0"/>
                  <a:t>main</a:t>
                </a:r>
                <a:r>
                  <a:rPr lang="zh-CN" altLang="en-US" b="1" dirty="0"/>
                  <a:t>函数</a:t>
                </a:r>
                <a:endParaRPr lang="en-US" altLang="zh-CN" b="1" dirty="0">
                  <a:solidFill>
                    <a:schemeClr val="tx1"/>
                  </a:solidFill>
                </a:endParaRPr>
              </a:p>
            </p:txBody>
          </p:sp>
          <p:sp>
            <p:nvSpPr>
              <p:cNvPr id="19" name="文本框 18"/>
              <p:cNvSpPr txBox="1"/>
              <p:nvPr/>
            </p:nvSpPr>
            <p:spPr>
              <a:xfrm>
                <a:off x="874592" y="2451778"/>
                <a:ext cx="2863165" cy="2827835"/>
              </a:xfrm>
              <a:prstGeom prst="rect">
                <a:avLst/>
              </a:prstGeom>
              <a:noFill/>
            </p:spPr>
            <p:txBody>
              <a:bodyPr wrap="square" anchor="t" anchorCtr="0">
                <a:noAutofit/>
              </a:bodyPr>
              <a:lstStyle/>
              <a:p>
                <a:pPr algn="just">
                  <a:lnSpc>
                    <a:spcPts val="1800"/>
                  </a:lnSpc>
                </a:pP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400" kern="100" dirty="0">
                    <a:effectLst/>
                    <a:latin typeface="Times New Roman" panose="02020603050405020304" pitchFamily="18" charset="0"/>
                    <a:ea typeface="宋体" panose="02010600030101010101" pitchFamily="2" charset="-122"/>
                    <a:cs typeface="宋体" panose="02010600030101010101" pitchFamily="2" charset="-122"/>
                  </a:rPr>
                  <a:t>1</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）函数功能：展示主菜单，并完成其他功能函数的调用。</a:t>
                </a:r>
                <a:endParaRPr lang="zh-CN" altLang="zh-CN" sz="1400" kern="100" dirty="0">
                  <a:effectLst/>
                  <a:latin typeface="Times New Roman" panose="02020603050405020304" pitchFamily="18" charset="0"/>
                  <a:ea typeface="宋体" panose="02010600030101010101" pitchFamily="2" charset="-122"/>
                </a:endParaRPr>
              </a:p>
              <a:p>
                <a:pPr algn="just">
                  <a:lnSpc>
                    <a:spcPts val="1800"/>
                  </a:lnSpc>
                </a:pP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400" kern="100" dirty="0">
                    <a:effectLst/>
                    <a:latin typeface="Times New Roman" panose="02020603050405020304" pitchFamily="18" charset="0"/>
                    <a:ea typeface="宋体" panose="02010600030101010101" pitchFamily="2" charset="-122"/>
                    <a:cs typeface="宋体" panose="02010600030101010101" pitchFamily="2" charset="-122"/>
                  </a:rPr>
                  <a:t>2</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）函数中使用的关键变量说明：</a:t>
                </a:r>
                <a:endParaRPr lang="zh-CN" altLang="zh-CN" sz="1400" kern="100" dirty="0">
                  <a:effectLst/>
                  <a:latin typeface="Times New Roman" panose="02020603050405020304" pitchFamily="18" charset="0"/>
                  <a:ea typeface="宋体" panose="02010600030101010101" pitchFamily="2" charset="-122"/>
                </a:endParaRPr>
              </a:p>
              <a:p>
                <a:pPr indent="266700" algn="just">
                  <a:lnSpc>
                    <a:spcPts val="1800"/>
                  </a:lnSpc>
                </a:pPr>
                <a:r>
                  <a:rPr lang="en-US" altLang="zh-CN" sz="1400" kern="100" dirty="0">
                    <a:effectLst/>
                    <a:latin typeface="宋体" panose="02010600030101010101" pitchFamily="2" charset="-122"/>
                    <a:ea typeface="宋体" panose="02010600030101010101" pitchFamily="2" charset="-122"/>
                    <a:cs typeface="宋体" panose="02010600030101010101" pitchFamily="2" charset="-122"/>
                  </a:rPr>
                  <a:t>int </a:t>
                </a:r>
                <a:r>
                  <a:rPr lang="en-US" altLang="zh-CN" sz="1400" kern="100" dirty="0" err="1">
                    <a:effectLst/>
                    <a:latin typeface="宋体" panose="02010600030101010101" pitchFamily="2" charset="-122"/>
                    <a:ea typeface="宋体" panose="02010600030101010101" pitchFamily="2" charset="-122"/>
                    <a:cs typeface="宋体" panose="02010600030101010101" pitchFamily="2" charset="-122"/>
                  </a:rPr>
                  <a:t>i</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代表已存在的多项式的个数</a:t>
                </a:r>
                <a:endParaRPr lang="zh-CN" altLang="zh-CN" sz="1400" kern="100" dirty="0">
                  <a:effectLst/>
                  <a:latin typeface="Times New Roman" panose="02020603050405020304" pitchFamily="18" charset="0"/>
                  <a:ea typeface="宋体" panose="02010600030101010101" pitchFamily="2" charset="-122"/>
                </a:endParaRPr>
              </a:p>
              <a:p>
                <a:pPr indent="266700" algn="just">
                  <a:lnSpc>
                    <a:spcPts val="1800"/>
                  </a:lnSpc>
                </a:pPr>
                <a:r>
                  <a:rPr lang="en-US" altLang="zh-CN" sz="1400" kern="100" dirty="0" err="1">
                    <a:effectLst/>
                    <a:latin typeface="宋体" panose="02010600030101010101" pitchFamily="2" charset="-122"/>
                    <a:ea typeface="宋体" panose="02010600030101010101" pitchFamily="2" charset="-122"/>
                    <a:cs typeface="宋体" panose="02010600030101010101" pitchFamily="2" charset="-122"/>
                  </a:rPr>
                  <a:t>PolyNode</a:t>
                </a:r>
                <a:r>
                  <a:rPr lang="en-US" altLang="zh-CN" sz="1400" kern="100" dirty="0">
                    <a:effectLst/>
                    <a:latin typeface="宋体" panose="02010600030101010101" pitchFamily="2" charset="-122"/>
                    <a:ea typeface="宋体" panose="02010600030101010101" pitchFamily="2" charset="-122"/>
                    <a:cs typeface="宋体" panose="02010600030101010101" pitchFamily="2" charset="-122"/>
                  </a:rPr>
                  <a:t>* poly[MAX_POLYS]</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：多项式单链表数组</a:t>
                </a:r>
                <a:endParaRPr lang="zh-CN" altLang="zh-CN" sz="1400" kern="100" dirty="0">
                  <a:effectLst/>
                  <a:latin typeface="Times New Roman" panose="02020603050405020304" pitchFamily="18" charset="0"/>
                  <a:ea typeface="宋体" panose="02010600030101010101" pitchFamily="2" charset="-122"/>
                </a:endParaRPr>
              </a:p>
              <a:p>
                <a:pPr indent="266700" algn="just">
                  <a:lnSpc>
                    <a:spcPts val="1800"/>
                  </a:lnSpc>
                </a:pPr>
                <a:r>
                  <a:rPr lang="en-US" altLang="zh-CN" sz="1400" kern="100" dirty="0">
                    <a:effectLst/>
                    <a:latin typeface="宋体" panose="02010600030101010101" pitchFamily="2" charset="-122"/>
                    <a:ea typeface="宋体" panose="02010600030101010101" pitchFamily="2" charset="-122"/>
                    <a:cs typeface="宋体" panose="02010600030101010101" pitchFamily="2" charset="-122"/>
                  </a:rPr>
                  <a:t>char choice</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：用户输入的选项</a:t>
                </a:r>
                <a:endParaRPr lang="zh-CN" altLang="zh-CN" sz="1400" kern="100" dirty="0">
                  <a:effectLst/>
                  <a:latin typeface="Times New Roman" panose="02020603050405020304" pitchFamily="18" charset="0"/>
                  <a:ea typeface="宋体" panose="02010600030101010101" pitchFamily="2" charset="-122"/>
                </a:endParaRPr>
              </a:p>
              <a:p>
                <a:pPr algn="just">
                  <a:lnSpc>
                    <a:spcPts val="1800"/>
                  </a:lnSpc>
                </a:pP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400" kern="100" dirty="0">
                    <a:effectLst/>
                    <a:latin typeface="Times New Roman" panose="02020603050405020304" pitchFamily="18" charset="0"/>
                    <a:ea typeface="宋体" panose="02010600030101010101" pitchFamily="2" charset="-122"/>
                    <a:cs typeface="宋体" panose="02010600030101010101" pitchFamily="2" charset="-122"/>
                  </a:rPr>
                  <a:t>3</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）算法设计</a:t>
                </a:r>
                <a:endParaRPr lang="zh-CN" altLang="zh-CN" sz="1400" kern="100" dirty="0">
                  <a:effectLst/>
                  <a:latin typeface="Times New Roman" panose="02020603050405020304" pitchFamily="18" charset="0"/>
                  <a:ea typeface="宋体" panose="02010600030101010101" pitchFamily="2" charset="-122"/>
                </a:endParaRPr>
              </a:p>
              <a:p>
                <a:pPr algn="just">
                  <a:lnSpc>
                    <a:spcPts val="1800"/>
                  </a:lnSpc>
                </a:pPr>
                <a:r>
                  <a:rPr lang="en-US" altLang="zh-CN" sz="1400" kern="100" dirty="0">
                    <a:effectLst/>
                    <a:latin typeface="宋体" panose="02010600030101010101" pitchFamily="2" charset="-122"/>
                    <a:ea typeface="宋体" panose="02010600030101010101" pitchFamily="2" charset="-122"/>
                    <a:cs typeface="宋体" panose="02010600030101010101" pitchFamily="2" charset="-122"/>
                  </a:rPr>
                  <a:t>   1.</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使用只读的方式打开两个文件，如果文件不存在则以只写的方式打开文件（新建文件）；</a:t>
                </a:r>
                <a:endParaRPr lang="zh-CN" altLang="zh-CN" sz="1400" kern="100" dirty="0">
                  <a:effectLst/>
                  <a:latin typeface="Times New Roman" panose="02020603050405020304" pitchFamily="18" charset="0"/>
                  <a:ea typeface="宋体" panose="02010600030101010101" pitchFamily="2" charset="-122"/>
                </a:endParaRPr>
              </a:p>
              <a:p>
                <a:pPr algn="just">
                  <a:lnSpc>
                    <a:spcPts val="1800"/>
                  </a:lnSpc>
                </a:pPr>
                <a:r>
                  <a:rPr lang="en-US" altLang="zh-CN" sz="1400" kern="100" dirty="0">
                    <a:effectLst/>
                    <a:latin typeface="宋体" panose="02010600030101010101" pitchFamily="2" charset="-122"/>
                    <a:ea typeface="宋体" panose="02010600030101010101" pitchFamily="2" charset="-122"/>
                    <a:cs typeface="宋体" panose="02010600030101010101" pitchFamily="2" charset="-122"/>
                  </a:rPr>
                  <a:t>   2.</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显示主菜单；</a:t>
                </a:r>
                <a:endParaRPr lang="zh-CN" altLang="zh-CN" sz="1400" kern="100" dirty="0">
                  <a:effectLst/>
                  <a:latin typeface="Times New Roman" panose="02020603050405020304" pitchFamily="18" charset="0"/>
                  <a:ea typeface="宋体" panose="02010600030101010101" pitchFamily="2" charset="-122"/>
                </a:endParaRPr>
              </a:p>
              <a:p>
                <a:pPr algn="just">
                  <a:lnSpc>
                    <a:spcPts val="1800"/>
                  </a:lnSpc>
                </a:pPr>
                <a:r>
                  <a:rPr lang="en-US" altLang="zh-CN" sz="1400" kern="100" dirty="0">
                    <a:effectLst/>
                    <a:latin typeface="宋体" panose="02010600030101010101" pitchFamily="2" charset="-122"/>
                    <a:ea typeface="宋体" panose="02010600030101010101" pitchFamily="2" charset="-122"/>
                    <a:cs typeface="宋体" panose="02010600030101010101" pitchFamily="2" charset="-122"/>
                  </a:rPr>
                  <a:t>   3.</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输入</a:t>
                </a:r>
                <a:r>
                  <a:rPr lang="en-US" altLang="zh-CN" sz="1400" kern="100" dirty="0">
                    <a:effectLst/>
                    <a:latin typeface="Times New Roman" panose="02020603050405020304" pitchFamily="18" charset="0"/>
                    <a:ea typeface="宋体" panose="02010600030101010101" pitchFamily="2" charset="-122"/>
                    <a:cs typeface="宋体" panose="02010600030101010101" pitchFamily="2" charset="-122"/>
                  </a:rPr>
                  <a:t>choice</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algn="just">
                  <a:lnSpc>
                    <a:spcPts val="1800"/>
                  </a:lnSpc>
                </a:pPr>
                <a:r>
                  <a:rPr lang="en-US" altLang="zh-CN" sz="1400" kern="100" dirty="0">
                    <a:effectLst/>
                    <a:latin typeface="宋体" panose="02010600030101010101" pitchFamily="2" charset="-122"/>
                    <a:ea typeface="宋体" panose="02010600030101010101" pitchFamily="2" charset="-122"/>
                    <a:cs typeface="宋体" panose="02010600030101010101" pitchFamily="2" charset="-122"/>
                  </a:rPr>
                  <a:t>   4.while()</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循环，</a:t>
                </a:r>
                <a:r>
                  <a:rPr lang="en-US" altLang="zh-CN" sz="1400" kern="100" dirty="0">
                    <a:effectLst/>
                    <a:latin typeface="Times New Roman" panose="02020603050405020304" pitchFamily="18" charset="0"/>
                    <a:ea typeface="宋体" panose="02010600030101010101" pitchFamily="2" charset="-122"/>
                    <a:cs typeface="宋体" panose="02010600030101010101" pitchFamily="2" charset="-122"/>
                  </a:rPr>
                  <a:t>n</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为</a:t>
                </a:r>
                <a:r>
                  <a:rPr lang="en-US" altLang="zh-CN" sz="1400" kern="100" dirty="0">
                    <a:effectLst/>
                    <a:latin typeface="Times New Roman" panose="02020603050405020304" pitchFamily="18" charset="0"/>
                    <a:ea typeface="宋体" panose="02010600030101010101" pitchFamily="2" charset="-122"/>
                    <a:cs typeface="宋体" panose="02010600030101010101" pitchFamily="2" charset="-122"/>
                  </a:rPr>
                  <a:t>‘0’</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时退出系统；</a:t>
                </a:r>
                <a:endParaRPr lang="zh-CN" altLang="zh-CN" sz="1400" kern="100" dirty="0">
                  <a:effectLst/>
                  <a:latin typeface="Times New Roman" panose="02020603050405020304" pitchFamily="18" charset="0"/>
                  <a:ea typeface="宋体" panose="02010600030101010101" pitchFamily="2" charset="-122"/>
                </a:endParaRPr>
              </a:p>
              <a:p>
                <a:pPr algn="just">
                  <a:lnSpc>
                    <a:spcPts val="1800"/>
                  </a:lnSpc>
                </a:pPr>
                <a:r>
                  <a:rPr lang="en-US" altLang="zh-CN" sz="1400" kern="100" dirty="0">
                    <a:effectLst/>
                    <a:latin typeface="宋体" panose="02010600030101010101" pitchFamily="2" charset="-122"/>
                    <a:ea typeface="宋体" panose="02010600030101010101" pitchFamily="2" charset="-122"/>
                    <a:cs typeface="宋体" panose="02010600030101010101" pitchFamily="2" charset="-122"/>
                  </a:rPr>
                  <a:t>   5.switch()</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操作功能的选择，调用相应的函数。</a:t>
                </a:r>
                <a:endParaRPr lang="zh-CN" altLang="zh-CN" sz="1400" kern="100" dirty="0">
                  <a:effectLst/>
                  <a:latin typeface="Times New Roman" panose="02020603050405020304" pitchFamily="18" charset="0"/>
                  <a:ea typeface="宋体" panose="02010600030101010101" pitchFamily="2" charset="-122"/>
                </a:endParaRPr>
              </a:p>
            </p:txBody>
          </p:sp>
        </p:grpSp>
        <p:grpSp>
          <p:nvGrpSpPr>
            <p:cNvPr id="25" name="组合 24"/>
            <p:cNvGrpSpPr/>
            <p:nvPr/>
          </p:nvGrpSpPr>
          <p:grpSpPr>
            <a:xfrm>
              <a:off x="4433642" y="1775145"/>
              <a:ext cx="6721475" cy="3888060"/>
              <a:chOff x="4433642" y="1775145"/>
              <a:chExt cx="6721475" cy="3888060"/>
            </a:xfrm>
          </p:grpSpPr>
          <p:sp>
            <p:nvSpPr>
              <p:cNvPr id="12" name="矩形: 圆角 11"/>
              <p:cNvSpPr/>
              <p:nvPr/>
            </p:nvSpPr>
            <p:spPr>
              <a:xfrm>
                <a:off x="4433642" y="2223624"/>
                <a:ext cx="6721475" cy="3439581"/>
              </a:xfrm>
              <a:prstGeom prst="roundRect">
                <a:avLst>
                  <a:gd name="adj" fmla="val 5121"/>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766649" y="1775145"/>
                <a:ext cx="1724400" cy="417130"/>
              </a:xfrm>
              <a:prstGeom prst="roundRect">
                <a:avLst>
                  <a:gd name="adj" fmla="val 20000"/>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2000" b="1" dirty="0">
                    <a:solidFill>
                      <a:schemeClr val="bg1"/>
                    </a:solidFill>
                  </a:rPr>
                  <a:t>02</a:t>
                </a:r>
                <a:endParaRPr lang="zh-CN" altLang="en-US" sz="2000" b="1" dirty="0">
                  <a:solidFill>
                    <a:schemeClr val="bg1"/>
                  </a:solidFill>
                </a:endParaRPr>
              </a:p>
            </p:txBody>
          </p:sp>
          <p:sp>
            <p:nvSpPr>
              <p:cNvPr id="14" name="文本框 13"/>
              <p:cNvSpPr txBox="1"/>
              <p:nvPr/>
            </p:nvSpPr>
            <p:spPr>
              <a:xfrm>
                <a:off x="4693779" y="1988417"/>
                <a:ext cx="2864980" cy="550104"/>
              </a:xfrm>
              <a:prstGeom prst="rect">
                <a:avLst/>
              </a:prstGeom>
              <a:noFill/>
            </p:spPr>
            <p:txBody>
              <a:bodyPr wrap="square" anchor="b" anchorCtr="0">
                <a:normAutofit/>
              </a:bodyPr>
              <a:lstStyle/>
              <a:p>
                <a:r>
                  <a:rPr lang="zh-CN" altLang="en-US" b="1" dirty="0">
                    <a:solidFill>
                      <a:schemeClr val="tx1"/>
                    </a:solidFill>
                  </a:rPr>
                  <a:t>调用函数</a:t>
                </a:r>
                <a:endParaRPr lang="en-US" altLang="zh-CN" b="1" dirty="0">
                  <a:solidFill>
                    <a:schemeClr val="tx1"/>
                  </a:solidFill>
                </a:endParaRPr>
              </a:p>
            </p:txBody>
          </p:sp>
          <p:sp>
            <p:nvSpPr>
              <p:cNvPr id="15" name="文本框 14"/>
              <p:cNvSpPr txBox="1"/>
              <p:nvPr/>
            </p:nvSpPr>
            <p:spPr>
              <a:xfrm>
                <a:off x="4512345" y="2538521"/>
                <a:ext cx="6564068" cy="2983243"/>
              </a:xfrm>
              <a:prstGeom prst="rect">
                <a:avLst/>
              </a:prstGeom>
              <a:noFill/>
            </p:spPr>
            <p:txBody>
              <a:bodyPr wrap="square" anchor="t" anchorCtr="0">
                <a:noAutofit/>
              </a:bodyPr>
              <a:lstStyle/>
              <a:p>
                <a:pPr>
                  <a:lnSpc>
                    <a:spcPct val="120000"/>
                  </a:lnSpc>
                </a:pPr>
                <a:r>
                  <a:rPr lang="en-US" altLang="zh-CN" sz="1100" dirty="0" err="1">
                    <a:solidFill>
                      <a:schemeClr val="tx1"/>
                    </a:solidFill>
                  </a:rPr>
                  <a:t>PolyNode</a:t>
                </a:r>
                <a:r>
                  <a:rPr lang="en-US" altLang="zh-CN" sz="1100" dirty="0">
                    <a:solidFill>
                      <a:schemeClr val="tx1"/>
                    </a:solidFill>
                  </a:rPr>
                  <a:t>* </a:t>
                </a:r>
                <a:r>
                  <a:rPr lang="en-US" altLang="zh-CN" sz="1100" dirty="0" err="1">
                    <a:solidFill>
                      <a:schemeClr val="tx1"/>
                    </a:solidFill>
                  </a:rPr>
                  <a:t>createPoly</a:t>
                </a:r>
                <a:r>
                  <a:rPr lang="en-US" altLang="zh-CN" sz="1100" dirty="0">
                    <a:solidFill>
                      <a:schemeClr val="tx1"/>
                    </a:solidFill>
                  </a:rPr>
                  <a:t>();                                                 // </a:t>
                </a:r>
                <a:r>
                  <a:rPr lang="zh-CN" altLang="en-US" sz="1100" dirty="0">
                    <a:solidFill>
                      <a:schemeClr val="tx1"/>
                    </a:solidFill>
                  </a:rPr>
                  <a:t>创建一个空的多项式</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insertTerm</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 int </a:t>
                </a:r>
                <a:r>
                  <a:rPr lang="en-US" altLang="zh-CN" sz="1100" dirty="0" err="1">
                    <a:solidFill>
                      <a:schemeClr val="tx1"/>
                    </a:solidFill>
                  </a:rPr>
                  <a:t>coef</a:t>
                </a:r>
                <a:r>
                  <a:rPr lang="en-US" altLang="zh-CN" sz="1100" dirty="0">
                    <a:solidFill>
                      <a:schemeClr val="tx1"/>
                    </a:solidFill>
                  </a:rPr>
                  <a:t>, int exp);           // </a:t>
                </a:r>
                <a:r>
                  <a:rPr lang="zh-CN" altLang="en-US" sz="1100" dirty="0">
                    <a:solidFill>
                      <a:schemeClr val="tx1"/>
                    </a:solidFill>
                  </a:rPr>
                  <a:t>插入多项式项到链表中，按指数降序排列</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simplifyPoly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                                      // </a:t>
                </a:r>
                <a:r>
                  <a:rPr lang="zh-CN" altLang="en-US" sz="1100" dirty="0">
                    <a:solidFill>
                      <a:schemeClr val="tx1"/>
                    </a:solidFill>
                  </a:rPr>
                  <a:t>合并同类项</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freePoly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                                          // </a:t>
                </a:r>
                <a:r>
                  <a:rPr lang="zh-CN" altLang="en-US" sz="1100" dirty="0">
                    <a:solidFill>
                      <a:schemeClr val="tx1"/>
                    </a:solidFill>
                  </a:rPr>
                  <a:t>释放多项式链表的内存</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printPoly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 int flag);                               // </a:t>
                </a:r>
                <a:r>
                  <a:rPr lang="zh-CN" altLang="en-US" sz="1100" dirty="0">
                    <a:solidFill>
                      <a:schemeClr val="tx1"/>
                    </a:solidFill>
                  </a:rPr>
                  <a:t>打印多项式</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printAllPoly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poly[],int </a:t>
                </a:r>
                <a:r>
                  <a:rPr lang="en-US" altLang="zh-CN" sz="1100" dirty="0" err="1">
                    <a:solidFill>
                      <a:schemeClr val="tx1"/>
                    </a:solidFill>
                  </a:rPr>
                  <a:t>polysNum</a:t>
                </a:r>
                <a:r>
                  <a:rPr lang="en-US" altLang="zh-CN" sz="1100" dirty="0">
                    <a:solidFill>
                      <a:schemeClr val="tx1"/>
                    </a:solidFill>
                  </a:rPr>
                  <a:t>);                       // </a:t>
                </a:r>
                <a:r>
                  <a:rPr lang="zh-CN" altLang="en-US" sz="1100" dirty="0">
                    <a:solidFill>
                      <a:schemeClr val="tx1"/>
                    </a:solidFill>
                  </a:rPr>
                  <a:t>输出现有的全部多项式</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readPolyFromFile</a:t>
                </a:r>
                <a:r>
                  <a:rPr lang="en-US" altLang="zh-CN" sz="1100" dirty="0">
                    <a:solidFill>
                      <a:schemeClr val="tx1"/>
                    </a:solidFill>
                  </a:rPr>
                  <a:t>(const char* filename, </a:t>
                </a:r>
                <a:r>
                  <a:rPr lang="en-US" altLang="zh-CN" sz="1100" dirty="0" err="1">
                    <a:solidFill>
                      <a:schemeClr val="tx1"/>
                    </a:solidFill>
                  </a:rPr>
                  <a:t>PolyNode</a:t>
                </a:r>
                <a:r>
                  <a:rPr lang="en-US" altLang="zh-CN" sz="1100" dirty="0">
                    <a:solidFill>
                      <a:schemeClr val="tx1"/>
                    </a:solidFill>
                  </a:rPr>
                  <a:t>* poly, int line);          // </a:t>
                </a:r>
                <a:r>
                  <a:rPr lang="zh-CN" altLang="en-US" sz="1100" dirty="0">
                    <a:solidFill>
                      <a:schemeClr val="tx1"/>
                    </a:solidFill>
                  </a:rPr>
                  <a:t>从文件中读取多项式</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writePolyToFile</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 const char* filename);             // </a:t>
                </a:r>
                <a:r>
                  <a:rPr lang="zh-CN" altLang="en-US" sz="1100" dirty="0">
                    <a:solidFill>
                      <a:schemeClr val="tx1"/>
                    </a:solidFill>
                  </a:rPr>
                  <a:t>将多项式写入文件</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inputPoly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                                         // </a:t>
                </a:r>
                <a:r>
                  <a:rPr lang="zh-CN" altLang="en-US" sz="1100" dirty="0">
                    <a:solidFill>
                      <a:schemeClr val="tx1"/>
                    </a:solidFill>
                  </a:rPr>
                  <a:t>输入一个新的多项式</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deletePoly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poly[],int </a:t>
                </a:r>
                <a:r>
                  <a:rPr lang="en-US" altLang="zh-CN" sz="1100" dirty="0" err="1">
                    <a:solidFill>
                      <a:schemeClr val="tx1"/>
                    </a:solidFill>
                  </a:rPr>
                  <a:t>polySum</a:t>
                </a:r>
                <a:r>
                  <a:rPr lang="en-US" altLang="zh-CN" sz="1100" dirty="0">
                    <a:solidFill>
                      <a:schemeClr val="tx1"/>
                    </a:solidFill>
                  </a:rPr>
                  <a:t>);                          // </a:t>
                </a:r>
                <a:r>
                  <a:rPr lang="zh-CN" altLang="en-US" sz="1100" dirty="0">
                    <a:solidFill>
                      <a:schemeClr val="tx1"/>
                    </a:solidFill>
                  </a:rPr>
                  <a:t>删除一个已存在的多项式</a:t>
                </a:r>
                <a:endParaRPr lang="en-US" altLang="zh-CN" sz="1100" dirty="0">
                  <a:solidFill>
                    <a:schemeClr val="tx1"/>
                  </a:solidFill>
                </a:endParaRPr>
              </a:p>
              <a:p>
                <a:pPr>
                  <a:lnSpc>
                    <a:spcPct val="120000"/>
                  </a:lnSpc>
                </a:pPr>
                <a:r>
                  <a:rPr lang="en-US" altLang="zh-CN" sz="1100" dirty="0">
                    <a:solidFill>
                      <a:schemeClr val="tx1"/>
                    </a:solidFill>
                  </a:rPr>
                  <a:t>void </a:t>
                </a:r>
                <a:r>
                  <a:rPr lang="en-US" altLang="zh-CN" sz="1100" dirty="0" err="1">
                    <a:solidFill>
                      <a:schemeClr val="tx1"/>
                    </a:solidFill>
                  </a:rPr>
                  <a:t>addItem</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poly[],int </a:t>
                </a:r>
                <a:r>
                  <a:rPr lang="en-US" altLang="zh-CN" sz="1100" dirty="0" err="1">
                    <a:solidFill>
                      <a:schemeClr val="tx1"/>
                    </a:solidFill>
                  </a:rPr>
                  <a:t>polysNum</a:t>
                </a:r>
                <a:r>
                  <a:rPr lang="en-US" altLang="zh-CN" sz="1100" dirty="0">
                    <a:solidFill>
                      <a:schemeClr val="tx1"/>
                    </a:solidFill>
                  </a:rPr>
                  <a:t>);                            // </a:t>
                </a:r>
                <a:r>
                  <a:rPr lang="zh-CN" altLang="en-US" sz="1100" dirty="0">
                    <a:solidFill>
                      <a:schemeClr val="tx1"/>
                    </a:solidFill>
                  </a:rPr>
                  <a:t>添加单项</a:t>
                </a:r>
                <a:endParaRPr lang="en-US" altLang="zh-CN" sz="1100" dirty="0">
                  <a:solidFill>
                    <a:schemeClr val="tx1"/>
                  </a:solidFill>
                </a:endParaRPr>
              </a:p>
              <a:p>
                <a:pPr>
                  <a:lnSpc>
                    <a:spcPct val="120000"/>
                  </a:lnSpc>
                </a:pPr>
                <a:r>
                  <a:rPr lang="en-US" altLang="zh-CN" sz="1100" dirty="0" err="1">
                    <a:solidFill>
                      <a:schemeClr val="tx1"/>
                    </a:solidFill>
                  </a:rPr>
                  <a:t>PolyNode</a:t>
                </a:r>
                <a:r>
                  <a:rPr lang="en-US" altLang="zh-CN" sz="1100" dirty="0">
                    <a:solidFill>
                      <a:schemeClr val="tx1"/>
                    </a:solidFill>
                  </a:rPr>
                  <a:t>* </a:t>
                </a:r>
                <a:r>
                  <a:rPr lang="en-US" altLang="zh-CN" sz="1100" dirty="0" err="1">
                    <a:solidFill>
                      <a:schemeClr val="tx1"/>
                    </a:solidFill>
                  </a:rPr>
                  <a:t>addPoly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poly[],int </a:t>
                </a:r>
                <a:r>
                  <a:rPr lang="en-US" altLang="zh-CN" sz="1100" dirty="0" err="1">
                    <a:solidFill>
                      <a:schemeClr val="tx1"/>
                    </a:solidFill>
                  </a:rPr>
                  <a:t>polysNum</a:t>
                </a:r>
                <a:r>
                  <a:rPr lang="en-US" altLang="zh-CN" sz="1100" dirty="0">
                    <a:solidFill>
                      <a:schemeClr val="tx1"/>
                    </a:solidFill>
                  </a:rPr>
                  <a:t>);                         // </a:t>
                </a:r>
                <a:r>
                  <a:rPr lang="zh-CN" altLang="en-US" sz="1100" dirty="0">
                    <a:solidFill>
                      <a:schemeClr val="tx1"/>
                    </a:solidFill>
                  </a:rPr>
                  <a:t>多项式加法</a:t>
                </a:r>
                <a:endParaRPr lang="en-US" altLang="zh-CN" sz="1100" dirty="0">
                  <a:solidFill>
                    <a:schemeClr val="tx1"/>
                  </a:solidFill>
                </a:endParaRPr>
              </a:p>
              <a:p>
                <a:pPr>
                  <a:lnSpc>
                    <a:spcPct val="120000"/>
                  </a:lnSpc>
                </a:pPr>
                <a:r>
                  <a:rPr lang="en-US" altLang="zh-CN" sz="1100" dirty="0" err="1">
                    <a:solidFill>
                      <a:schemeClr val="tx1"/>
                    </a:solidFill>
                  </a:rPr>
                  <a:t>PolyNode</a:t>
                </a:r>
                <a:r>
                  <a:rPr lang="en-US" altLang="zh-CN" sz="1100" dirty="0">
                    <a:solidFill>
                      <a:schemeClr val="tx1"/>
                    </a:solidFill>
                  </a:rPr>
                  <a:t>* </a:t>
                </a:r>
                <a:r>
                  <a:rPr lang="en-US" altLang="zh-CN" sz="1100" dirty="0" err="1">
                    <a:solidFill>
                      <a:schemeClr val="tx1"/>
                    </a:solidFill>
                  </a:rPr>
                  <a:t>subtractPoly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poly[],int </a:t>
                </a:r>
                <a:r>
                  <a:rPr lang="en-US" altLang="zh-CN" sz="1100" dirty="0" err="1">
                    <a:solidFill>
                      <a:schemeClr val="tx1"/>
                    </a:solidFill>
                  </a:rPr>
                  <a:t>polysNum</a:t>
                </a:r>
                <a:r>
                  <a:rPr lang="en-US" altLang="zh-CN" sz="1100" dirty="0">
                    <a:solidFill>
                      <a:schemeClr val="tx1"/>
                    </a:solidFill>
                  </a:rPr>
                  <a:t>);                  // </a:t>
                </a:r>
                <a:r>
                  <a:rPr lang="zh-CN" altLang="en-US" sz="1100" dirty="0">
                    <a:solidFill>
                      <a:schemeClr val="tx1"/>
                    </a:solidFill>
                  </a:rPr>
                  <a:t>多项式减法</a:t>
                </a:r>
                <a:endParaRPr lang="en-US" altLang="zh-CN" sz="1100" dirty="0">
                  <a:solidFill>
                    <a:schemeClr val="tx1"/>
                  </a:solidFill>
                </a:endParaRPr>
              </a:p>
              <a:p>
                <a:pPr>
                  <a:lnSpc>
                    <a:spcPct val="120000"/>
                  </a:lnSpc>
                </a:pPr>
                <a:r>
                  <a:rPr lang="en-US" altLang="zh-CN" sz="1100" dirty="0" err="1">
                    <a:solidFill>
                      <a:schemeClr val="tx1"/>
                    </a:solidFill>
                  </a:rPr>
                  <a:t>PolyNode</a:t>
                </a:r>
                <a:r>
                  <a:rPr lang="en-US" altLang="zh-CN" sz="1100" dirty="0">
                    <a:solidFill>
                      <a:schemeClr val="tx1"/>
                    </a:solidFill>
                  </a:rPr>
                  <a:t>* </a:t>
                </a:r>
                <a:r>
                  <a:rPr lang="en-US" altLang="zh-CN" sz="1100" dirty="0" err="1">
                    <a:solidFill>
                      <a:schemeClr val="tx1"/>
                    </a:solidFill>
                  </a:rPr>
                  <a:t>multiplyPoly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poly[],int </a:t>
                </a:r>
                <a:r>
                  <a:rPr lang="en-US" altLang="zh-CN" sz="1100" dirty="0" err="1">
                    <a:solidFill>
                      <a:schemeClr val="tx1"/>
                    </a:solidFill>
                  </a:rPr>
                  <a:t>polysNum</a:t>
                </a:r>
                <a:r>
                  <a:rPr lang="en-US" altLang="zh-CN" sz="1100" dirty="0">
                    <a:solidFill>
                      <a:schemeClr val="tx1"/>
                    </a:solidFill>
                  </a:rPr>
                  <a:t>);                   // </a:t>
                </a:r>
                <a:r>
                  <a:rPr lang="zh-CN" altLang="en-US" sz="1100" dirty="0">
                    <a:solidFill>
                      <a:schemeClr val="tx1"/>
                    </a:solidFill>
                  </a:rPr>
                  <a:t>多项式乘法</a:t>
                </a:r>
                <a:endParaRPr lang="en-US" altLang="zh-CN" sz="1100" dirty="0">
                  <a:solidFill>
                    <a:schemeClr val="tx1"/>
                  </a:solidFill>
                </a:endParaRPr>
              </a:p>
              <a:p>
                <a:pPr>
                  <a:lnSpc>
                    <a:spcPct val="120000"/>
                  </a:lnSpc>
                </a:pPr>
                <a:r>
                  <a:rPr lang="en-US" altLang="zh-CN" sz="1100" dirty="0" err="1">
                    <a:solidFill>
                      <a:schemeClr val="tx1"/>
                    </a:solidFill>
                  </a:rPr>
                  <a:t>PolyNode</a:t>
                </a:r>
                <a:r>
                  <a:rPr lang="en-US" altLang="zh-CN" sz="1100" dirty="0">
                    <a:solidFill>
                      <a:schemeClr val="tx1"/>
                    </a:solidFill>
                  </a:rPr>
                  <a:t>* </a:t>
                </a:r>
                <a:r>
                  <a:rPr lang="en-US" altLang="zh-CN" sz="1100" dirty="0" err="1">
                    <a:solidFill>
                      <a:schemeClr val="tx1"/>
                    </a:solidFill>
                  </a:rPr>
                  <a:t>polyDerivative</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poly[],int </a:t>
                </a:r>
                <a:r>
                  <a:rPr lang="en-US" altLang="zh-CN" sz="1100" dirty="0" err="1">
                    <a:solidFill>
                      <a:schemeClr val="tx1"/>
                    </a:solidFill>
                  </a:rPr>
                  <a:t>polysNum</a:t>
                </a:r>
                <a:r>
                  <a:rPr lang="en-US" altLang="zh-CN" sz="1100" dirty="0">
                    <a:solidFill>
                      <a:schemeClr val="tx1"/>
                    </a:solidFill>
                  </a:rPr>
                  <a:t>);               // </a:t>
                </a:r>
                <a:r>
                  <a:rPr lang="zh-CN" altLang="en-US" sz="1100" dirty="0">
                    <a:solidFill>
                      <a:schemeClr val="tx1"/>
                    </a:solidFill>
                  </a:rPr>
                  <a:t>多项式求导</a:t>
                </a:r>
                <a:endParaRPr lang="en-US" altLang="zh-CN" sz="1100" dirty="0">
                  <a:solidFill>
                    <a:schemeClr val="tx1"/>
                  </a:solidFill>
                </a:endParaRPr>
              </a:p>
              <a:p>
                <a:pPr>
                  <a:lnSpc>
                    <a:spcPct val="120000"/>
                  </a:lnSpc>
                </a:pPr>
                <a:r>
                  <a:rPr lang="en-US" altLang="zh-CN" sz="1100" dirty="0">
                    <a:solidFill>
                      <a:schemeClr val="tx1"/>
                    </a:solidFill>
                  </a:rPr>
                  <a:t>int </a:t>
                </a:r>
                <a:r>
                  <a:rPr lang="en-US" altLang="zh-CN" sz="1100" dirty="0" err="1">
                    <a:solidFill>
                      <a:schemeClr val="tx1"/>
                    </a:solidFill>
                  </a:rPr>
                  <a:t>evaluatePoly</a:t>
                </a:r>
                <a:r>
                  <a:rPr lang="en-US" altLang="zh-CN" sz="1100" dirty="0">
                    <a:solidFill>
                      <a:schemeClr val="tx1"/>
                    </a:solidFill>
                  </a:rPr>
                  <a:t>(</a:t>
                </a:r>
                <a:r>
                  <a:rPr lang="en-US" altLang="zh-CN" sz="1100" dirty="0" err="1">
                    <a:solidFill>
                      <a:schemeClr val="tx1"/>
                    </a:solidFill>
                  </a:rPr>
                  <a:t>PolyNode</a:t>
                </a:r>
                <a:r>
                  <a:rPr lang="en-US" altLang="zh-CN" sz="1100" dirty="0">
                    <a:solidFill>
                      <a:schemeClr val="tx1"/>
                    </a:solidFill>
                  </a:rPr>
                  <a:t>* poly[],int </a:t>
                </a:r>
                <a:r>
                  <a:rPr lang="en-US" altLang="zh-CN" sz="1100" dirty="0" err="1">
                    <a:solidFill>
                      <a:schemeClr val="tx1"/>
                    </a:solidFill>
                  </a:rPr>
                  <a:t>polysNum</a:t>
                </a:r>
                <a:r>
                  <a:rPr lang="en-US" altLang="zh-CN" sz="1100" dirty="0">
                    <a:solidFill>
                      <a:schemeClr val="tx1"/>
                    </a:solidFill>
                  </a:rPr>
                  <a:t>);                             // </a:t>
                </a:r>
                <a:r>
                  <a:rPr lang="zh-CN" altLang="en-US" sz="1100" dirty="0">
                    <a:solidFill>
                      <a:schemeClr val="tx1"/>
                    </a:solidFill>
                  </a:rPr>
                  <a:t>计算多项式在</a:t>
                </a:r>
                <a:r>
                  <a:rPr lang="en-US" altLang="zh-CN" sz="1100" dirty="0">
                    <a:solidFill>
                      <a:schemeClr val="tx1"/>
                    </a:solidFill>
                  </a:rPr>
                  <a:t>x</a:t>
                </a:r>
                <a:r>
                  <a:rPr lang="zh-CN" altLang="en-US" sz="1100" dirty="0">
                    <a:solidFill>
                      <a:schemeClr val="tx1"/>
                    </a:solidFill>
                  </a:rPr>
                  <a:t>处的值</a:t>
                </a:r>
                <a:endParaRPr lang="en-US" altLang="zh-CN" sz="1100" dirty="0">
                  <a:solidFill>
                    <a:schemeClr val="tx1"/>
                  </a:solidFill>
                </a:endParaRPr>
              </a:p>
              <a:p>
                <a:pPr>
                  <a:lnSpc>
                    <a:spcPct val="120000"/>
                  </a:lnSpc>
                </a:pPr>
                <a:r>
                  <a:rPr lang="en-US" altLang="zh-CN" sz="1100" dirty="0">
                    <a:solidFill>
                      <a:schemeClr val="tx1"/>
                    </a:solidFill>
                  </a:rPr>
                  <a:t>int </a:t>
                </a:r>
                <a:r>
                  <a:rPr lang="en-US" altLang="zh-CN" sz="1100" dirty="0" err="1">
                    <a:solidFill>
                      <a:schemeClr val="tx1"/>
                    </a:solidFill>
                  </a:rPr>
                  <a:t>Cchoice</a:t>
                </a:r>
                <a:r>
                  <a:rPr lang="en-US" altLang="zh-CN" sz="1100" dirty="0">
                    <a:solidFill>
                      <a:schemeClr val="tx1"/>
                    </a:solidFill>
                  </a:rPr>
                  <a:t>(int </a:t>
                </a:r>
                <a:r>
                  <a:rPr lang="en-US" altLang="zh-CN" sz="1100" dirty="0" err="1">
                    <a:solidFill>
                      <a:schemeClr val="tx1"/>
                    </a:solidFill>
                  </a:rPr>
                  <a:t>maxChoice</a:t>
                </a:r>
                <a:r>
                  <a:rPr lang="en-US" altLang="zh-CN" sz="1100" dirty="0">
                    <a:solidFill>
                      <a:schemeClr val="tx1"/>
                    </a:solidFill>
                  </a:rPr>
                  <a:t>);                                             // </a:t>
                </a:r>
                <a:r>
                  <a:rPr lang="zh-CN" altLang="en-US" sz="1100" dirty="0">
                    <a:solidFill>
                      <a:schemeClr val="tx1"/>
                    </a:solidFill>
                  </a:rPr>
                  <a:t>菜单选择界面</a:t>
                </a:r>
                <a:endParaRPr lang="en-US" altLang="zh-CN" sz="1100" dirty="0">
                  <a:solidFill>
                    <a:schemeClr val="tx1"/>
                  </a:solidFill>
                </a:endParaRPr>
              </a:p>
              <a:p>
                <a:pPr>
                  <a:lnSpc>
                    <a:spcPct val="120000"/>
                  </a:lnSpc>
                </a:pPr>
                <a:r>
                  <a:rPr lang="en-US" altLang="zh-CN" sz="1100" dirty="0" err="1">
                    <a:solidFill>
                      <a:schemeClr val="tx1"/>
                    </a:solidFill>
                  </a:rPr>
                  <a:t>nt</a:t>
                </a:r>
                <a:r>
                  <a:rPr lang="en-US" altLang="zh-CN" sz="1100" dirty="0">
                    <a:solidFill>
                      <a:schemeClr val="tx1"/>
                    </a:solidFill>
                  </a:rPr>
                  <a:t> </a:t>
                </a:r>
                <a:r>
                  <a:rPr lang="en-US" altLang="zh-CN" sz="1100" dirty="0" err="1">
                    <a:solidFill>
                      <a:schemeClr val="tx1"/>
                    </a:solidFill>
                  </a:rPr>
                  <a:t>initSerialNumber</a:t>
                </a:r>
                <a:r>
                  <a:rPr lang="en-US" altLang="zh-CN" sz="1100" dirty="0">
                    <a:solidFill>
                      <a:schemeClr val="tx1"/>
                    </a:solidFill>
                  </a:rPr>
                  <a:t>();                                                      // </a:t>
                </a:r>
                <a:r>
                  <a:rPr lang="zh-CN" altLang="en-US" sz="1100" dirty="0">
                    <a:solidFill>
                      <a:schemeClr val="tx1"/>
                    </a:solidFill>
                  </a:rPr>
                  <a:t>读取结果文件中的编号</a:t>
                </a:r>
                <a:endParaRPr lang="en-US" altLang="zh-CN" sz="1100" dirty="0">
                  <a:solidFill>
                    <a:schemeClr val="tx1"/>
                  </a:solidFill>
                </a:endParaRPr>
              </a:p>
            </p:txBody>
          </p:sp>
        </p:grpSp>
        <p:sp>
          <p:nvSpPr>
            <p:cNvPr id="10" name="文本框 9"/>
            <p:cNvSpPr txBox="1"/>
            <p:nvPr/>
          </p:nvSpPr>
          <p:spPr>
            <a:xfrm>
              <a:off x="6361889" y="2002466"/>
              <a:ext cx="2864980" cy="550104"/>
            </a:xfrm>
            <a:prstGeom prst="rect">
              <a:avLst/>
            </a:prstGeom>
            <a:noFill/>
          </p:spPr>
          <p:txBody>
            <a:bodyPr wrap="square" anchor="b" anchorCtr="0">
              <a:normAutofit/>
            </a:bodyPr>
            <a:lstStyle/>
            <a:p>
              <a:endParaRPr lang="en-US" altLang="zh-CN" b="1" dirty="0">
                <a:solidFill>
                  <a:schemeClr val="tx1"/>
                </a:solidFill>
              </a:endParaRPr>
            </a:p>
          </p:txBody>
        </p:sp>
      </p:grpSp>
      <p:sp>
        <p:nvSpPr>
          <p:cNvPr id="7" name="文本框 6"/>
          <p:cNvSpPr txBox="1"/>
          <p:nvPr/>
        </p:nvSpPr>
        <p:spPr>
          <a:xfrm>
            <a:off x="660400" y="762000"/>
            <a:ext cx="10858500" cy="571500"/>
          </a:xfrm>
          <a:prstGeom prst="rect">
            <a:avLst/>
          </a:prstGeom>
          <a:noFill/>
        </p:spPr>
        <p:txBody>
          <a:bodyPr vert="horz" wrap="square" rtlCol="0" anchor="t" anchorCtr="1">
            <a:normAutofit/>
          </a:bodyPr>
          <a:lstStyle/>
          <a:p>
            <a:pPr algn="ctr"/>
            <a:endParaRPr lang="zh-CN" altLang="en-US" sz="2400" b="1" dirty="0"/>
          </a:p>
        </p:txBody>
      </p:sp>
      <p:sp>
        <p:nvSpPr>
          <p:cNvPr id="2" name="标题 1"/>
          <p:cNvSpPr>
            <a:spLocks noGrp="1"/>
          </p:cNvSpPr>
          <p:nvPr>
            <p:ph type="title"/>
          </p:nvPr>
        </p:nvSpPr>
        <p:spPr/>
        <p:txBody>
          <a:bodyPr/>
          <a:lstStyle/>
          <a:p>
            <a:r>
              <a:rPr lang="zh-CN" altLang="en-US" dirty="0"/>
              <a:t>系统实现</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系统测试</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Designed by OfficePLUS">
  <a:themeElements>
    <a:clrScheme name="iSlide">
      <a:dk1>
        <a:srgbClr val="2F2F2F"/>
      </a:dk1>
      <a:lt1>
        <a:srgbClr val="FFFFFF"/>
      </a:lt1>
      <a:dk2>
        <a:srgbClr val="778495"/>
      </a:dk2>
      <a:lt2>
        <a:srgbClr val="F0F0F0"/>
      </a:lt2>
      <a:accent1>
        <a:srgbClr val="8AAEA2"/>
      </a:accent1>
      <a:accent2>
        <a:srgbClr val="CFB278"/>
      </a:accent2>
      <a:accent3>
        <a:srgbClr val="B27640"/>
      </a:accent3>
      <a:accent4>
        <a:srgbClr val="F6F0E0"/>
      </a:accent4>
      <a:accent5>
        <a:srgbClr val="92CCD4"/>
      </a:accent5>
      <a:accent6>
        <a:srgbClr val="C8E5E8"/>
      </a:accent6>
      <a:hlink>
        <a:srgbClr val="F84D4D"/>
      </a:hlink>
      <a:folHlink>
        <a:srgbClr val="979797"/>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3450</Words>
  <Application>WPS 演示</Application>
  <PresentationFormat>宽屏</PresentationFormat>
  <Paragraphs>168</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Times New Roman</vt:lpstr>
      <vt:lpstr>微软雅黑</vt:lpstr>
      <vt:lpstr>Arial Unicode MS</vt:lpstr>
      <vt:lpstr>Calibri</vt:lpstr>
      <vt:lpstr>Designed by OfficePLUS</vt:lpstr>
      <vt:lpstr>程序设计基础课程设计</vt:lpstr>
      <vt:lpstr>PowerPoint 演示文稿</vt:lpstr>
      <vt:lpstr>系统设计</vt:lpstr>
      <vt:lpstr>系统设计</vt:lpstr>
      <vt:lpstr>系统设计</vt:lpstr>
      <vt:lpstr>系统设计</vt:lpstr>
      <vt:lpstr>系统实现</vt:lpstr>
      <vt:lpstr>系统实现</vt:lpstr>
      <vt:lpstr>系统测试</vt:lpstr>
      <vt:lpstr>系统测试</vt:lpstr>
      <vt:lpstr>系统测试</vt:lpstr>
      <vt:lpstr>系统测试</vt:lpstr>
      <vt:lpstr>系统总结</vt:lpstr>
      <vt:lpstr>系统总结</vt:lpstr>
      <vt:lpstr>参考文献</vt:lpstr>
      <vt:lpstr>Thank you</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神精病阿逍</cp:lastModifiedBy>
  <cp:revision>5</cp:revision>
  <cp:lastPrinted>2024-01-29T16:00:00Z</cp:lastPrinted>
  <dcterms:created xsi:type="dcterms:W3CDTF">2024-01-29T16:00:00Z</dcterms:created>
  <dcterms:modified xsi:type="dcterms:W3CDTF">2025-01-05T05:03:30Z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4D0943D6493F4F4E99C6019D2E72DB3A_13</vt:lpwstr>
  </property>
  <property fmtid="{D5CDD505-2E9C-101B-9397-08002B2CF9AE}" pid="3" name="KSOProductBuildVer">
    <vt:lpwstr>2052-12.1.0.19770</vt:lpwstr>
  </property>
</Properties>
</file>