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3" r:id="rId6"/>
    <p:sldId id="260" r:id="rId7"/>
    <p:sldId id="261" r:id="rId8"/>
    <p:sldId id="269" r:id="rId9"/>
    <p:sldId id="270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304" autoAdjust="0"/>
  </p:normalViewPr>
  <p:slideViewPr>
    <p:cSldViewPr snapToGrid="0" snapToObjects="1">
      <p:cViewPr varScale="1">
        <p:scale>
          <a:sx n="92" d="100"/>
          <a:sy n="92" d="100"/>
        </p:scale>
        <p:origin x="-15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5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A9F8-2D01-244F-BBDF-79D1EB9E2008}" type="datetimeFigureOut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9536-C956-A24F-93A0-D27E1A5A0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 Means / X 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9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2" y="0"/>
            <a:ext cx="675478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Weight </a:t>
            </a:r>
            <a:r>
              <a:rPr lang="en-US" b="1" dirty="0" err="1"/>
              <a:t>vs</a:t>
            </a:r>
            <a:r>
              <a:rPr lang="en-US" b="1" dirty="0"/>
              <a:t> Live with Parents</a:t>
            </a:r>
            <a:r>
              <a:rPr lang="en-US" b="1" dirty="0" smtClean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= live with parents</a:t>
            </a:r>
          </a:p>
          <a:p>
            <a:endParaRPr lang="en-US" dirty="0" smtClean="0"/>
          </a:p>
          <a:p>
            <a:r>
              <a:rPr lang="en-US" dirty="0" smtClean="0"/>
              <a:t>0 = don’t live with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80" y="0"/>
            <a:ext cx="669824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</a:t>
            </a:r>
            <a:r>
              <a:rPr lang="en-US" b="1" dirty="0" err="1" smtClean="0"/>
              <a:t>vs</a:t>
            </a:r>
            <a:r>
              <a:rPr lang="en-US" b="1" dirty="0" smtClean="0"/>
              <a:t> Do you Drink?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0 = doesn’t matter</a:t>
            </a:r>
          </a:p>
          <a:p>
            <a:r>
              <a:rPr lang="en-US" dirty="0" smtClean="0"/>
              <a:t>1 = no</a:t>
            </a:r>
          </a:p>
          <a:p>
            <a:r>
              <a:rPr lang="en-US" dirty="0" smtClean="0"/>
              <a:t>2 = occasionally</a:t>
            </a:r>
          </a:p>
          <a:p>
            <a:r>
              <a:rPr lang="en-US" dirty="0" smtClean="0"/>
              <a:t>3 = yes</a:t>
            </a:r>
          </a:p>
        </p:txBody>
      </p:sp>
    </p:spTree>
    <p:extLst>
      <p:ext uri="{BB962C8B-B14F-4D97-AF65-F5344CB8AC3E}">
        <p14:creationId xmlns:p14="http://schemas.microsoft.com/office/powerpoint/2010/main" val="391866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66" y="0"/>
            <a:ext cx="680046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 </a:t>
            </a:r>
            <a:r>
              <a:rPr lang="en-US" b="1" dirty="0" err="1" smtClean="0"/>
              <a:t>vs</a:t>
            </a:r>
            <a:r>
              <a:rPr lang="en-US" b="1" dirty="0" smtClean="0"/>
              <a:t> Values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= orthodox</a:t>
            </a:r>
          </a:p>
          <a:p>
            <a:r>
              <a:rPr lang="en-US" dirty="0" smtClean="0"/>
              <a:t>2 = traditional</a:t>
            </a:r>
          </a:p>
          <a:p>
            <a:r>
              <a:rPr lang="en-US" dirty="0" smtClean="0"/>
              <a:t>3 = moderate</a:t>
            </a:r>
          </a:p>
          <a:p>
            <a:r>
              <a:rPr lang="en-US" dirty="0" smtClean="0"/>
              <a:t>4 = liberal</a:t>
            </a:r>
          </a:p>
          <a:p>
            <a:r>
              <a:rPr lang="en-US" dirty="0" smtClean="0"/>
              <a:t>5 = modern</a:t>
            </a:r>
          </a:p>
          <a:p>
            <a:r>
              <a:rPr lang="en-US" dirty="0" smtClean="0"/>
              <a:t>6 = international</a:t>
            </a:r>
          </a:p>
          <a:p>
            <a:r>
              <a:rPr lang="en-US" dirty="0" smtClean="0"/>
              <a:t>7 = others</a:t>
            </a:r>
          </a:p>
        </p:txBody>
      </p:sp>
    </p:spTree>
    <p:extLst>
      <p:ext uri="{BB962C8B-B14F-4D97-AF65-F5344CB8AC3E}">
        <p14:creationId xmlns:p14="http://schemas.microsoft.com/office/powerpoint/2010/main" val="111516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6" y="0"/>
            <a:ext cx="684653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Values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= orthodox</a:t>
            </a:r>
          </a:p>
          <a:p>
            <a:r>
              <a:rPr lang="en-US" dirty="0" smtClean="0"/>
              <a:t>2 = traditional</a:t>
            </a:r>
          </a:p>
          <a:p>
            <a:r>
              <a:rPr lang="en-US" dirty="0" smtClean="0"/>
              <a:t>3 = moderate</a:t>
            </a:r>
          </a:p>
          <a:p>
            <a:r>
              <a:rPr lang="en-US" dirty="0" smtClean="0"/>
              <a:t>4 = liberal</a:t>
            </a:r>
          </a:p>
          <a:p>
            <a:r>
              <a:rPr lang="en-US" dirty="0" smtClean="0"/>
              <a:t>5 = modern</a:t>
            </a:r>
          </a:p>
          <a:p>
            <a:r>
              <a:rPr lang="en-US" dirty="0" smtClean="0"/>
              <a:t>6 = international</a:t>
            </a:r>
          </a:p>
          <a:p>
            <a:r>
              <a:rPr lang="en-US" dirty="0" smtClean="0"/>
              <a:t>7 = others</a:t>
            </a:r>
          </a:p>
        </p:txBody>
      </p:sp>
    </p:spTree>
    <p:extLst>
      <p:ext uri="{BB962C8B-B14F-4D97-AF65-F5344CB8AC3E}">
        <p14:creationId xmlns:p14="http://schemas.microsoft.com/office/powerpoint/2010/main" val="256992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8" y="0"/>
            <a:ext cx="678919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Drinking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0 = doesn’t matter</a:t>
            </a:r>
          </a:p>
          <a:p>
            <a:r>
              <a:rPr lang="en-US" dirty="0"/>
              <a:t>1 = no</a:t>
            </a:r>
          </a:p>
          <a:p>
            <a:r>
              <a:rPr lang="en-US" dirty="0"/>
              <a:t>2 = occasionally</a:t>
            </a:r>
          </a:p>
          <a:p>
            <a:r>
              <a:rPr lang="en-US" dirty="0"/>
              <a:t>3 = yes</a:t>
            </a:r>
          </a:p>
        </p:txBody>
      </p:sp>
    </p:spTree>
    <p:extLst>
      <p:ext uri="{BB962C8B-B14F-4D97-AF65-F5344CB8AC3E}">
        <p14:creationId xmlns:p14="http://schemas.microsoft.com/office/powerpoint/2010/main" val="44631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6" y="0"/>
            <a:ext cx="67437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Body type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0 = doesn’t matter</a:t>
            </a:r>
          </a:p>
          <a:p>
            <a:r>
              <a:rPr lang="en-US" dirty="0"/>
              <a:t>1 = </a:t>
            </a:r>
            <a:r>
              <a:rPr lang="en-US" dirty="0" smtClean="0"/>
              <a:t>slim</a:t>
            </a:r>
            <a:endParaRPr lang="en-US" dirty="0"/>
          </a:p>
          <a:p>
            <a:r>
              <a:rPr lang="en-US" dirty="0"/>
              <a:t>2 =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3 = heavy</a:t>
            </a:r>
          </a:p>
          <a:p>
            <a:r>
              <a:rPr lang="en-US" dirty="0" smtClean="0"/>
              <a:t>4 = athletic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1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8" y="0"/>
            <a:ext cx="670941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Profile Created for?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0 = </a:t>
            </a:r>
            <a:r>
              <a:rPr lang="en-US" dirty="0" smtClean="0"/>
              <a:t>self</a:t>
            </a:r>
            <a:endParaRPr lang="en-US" dirty="0"/>
          </a:p>
          <a:p>
            <a:r>
              <a:rPr lang="en-US" dirty="0"/>
              <a:t>1 = </a:t>
            </a:r>
            <a:r>
              <a:rPr lang="en-US" dirty="0" smtClean="0"/>
              <a:t>son/daughter</a:t>
            </a:r>
            <a:endParaRPr lang="en-US" dirty="0"/>
          </a:p>
          <a:p>
            <a:r>
              <a:rPr lang="en-US" dirty="0"/>
              <a:t>2 = </a:t>
            </a:r>
            <a:r>
              <a:rPr lang="en-US" dirty="0" smtClean="0"/>
              <a:t>sister/brother</a:t>
            </a:r>
          </a:p>
          <a:p>
            <a:r>
              <a:rPr lang="en-US" dirty="0" smtClean="0"/>
              <a:t>3 = relative</a:t>
            </a:r>
          </a:p>
          <a:p>
            <a:r>
              <a:rPr lang="en-US" dirty="0" smtClean="0"/>
              <a:t>4 =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4" y="0"/>
            <a:ext cx="678907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20609" y="1301431"/>
            <a:ext cx="192339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Mother’s occupation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armed forces</a:t>
            </a:r>
          </a:p>
          <a:p>
            <a:r>
              <a:rPr lang="en-US" dirty="0" smtClean="0"/>
              <a:t>2 = business/entrepreneurship</a:t>
            </a:r>
          </a:p>
          <a:p>
            <a:r>
              <a:rPr lang="en-US" dirty="0" smtClean="0"/>
              <a:t>3 = civil services</a:t>
            </a:r>
          </a:p>
          <a:p>
            <a:r>
              <a:rPr lang="en-US" dirty="0" smtClean="0"/>
              <a:t>4 = housewife</a:t>
            </a:r>
          </a:p>
          <a:p>
            <a:r>
              <a:rPr lang="en-US" dirty="0" smtClean="0"/>
              <a:t>5 = passed away</a:t>
            </a:r>
          </a:p>
          <a:p>
            <a:r>
              <a:rPr lang="en-US" dirty="0" smtClean="0"/>
              <a:t>6 = retired</a:t>
            </a:r>
          </a:p>
          <a:p>
            <a:r>
              <a:rPr lang="en-US" dirty="0" smtClean="0"/>
              <a:t>7 = service, </a:t>
            </a:r>
            <a:r>
              <a:rPr lang="en-US" dirty="0" err="1" smtClean="0"/>
              <a:t>govt</a:t>
            </a:r>
            <a:r>
              <a:rPr lang="en-US" dirty="0" smtClean="0"/>
              <a:t>/public sector corporation</a:t>
            </a:r>
          </a:p>
          <a:p>
            <a:r>
              <a:rPr lang="en-US" dirty="0" smtClean="0"/>
              <a:t>8 = service, private</a:t>
            </a:r>
          </a:p>
          <a:p>
            <a:r>
              <a:rPr lang="en-US" dirty="0" smtClean="0"/>
              <a:t>9 = teacher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8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2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20609" y="1301431"/>
            <a:ext cx="1923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Education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0 = high school or less</a:t>
            </a:r>
          </a:p>
          <a:p>
            <a:endParaRPr lang="en-US" dirty="0"/>
          </a:p>
          <a:p>
            <a:r>
              <a:rPr lang="en-US" dirty="0" smtClean="0"/>
              <a:t>1 = some college or diploma</a:t>
            </a:r>
          </a:p>
          <a:p>
            <a:endParaRPr lang="en-US" dirty="0"/>
          </a:p>
          <a:p>
            <a:r>
              <a:rPr lang="en-US" dirty="0" smtClean="0"/>
              <a:t>2 = bachelors</a:t>
            </a:r>
          </a:p>
          <a:p>
            <a:endParaRPr lang="en-US" dirty="0"/>
          </a:p>
          <a:p>
            <a:r>
              <a:rPr lang="en-US" dirty="0" smtClean="0"/>
              <a:t>3 = masters</a:t>
            </a:r>
          </a:p>
          <a:p>
            <a:endParaRPr lang="en-US" dirty="0"/>
          </a:p>
          <a:p>
            <a:r>
              <a:rPr lang="en-US" dirty="0" smtClean="0"/>
              <a:t>4 = doctorate</a:t>
            </a:r>
          </a:p>
        </p:txBody>
      </p:sp>
    </p:spTree>
    <p:extLst>
      <p:ext uri="{BB962C8B-B14F-4D97-AF65-F5344CB8AC3E}">
        <p14:creationId xmlns:p14="http://schemas.microsoft.com/office/powerpoint/2010/main" val="402981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56" y="0"/>
            <a:ext cx="680075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20609" y="1301431"/>
            <a:ext cx="192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Weight (kg) </a:t>
            </a:r>
            <a:r>
              <a:rPr lang="en-US" b="1" dirty="0" err="1" smtClean="0"/>
              <a:t>vs</a:t>
            </a:r>
            <a:r>
              <a:rPr lang="en-US" b="1" dirty="0" smtClean="0"/>
              <a:t> Height (inches)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60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K-Means/X-Means: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random subset of data (in this case, 5865 records)</a:t>
            </a:r>
          </a:p>
          <a:p>
            <a:r>
              <a:rPr lang="en-US" dirty="0" smtClean="0"/>
              <a:t>Attempt with </a:t>
            </a:r>
            <a:r>
              <a:rPr lang="en-US" dirty="0" err="1" smtClean="0"/>
              <a:t>Xmeans</a:t>
            </a:r>
            <a:r>
              <a:rPr lang="en-US" dirty="0" smtClean="0"/>
              <a:t> which determines k that gives highest accuracy (in this case, k=4)</a:t>
            </a:r>
          </a:p>
          <a:p>
            <a:r>
              <a:rPr lang="en-US" dirty="0" smtClean="0"/>
              <a:t>Four clusters:</a:t>
            </a:r>
          </a:p>
          <a:p>
            <a:pPr lvl="1"/>
            <a:r>
              <a:rPr lang="en-US" dirty="0" smtClean="0"/>
              <a:t>Cluster 0: 144 items</a:t>
            </a:r>
          </a:p>
          <a:p>
            <a:pPr lvl="1"/>
            <a:r>
              <a:rPr lang="en-US" dirty="0" smtClean="0"/>
              <a:t>Cluster 1: 2202 items</a:t>
            </a:r>
          </a:p>
          <a:p>
            <a:pPr lvl="1"/>
            <a:r>
              <a:rPr lang="en-US" dirty="0" smtClean="0"/>
              <a:t>Cluster 2: 1714 items</a:t>
            </a:r>
          </a:p>
          <a:p>
            <a:pPr lvl="1"/>
            <a:r>
              <a:rPr lang="en-US" dirty="0" smtClean="0"/>
              <a:t>Cluster 3: 1805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5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18" y="0"/>
            <a:ext cx="46653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52" y="2743987"/>
            <a:ext cx="181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Centroid table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2837654" y="250878"/>
            <a:ext cx="3621541" cy="1175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37654" y="1485193"/>
            <a:ext cx="3621541" cy="23959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02707" y="38383"/>
            <a:ext cx="2541293" cy="706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/>
              <a:t>Going from cluster 3 to cluster 0:</a:t>
            </a:r>
            <a:endParaRPr lang="en-US" sz="19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Red attributes show a clear increase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Green attributes (desired partner’s weight, importance of caste, # of brothers/sisters) decrease</a:t>
            </a:r>
          </a:p>
          <a:p>
            <a:pPr algn="ctr"/>
            <a:r>
              <a:rPr lang="en-US" dirty="0" smtClean="0">
                <a:solidFill>
                  <a:srgbClr val="3366FF"/>
                </a:solidFill>
              </a:rPr>
              <a:t>Marital status: more divorced/separated/widowed/annulled</a:t>
            </a:r>
          </a:p>
          <a:p>
            <a:pPr algn="ctr"/>
            <a:r>
              <a:rPr lang="en-US" dirty="0" smtClean="0">
                <a:solidFill>
                  <a:srgbClr val="3366FF"/>
                </a:solidFill>
              </a:rPr>
              <a:t>Horoscope: most imp for cluster 0 and 3</a:t>
            </a:r>
            <a:endParaRPr lang="en-US" dirty="0">
              <a:solidFill>
                <a:srgbClr val="3366FF"/>
              </a:solidFill>
            </a:endParaRPr>
          </a:p>
          <a:p>
            <a:pPr algn="ctr"/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Values: becomes more liberal. Complexion: becomes fairer. Body type: becomes more athletic, less slim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Caste: less important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Created for: more-often by self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Living situation: Living by self, not with parents</a:t>
            </a:r>
          </a:p>
          <a:p>
            <a:pPr algn="ctr"/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48951" y="1971227"/>
            <a:ext cx="3621541" cy="4277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64629" y="2430386"/>
            <a:ext cx="741235" cy="23519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837654" y="6571322"/>
            <a:ext cx="3621541" cy="249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864629" y="3944316"/>
            <a:ext cx="3621541" cy="696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952" y="5613407"/>
            <a:ext cx="3621541" cy="481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952" y="6122043"/>
            <a:ext cx="3621541" cy="449279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837654" y="4898971"/>
            <a:ext cx="3621541" cy="471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48951" y="4641254"/>
            <a:ext cx="3621541" cy="25771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37654" y="2676866"/>
            <a:ext cx="3621541" cy="23959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64629" y="3440740"/>
            <a:ext cx="3621541" cy="228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875927" y="3178626"/>
            <a:ext cx="729937" cy="23519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35194" y="3178626"/>
            <a:ext cx="745620" cy="235199"/>
          </a:xfrm>
          <a:prstGeom prst="roundRect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clusters?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Cluster 0: super-elite. Only 144 people. Earn high 5 figure or 6 figure dollar salary. Rich/affluent or high class. Live in nuclear families. Higher chance of divorce/widowed/separated. Most selective about partner: want lower partner weight, </a:t>
            </a:r>
            <a:r>
              <a:rPr lang="en-US" dirty="0" err="1" smtClean="0"/>
              <a:t>manglik</a:t>
            </a:r>
            <a:r>
              <a:rPr lang="en-US" dirty="0" smtClean="0"/>
              <a:t> &amp; horoscope matching more important. But caste not important. Create their own profile. </a:t>
            </a:r>
          </a:p>
          <a:p>
            <a:r>
              <a:rPr lang="en-US" dirty="0" smtClean="0"/>
              <a:t>Cluster 1</a:t>
            </a:r>
          </a:p>
          <a:p>
            <a:r>
              <a:rPr lang="en-US" dirty="0" smtClean="0"/>
              <a:t>Cluster 2</a:t>
            </a:r>
          </a:p>
          <a:p>
            <a:r>
              <a:rPr lang="en-US" dirty="0" smtClean="0"/>
              <a:t>Cluster 3: mainly women. Joint families. Reverse of everything in cluster 0!  Mainly lower middle/middle class. Many more brothers and sisters!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" y="0"/>
            <a:ext cx="68008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Status:</a:t>
            </a:r>
          </a:p>
          <a:p>
            <a:endParaRPr lang="en-US" dirty="0"/>
          </a:p>
          <a:p>
            <a:r>
              <a:rPr lang="en-US" dirty="0" smtClean="0"/>
              <a:t>1 = middle class</a:t>
            </a:r>
          </a:p>
          <a:p>
            <a:r>
              <a:rPr lang="en-US" dirty="0" smtClean="0"/>
              <a:t>2 = upper middle</a:t>
            </a:r>
          </a:p>
          <a:p>
            <a:r>
              <a:rPr lang="en-US" dirty="0" smtClean="0"/>
              <a:t>3 = high class</a:t>
            </a:r>
          </a:p>
          <a:p>
            <a:r>
              <a:rPr lang="en-US" dirty="0" smtClean="0"/>
              <a:t>4 = rich/affluent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0" y="0"/>
            <a:ext cx="677799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4182" y="2446066"/>
            <a:ext cx="175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increases from </a:t>
            </a:r>
            <a:r>
              <a:rPr lang="en-US" dirty="0" smtClean="0">
                <a:solidFill>
                  <a:srgbClr val="0000FF"/>
                </a:solidFill>
              </a:rPr>
              <a:t>cluster 3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cluster 0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Income change is substantial.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7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2" y="0"/>
            <a:ext cx="677799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Horoscope matching: </a:t>
            </a:r>
            <a:r>
              <a:rPr lang="en-US" dirty="0" smtClean="0">
                <a:solidFill>
                  <a:srgbClr val="0000FF"/>
                </a:solidFill>
              </a:rPr>
              <a:t>cluster 3</a:t>
            </a:r>
            <a:r>
              <a:rPr lang="en-US" dirty="0" smtClean="0"/>
              <a:t> people want this much more. </a:t>
            </a:r>
          </a:p>
          <a:p>
            <a:endParaRPr lang="en-US" dirty="0"/>
          </a:p>
          <a:p>
            <a:r>
              <a:rPr lang="en-US" dirty="0" smtClean="0"/>
              <a:t>1 = yes</a:t>
            </a:r>
          </a:p>
          <a:p>
            <a:r>
              <a:rPr lang="en-US" dirty="0"/>
              <a:t>0</a:t>
            </a:r>
            <a:r>
              <a:rPr lang="en-US" dirty="0" smtClean="0"/>
              <a:t> =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0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68" y="0"/>
            <a:ext cx="67091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Income </a:t>
            </a:r>
            <a:r>
              <a:rPr lang="en-US" b="1" dirty="0" err="1" smtClean="0"/>
              <a:t>vs</a:t>
            </a:r>
            <a:r>
              <a:rPr lang="en-US" b="1" dirty="0" smtClean="0"/>
              <a:t> Live with Parents?</a:t>
            </a:r>
          </a:p>
          <a:p>
            <a:endParaRPr lang="en-US" dirty="0"/>
          </a:p>
          <a:p>
            <a:r>
              <a:rPr lang="en-US" dirty="0" smtClean="0"/>
              <a:t>1 = live with parents</a:t>
            </a:r>
          </a:p>
          <a:p>
            <a:endParaRPr lang="en-US" dirty="0" smtClean="0"/>
          </a:p>
          <a:p>
            <a:r>
              <a:rPr lang="en-US" dirty="0" smtClean="0"/>
              <a:t>0 = don’t live with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8" y="0"/>
            <a:ext cx="675495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4182" y="2446066"/>
            <a:ext cx="1759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Height </a:t>
            </a:r>
            <a:r>
              <a:rPr lang="en-US" b="1" dirty="0" err="1"/>
              <a:t>vs</a:t>
            </a:r>
            <a:r>
              <a:rPr lang="en-US" b="1" dirty="0"/>
              <a:t> Live with Parents</a:t>
            </a:r>
            <a:r>
              <a:rPr lang="en-US" b="1" dirty="0" smtClean="0"/>
              <a:t>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 = live with parents</a:t>
            </a:r>
          </a:p>
          <a:p>
            <a:endParaRPr lang="en-US" dirty="0" smtClean="0"/>
          </a:p>
          <a:p>
            <a:r>
              <a:rPr lang="en-US" dirty="0" smtClean="0"/>
              <a:t>0 = don’t live with parents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3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582</Words>
  <Application>Microsoft Macintosh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Unsupervised Learning</vt:lpstr>
      <vt:lpstr>K-Means/X-Means: Steps</vt:lpstr>
      <vt:lpstr>PowerPoint Presentation</vt:lpstr>
      <vt:lpstr>What are the clusters?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  K Means Clustering</dc:title>
  <dc:creator>Nikhil Sud</dc:creator>
  <cp:lastModifiedBy>Nikhil Sud</cp:lastModifiedBy>
  <cp:revision>69</cp:revision>
  <dcterms:created xsi:type="dcterms:W3CDTF">2014-01-03T19:05:01Z</dcterms:created>
  <dcterms:modified xsi:type="dcterms:W3CDTF">2014-01-06T19:32:12Z</dcterms:modified>
</cp:coreProperties>
</file>