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8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0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1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92ED2-1289-054B-830A-E8B082BEF59D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DB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5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continuous data (age, weight, height) always </a:t>
            </a:r>
            <a:r>
              <a:rPr lang="en-US" dirty="0" smtClean="0"/>
              <a:t>produces just 1 cluster, even after attempting different epsilon and </a:t>
            </a:r>
            <a:r>
              <a:rPr lang="en-US" dirty="0" err="1" smtClean="0"/>
              <a:t>min_cluster_size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Hypothesis: data has no obvious clusters which are separated by a spaces/gaps, need a clustering mechanism that considers variables which are </a:t>
            </a:r>
            <a:r>
              <a:rPr lang="en-US" dirty="0" smtClean="0"/>
              <a:t>continuous</a:t>
            </a:r>
          </a:p>
          <a:p>
            <a:r>
              <a:rPr lang="en-US" dirty="0" err="1" smtClean="0"/>
              <a:t>DBScan</a:t>
            </a:r>
            <a:r>
              <a:rPr lang="en-US" dirty="0" smtClean="0"/>
              <a:t> may be useful for continuous </a:t>
            </a:r>
            <a:r>
              <a:rPr lang="en-US" dirty="0" err="1" smtClean="0"/>
              <a:t>vs</a:t>
            </a:r>
            <a:r>
              <a:rPr lang="en-US" dirty="0" smtClean="0"/>
              <a:t> categorical 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9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BMI</a:t>
            </a:r>
            <a:r>
              <a:rPr lang="en-US" sz="3600" dirty="0" smtClean="0"/>
              <a:t> (calculated from height/weight) </a:t>
            </a:r>
            <a:r>
              <a:rPr lang="en-US" sz="3600" dirty="0" err="1" smtClean="0"/>
              <a:t>vs</a:t>
            </a:r>
            <a:r>
              <a:rPr lang="en-US" sz="3600" dirty="0" smtClean="0"/>
              <a:t> </a:t>
            </a:r>
            <a:r>
              <a:rPr lang="en-US" sz="3600" b="1" dirty="0" smtClean="0"/>
              <a:t>Body Type </a:t>
            </a:r>
            <a:r>
              <a:rPr lang="en-US" sz="3600" dirty="0" smtClean="0"/>
              <a:t>(self-selected)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82" y="1709111"/>
            <a:ext cx="4977685" cy="5070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0481" y="2336306"/>
            <a:ext cx="2776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Cluster 1: Average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Cluster 2: Slim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Cluster 3: Athletic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Cluster 0: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Unclustered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(“heavy” comes in this category!)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0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8" y="0"/>
            <a:ext cx="68008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3705" y="846714"/>
            <a:ext cx="2320295" cy="581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Cluster 3: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Athletic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Cluster 1: Average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Cluster 2: Slim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Cluster 0: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Unclustered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(“heavy” comes in this category!)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Epsilon = 1.0, min points = 100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9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450294"/>
            <a:ext cx="5299732" cy="540770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Gender into the Mix: 5 Clusters, 1 un clustered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799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667" y="2463095"/>
            <a:ext cx="2324100" cy="262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6403328" y="5485645"/>
            <a:ext cx="168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Female clusters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7841301" y="5501325"/>
            <a:ext cx="168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Male clusters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57953" y="1097594"/>
            <a:ext cx="2163518" cy="15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7448" y="376314"/>
            <a:ext cx="1684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Very few athletic females! They don’t form a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7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Scan for Prediction?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construct a large cluster containing the same number of profiles that selected their body type as “average”: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79" y="2622280"/>
            <a:ext cx="4193363" cy="423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9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28"/>
            <a:ext cx="8229600" cy="4525963"/>
          </a:xfrm>
        </p:spPr>
        <p:txBody>
          <a:bodyPr/>
          <a:lstStyle/>
          <a:p>
            <a:r>
              <a:rPr lang="en-US" dirty="0" smtClean="0"/>
              <a:t>Compare it to the actual body-type self selection (average = light green)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94" y="2622280"/>
            <a:ext cx="4193079" cy="4235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6" y="2622280"/>
            <a:ext cx="4193363" cy="423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0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77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211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Unsupervised Learning</vt:lpstr>
      <vt:lpstr>DBScan</vt:lpstr>
      <vt:lpstr>BMI (calculated from height/weight) vs Body Type (self-selected)</vt:lpstr>
      <vt:lpstr>PowerPoint Presentation</vt:lpstr>
      <vt:lpstr>Introducing Gender into the Mix: 5 Clusters, 1 un clustered category</vt:lpstr>
      <vt:lpstr>PowerPoint Presentation</vt:lpstr>
      <vt:lpstr>DB Scan for Prediction?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</dc:title>
  <dc:creator>Nikhil Sud</dc:creator>
  <cp:lastModifiedBy>Nikhil Sud</cp:lastModifiedBy>
  <cp:revision>22</cp:revision>
  <dcterms:created xsi:type="dcterms:W3CDTF">2014-01-04T18:44:50Z</dcterms:created>
  <dcterms:modified xsi:type="dcterms:W3CDTF">2014-01-06T18:29:57Z</dcterms:modified>
</cp:coreProperties>
</file>