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7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8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0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ED2-1289-054B-830A-E8B082BEF59D}" type="datetimeFigureOut">
              <a:rPr lang="en-US" smtClean="0"/>
              <a:t>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1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92ED2-1289-054B-830A-E8B082BEF59D}" type="datetimeFigureOut">
              <a:rPr lang="en-US" smtClean="0"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90AA-FF64-BF42-838F-BA98A1851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5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55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9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DBScan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</dc:title>
  <dc:creator>Nikhil Sud</dc:creator>
  <cp:lastModifiedBy>Nikhil Sud</cp:lastModifiedBy>
  <cp:revision>1</cp:revision>
  <dcterms:created xsi:type="dcterms:W3CDTF">2014-01-04T18:44:50Z</dcterms:created>
  <dcterms:modified xsi:type="dcterms:W3CDTF">2014-01-04T18:45:18Z</dcterms:modified>
</cp:coreProperties>
</file>