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8" r:id="rId4"/>
    <p:sldId id="257" r:id="rId5"/>
    <p:sldId id="259" r:id="rId6"/>
    <p:sldId id="273" r:id="rId7"/>
    <p:sldId id="260" r:id="rId8"/>
    <p:sldId id="261" r:id="rId9"/>
    <p:sldId id="269" r:id="rId10"/>
    <p:sldId id="270" r:id="rId11"/>
    <p:sldId id="27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A9F8-2D01-244F-BBDF-79D1EB9E2008}" type="datetimeFigureOut">
              <a:rPr lang="en-US" smtClean="0"/>
              <a:t>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DBScan</a:t>
            </a:r>
            <a:r>
              <a:rPr lang="en-US" dirty="0" smtClean="0"/>
              <a:t>, </a:t>
            </a:r>
            <a:r>
              <a:rPr lang="en-US" dirty="0" smtClean="0"/>
              <a:t>K Means / X 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9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54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3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54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698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6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0"/>
            <a:ext cx="6800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46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2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0"/>
            <a:ext cx="6789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43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1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09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0"/>
            <a:ext cx="6789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1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produces just 1 cluster, even after attempting different epsilon and </a:t>
            </a:r>
            <a:r>
              <a:rPr lang="en-US" dirty="0" err="1" smtClean="0"/>
              <a:t>min_cluster_size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Hypothesis: data has no obvious clusters which are separated by a spaces/gaps, need a clustering mechanism that considers variables which are continuous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41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0"/>
            <a:ext cx="680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0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K-Means/X-Means: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random subset of data (in this case, 5865 records)</a:t>
            </a:r>
          </a:p>
          <a:p>
            <a:r>
              <a:rPr lang="en-US" dirty="0" smtClean="0"/>
              <a:t>Attempt with </a:t>
            </a:r>
            <a:r>
              <a:rPr lang="en-US" dirty="0" err="1" smtClean="0"/>
              <a:t>Xmeans</a:t>
            </a:r>
            <a:r>
              <a:rPr lang="en-US" dirty="0" smtClean="0"/>
              <a:t> which determines k that gives highest accuracy (in this case, k=4)</a:t>
            </a:r>
          </a:p>
          <a:p>
            <a:r>
              <a:rPr lang="en-US" dirty="0" smtClean="0"/>
              <a:t>Four clusters:</a:t>
            </a:r>
          </a:p>
          <a:p>
            <a:pPr lvl="1"/>
            <a:r>
              <a:rPr lang="en-US" dirty="0" smtClean="0"/>
              <a:t>Cluster 0: 144 items</a:t>
            </a:r>
          </a:p>
          <a:p>
            <a:pPr lvl="1"/>
            <a:r>
              <a:rPr lang="en-US" dirty="0" smtClean="0"/>
              <a:t>Cluster 1: 2202 items</a:t>
            </a:r>
          </a:p>
          <a:p>
            <a:pPr lvl="1"/>
            <a:r>
              <a:rPr lang="en-US" dirty="0" smtClean="0"/>
              <a:t>Cluster 2: 1714 items</a:t>
            </a:r>
          </a:p>
          <a:p>
            <a:pPr lvl="1"/>
            <a:r>
              <a:rPr lang="en-US" dirty="0" smtClean="0"/>
              <a:t>Cluster 3: 1805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18" y="0"/>
            <a:ext cx="4665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52" y="2743987"/>
            <a:ext cx="181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Centroid table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2837654" y="250878"/>
            <a:ext cx="3621541" cy="1175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37654" y="1485193"/>
            <a:ext cx="3621541" cy="23959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02707" y="38383"/>
            <a:ext cx="2541293" cy="71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/>
              <a:t>Going from cluster 3 to cluster 0:</a:t>
            </a:r>
            <a:endParaRPr lang="en-US" sz="1900" dirty="0">
              <a:solidFill>
                <a:srgbClr val="FF0000"/>
              </a:solidFill>
            </a:endParaRPr>
          </a:p>
          <a:p>
            <a:pPr algn="ctr"/>
            <a:r>
              <a:rPr lang="en-US" sz="1900" dirty="0" smtClean="0">
                <a:solidFill>
                  <a:srgbClr val="FF0000"/>
                </a:solidFill>
              </a:rPr>
              <a:t>Red attributes show a clear increase</a:t>
            </a:r>
          </a:p>
          <a:p>
            <a:pPr algn="ctr"/>
            <a:r>
              <a:rPr lang="en-US" sz="1900" dirty="0" smtClean="0">
                <a:solidFill>
                  <a:srgbClr val="008000"/>
                </a:solidFill>
              </a:rPr>
              <a:t>Green attributes (desired partner’s weight, importance of caste, # of brothers/sisters) decrease</a:t>
            </a:r>
          </a:p>
          <a:p>
            <a:pPr algn="ctr"/>
            <a:r>
              <a:rPr lang="en-US" sz="1900" dirty="0" smtClean="0">
                <a:solidFill>
                  <a:srgbClr val="3366FF"/>
                </a:solidFill>
              </a:rPr>
              <a:t>Marital status: more divorced/separated/widowed/annulled </a:t>
            </a:r>
            <a:r>
              <a:rPr lang="en-US" sz="1900" dirty="0" smtClean="0">
                <a:solidFill>
                  <a:srgbClr val="FF0000"/>
                </a:solidFill>
              </a:rPr>
              <a:t>Values: becomes more liberal. Complexion: becomes fairer. Body type: becomes more athletic, less slim</a:t>
            </a:r>
          </a:p>
          <a:p>
            <a:pPr algn="ctr"/>
            <a:r>
              <a:rPr lang="en-US" sz="1900" dirty="0" smtClean="0">
                <a:solidFill>
                  <a:srgbClr val="FF0000"/>
                </a:solidFill>
              </a:rPr>
              <a:t>Caste: less important</a:t>
            </a:r>
          </a:p>
          <a:p>
            <a:pPr algn="ctr"/>
            <a:r>
              <a:rPr lang="en-US" sz="1900" dirty="0" smtClean="0">
                <a:solidFill>
                  <a:srgbClr val="FF0000"/>
                </a:solidFill>
              </a:rPr>
              <a:t>Created for: more-often by self</a:t>
            </a:r>
          </a:p>
          <a:p>
            <a:pPr algn="ctr"/>
            <a:r>
              <a:rPr lang="en-US" sz="1900" dirty="0" smtClean="0">
                <a:solidFill>
                  <a:srgbClr val="FF0000"/>
                </a:solidFill>
              </a:rPr>
              <a:t>Living situation: Living by self, not with parents</a:t>
            </a:r>
          </a:p>
          <a:p>
            <a:pPr algn="ctr"/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8951" y="1971227"/>
            <a:ext cx="3621541" cy="4277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64629" y="2430386"/>
            <a:ext cx="992078" cy="23519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837654" y="6571322"/>
            <a:ext cx="3621541" cy="249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64629" y="3944316"/>
            <a:ext cx="3621541" cy="696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952" y="5613407"/>
            <a:ext cx="3621541" cy="481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952" y="6122043"/>
            <a:ext cx="3621541" cy="449279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837654" y="4898971"/>
            <a:ext cx="3621541" cy="228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48951" y="4641254"/>
            <a:ext cx="3621541" cy="25771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48951" y="5158690"/>
            <a:ext cx="3621541" cy="250879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37654" y="2676866"/>
            <a:ext cx="3621541" cy="23959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64629" y="3440740"/>
            <a:ext cx="3621541" cy="228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clusters?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Cluster 0: super-elite. Only 144 people. Earn high 5 figure or 6 figure dollar salary. Rich/affluent or high class. Live in nuclear families. Higher chance of divorce/widowed/separated. Most selective about partner: want lower partner weight, </a:t>
            </a:r>
            <a:r>
              <a:rPr lang="en-US" dirty="0" err="1" smtClean="0"/>
              <a:t>manglik</a:t>
            </a:r>
            <a:r>
              <a:rPr lang="en-US" dirty="0" smtClean="0"/>
              <a:t> &amp; horoscope matching more important. But caste not important. Create their own profile. </a:t>
            </a:r>
          </a:p>
          <a:p>
            <a:r>
              <a:rPr lang="en-US" dirty="0" smtClean="0"/>
              <a:t>Cluster 1</a:t>
            </a:r>
          </a:p>
          <a:p>
            <a:r>
              <a:rPr lang="en-US" dirty="0" smtClean="0"/>
              <a:t>Cluster 2</a:t>
            </a:r>
          </a:p>
          <a:p>
            <a:r>
              <a:rPr lang="en-US" dirty="0" smtClean="0"/>
              <a:t>Cluster 3: mainly women. Joint families. Reverse of everything in cluster 0!  Mainly lower middle/middle class. Many more brothers and sisters!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0"/>
            <a:ext cx="6800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3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0" y="0"/>
            <a:ext cx="677799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4182" y="2446066"/>
            <a:ext cx="175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increases from </a:t>
            </a:r>
            <a:r>
              <a:rPr lang="en-US" dirty="0" smtClean="0">
                <a:solidFill>
                  <a:srgbClr val="0000FF"/>
                </a:solidFill>
              </a:rPr>
              <a:t>cluster 3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cluster 0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Income change is substantial.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7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2" y="0"/>
            <a:ext cx="677799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4182" y="2446066"/>
            <a:ext cx="175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Horoscope matching: </a:t>
            </a:r>
            <a:r>
              <a:rPr lang="en-US" dirty="0" smtClean="0">
                <a:solidFill>
                  <a:srgbClr val="0000FF"/>
                </a:solidFill>
              </a:rPr>
              <a:t>cluster 3</a:t>
            </a:r>
            <a:r>
              <a:rPr lang="en-US" dirty="0" smtClean="0"/>
              <a:t> people want this much more.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0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09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0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334</Words>
  <Application>Microsoft Macintosh PowerPoint</Application>
  <PresentationFormat>On-screen Show (4:3)</PresentationFormat>
  <Paragraphs>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Unsupervised Learning</vt:lpstr>
      <vt:lpstr>DBScan</vt:lpstr>
      <vt:lpstr>K-Means/X-Means: Steps</vt:lpstr>
      <vt:lpstr>PowerPoint Presentation</vt:lpstr>
      <vt:lpstr>What are the clusters?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  K Means Clustering</dc:title>
  <dc:creator>Nikhil Sud</dc:creator>
  <cp:lastModifiedBy>Nikhil Sud</cp:lastModifiedBy>
  <cp:revision>40</cp:revision>
  <dcterms:created xsi:type="dcterms:W3CDTF">2014-01-03T19:05:01Z</dcterms:created>
  <dcterms:modified xsi:type="dcterms:W3CDTF">2014-01-04T00:20:05Z</dcterms:modified>
</cp:coreProperties>
</file>