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ECCAA-0A0B-E4D2-F13C-FB67199E5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8A8C046-5A30-6D5D-65F7-97A88CF9F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BE0E607-6A87-CEC6-BC59-DD2FDF6B4676}"/>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5" name="フッター プレースホルダー 4">
            <a:extLst>
              <a:ext uri="{FF2B5EF4-FFF2-40B4-BE49-F238E27FC236}">
                <a16:creationId xmlns:a16="http://schemas.microsoft.com/office/drawing/2014/main" id="{3421A29F-EF07-6A8B-F4AB-07872FF9A7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62360-3344-C363-925B-44589CE1E360}"/>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202130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3CB6A-C75D-892F-8120-2FF818BB53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B1CE59-6B41-B257-A322-93A2230D9C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2A43AC-E51B-5FB6-978B-4F9E3C43AB58}"/>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5" name="フッター プレースホルダー 4">
            <a:extLst>
              <a:ext uri="{FF2B5EF4-FFF2-40B4-BE49-F238E27FC236}">
                <a16:creationId xmlns:a16="http://schemas.microsoft.com/office/drawing/2014/main" id="{86E4496F-98D9-A0B3-E3DB-879042F69F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F26D32-1790-299C-3134-07ECFCA0A5B5}"/>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386369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29A9445-EEAD-54B6-7124-96525350238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23A9BF-F475-BC1C-3451-76432E733B3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205865-438C-27A2-A2D3-36C1A4B23675}"/>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5" name="フッター プレースホルダー 4">
            <a:extLst>
              <a:ext uri="{FF2B5EF4-FFF2-40B4-BE49-F238E27FC236}">
                <a16:creationId xmlns:a16="http://schemas.microsoft.com/office/drawing/2014/main" id="{E8797D3D-2395-3E5C-4515-FAD3195B92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03FAF8-F7D8-F673-28E4-A562B69D19C6}"/>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193582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EE9B8-06D6-1013-D7F0-982D6D67DE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A9A8A7-0F7D-694E-9828-6873439267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1F33DD-3CA0-F544-90DB-4D6EEEEB80C8}"/>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5" name="フッター プレースホルダー 4">
            <a:extLst>
              <a:ext uri="{FF2B5EF4-FFF2-40B4-BE49-F238E27FC236}">
                <a16:creationId xmlns:a16="http://schemas.microsoft.com/office/drawing/2014/main" id="{A15EC45F-5631-18DB-C8F6-1F392439D7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B74420-87D7-AFA7-253D-D4301EA84D42}"/>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82725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1F5C7-B16B-63EA-7728-211D6C0F23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F4A38-DEE3-1EAD-A200-29C13FC8DA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31AE09-2410-3F08-74EF-271434CB83B7}"/>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5" name="フッター プレースホルダー 4">
            <a:extLst>
              <a:ext uri="{FF2B5EF4-FFF2-40B4-BE49-F238E27FC236}">
                <a16:creationId xmlns:a16="http://schemas.microsoft.com/office/drawing/2014/main" id="{50A36A5D-6F47-5B3D-BE04-CF013DA4A4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076AE8-3072-8A7B-FE61-37F8C7E989AF}"/>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5057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153222-A086-78D1-F5EF-EDEBFEC028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7CDA42-60B3-FBD2-B190-22F2B35B2F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6140B4-2F9F-99D5-53B4-E1E3526636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ABD45B-9966-B627-A4F0-70AB8E96CA8C}"/>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6" name="フッター プレースホルダー 5">
            <a:extLst>
              <a:ext uri="{FF2B5EF4-FFF2-40B4-BE49-F238E27FC236}">
                <a16:creationId xmlns:a16="http://schemas.microsoft.com/office/drawing/2014/main" id="{141973E3-87FA-5642-1805-5DD19B987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E7ED58-F104-A277-1F75-F1A0C8A28C51}"/>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131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A9D24-F983-B3EA-8520-3D680273AE4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D9520-D036-C670-B69F-C9AC7AB52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92AB40-35A3-914E-CD68-1B02ABFF7F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818401-6CD9-4219-DAEE-9D6795EE5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DBBC6FF-4557-2D23-B96D-8B99EE836A1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C94BB2-A16E-14D3-49CF-8C85F3B49AFE}"/>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8" name="フッター プレースホルダー 7">
            <a:extLst>
              <a:ext uri="{FF2B5EF4-FFF2-40B4-BE49-F238E27FC236}">
                <a16:creationId xmlns:a16="http://schemas.microsoft.com/office/drawing/2014/main" id="{0F280A67-4BBD-D9F8-1813-5564D21425D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5FFAEB-31FE-5A2F-309E-801567201550}"/>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108283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70402-24C7-D5B0-ABD6-B45B1FD585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78BF60-F63C-EF6D-43BC-50AFBFED0E79}"/>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4" name="フッター プレースホルダー 3">
            <a:extLst>
              <a:ext uri="{FF2B5EF4-FFF2-40B4-BE49-F238E27FC236}">
                <a16:creationId xmlns:a16="http://schemas.microsoft.com/office/drawing/2014/main" id="{63DCAE16-6AE4-32A5-37A9-8F97EB7DA1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0B500E1-F8CF-EFC0-D7D7-D35B34DED370}"/>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420924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A6C6A9-A855-88DB-7FA6-00C1E20BF7B2}"/>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3" name="フッター プレースホルダー 2">
            <a:extLst>
              <a:ext uri="{FF2B5EF4-FFF2-40B4-BE49-F238E27FC236}">
                <a16:creationId xmlns:a16="http://schemas.microsoft.com/office/drawing/2014/main" id="{6B95FE56-C26E-4EC9-C1D0-F879F59E9A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25F3FD-D8C3-5CF7-318B-583F6ABF4C92}"/>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421610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A7AAB-6014-A021-C6BF-4A340C7DE7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3707F2-98CF-1F60-8DF5-CEEA85111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0C87B8C-9815-3423-2A1E-82C132323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CFCAE19-08E8-9C4B-F404-06A6C754C1E2}"/>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6" name="フッター プレースホルダー 5">
            <a:extLst>
              <a:ext uri="{FF2B5EF4-FFF2-40B4-BE49-F238E27FC236}">
                <a16:creationId xmlns:a16="http://schemas.microsoft.com/office/drawing/2014/main" id="{D8A4DD96-CE8C-23EC-8B66-9E079C315D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77739F-724F-9174-8B91-4A3C062B2EAC}"/>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262601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8E8C9E-06F1-A7E8-9C18-1F8DFF190B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9720A69-893B-57D7-4196-C246C5159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5A54FB-767B-6FF1-A3D4-0A4AC21B9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39BB30-824F-492E-3F32-AD34E33A3CE8}"/>
              </a:ext>
            </a:extLst>
          </p:cNvPr>
          <p:cNvSpPr>
            <a:spLocks noGrp="1"/>
          </p:cNvSpPr>
          <p:nvPr>
            <p:ph type="dt" sz="half" idx="10"/>
          </p:nvPr>
        </p:nvSpPr>
        <p:spPr/>
        <p:txBody>
          <a:bodyPr/>
          <a:lstStyle/>
          <a:p>
            <a:fld id="{50A85280-BB67-4DBC-A611-DFAB6222ADDD}" type="datetimeFigureOut">
              <a:rPr kumimoji="1" lang="ja-JP" altLang="en-US" smtClean="0"/>
              <a:t>2024/12/24</a:t>
            </a:fld>
            <a:endParaRPr kumimoji="1" lang="ja-JP" altLang="en-US"/>
          </a:p>
        </p:txBody>
      </p:sp>
      <p:sp>
        <p:nvSpPr>
          <p:cNvPr id="6" name="フッター プレースホルダー 5">
            <a:extLst>
              <a:ext uri="{FF2B5EF4-FFF2-40B4-BE49-F238E27FC236}">
                <a16:creationId xmlns:a16="http://schemas.microsoft.com/office/drawing/2014/main" id="{107D7458-B2E9-24C2-7E68-BBAC4845A2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C9FAE5-96B1-A6AE-63B4-B96E186BE1C8}"/>
              </a:ext>
            </a:extLst>
          </p:cNvPr>
          <p:cNvSpPr>
            <a:spLocks noGrp="1"/>
          </p:cNvSpPr>
          <p:nvPr>
            <p:ph type="sldNum" sz="quarter" idx="12"/>
          </p:nvPr>
        </p:nvSpPr>
        <p:spPr/>
        <p:txBody>
          <a:body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54070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828286-8E35-99EA-7A57-2FBD52994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0F5AF8-AA07-3CBB-22EA-7F22B2512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87E09F-8381-E257-A703-5DE70273C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A85280-BB67-4DBC-A611-DFAB6222ADDD}" type="datetimeFigureOut">
              <a:rPr kumimoji="1" lang="ja-JP" altLang="en-US" smtClean="0"/>
              <a:t>2024/12/24</a:t>
            </a:fld>
            <a:endParaRPr kumimoji="1" lang="ja-JP" altLang="en-US"/>
          </a:p>
        </p:txBody>
      </p:sp>
      <p:sp>
        <p:nvSpPr>
          <p:cNvPr id="5" name="フッター プレースホルダー 4">
            <a:extLst>
              <a:ext uri="{FF2B5EF4-FFF2-40B4-BE49-F238E27FC236}">
                <a16:creationId xmlns:a16="http://schemas.microsoft.com/office/drawing/2014/main" id="{AB35CA35-2A88-0DF0-3F66-BBDFF1970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6069BE7-989F-6CF9-78E3-CDB6D1108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2C2670-A4D8-4463-B54E-7EA891A78691}" type="slidenum">
              <a:rPr kumimoji="1" lang="ja-JP" altLang="en-US" smtClean="0"/>
              <a:t>‹#›</a:t>
            </a:fld>
            <a:endParaRPr kumimoji="1" lang="ja-JP" altLang="en-US"/>
          </a:p>
        </p:txBody>
      </p:sp>
    </p:spTree>
    <p:extLst>
      <p:ext uri="{BB962C8B-B14F-4D97-AF65-F5344CB8AC3E}">
        <p14:creationId xmlns:p14="http://schemas.microsoft.com/office/powerpoint/2010/main" val="3863911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075231-098F-9F1E-D06E-9C722F19B06F}"/>
              </a:ext>
            </a:extLst>
          </p:cNvPr>
          <p:cNvSpPr>
            <a:spLocks noGrp="1"/>
          </p:cNvSpPr>
          <p:nvPr>
            <p:ph type="ctrTitle"/>
          </p:nvPr>
        </p:nvSpPr>
        <p:spPr/>
        <p:txBody>
          <a:bodyPr/>
          <a:lstStyle/>
          <a:p>
            <a:r>
              <a:rPr kumimoji="1" lang="ja-JP" altLang="en-US"/>
              <a:t>エディター仕様書</a:t>
            </a:r>
          </a:p>
        </p:txBody>
      </p:sp>
      <p:sp>
        <p:nvSpPr>
          <p:cNvPr id="3" name="字幕 2">
            <a:extLst>
              <a:ext uri="{FF2B5EF4-FFF2-40B4-BE49-F238E27FC236}">
                <a16:creationId xmlns:a16="http://schemas.microsoft.com/office/drawing/2014/main" id="{BE813500-C3E1-C5E7-62AA-61DB7DDDBB91}"/>
              </a:ext>
            </a:extLst>
          </p:cNvPr>
          <p:cNvSpPr>
            <a:spLocks noGrp="1"/>
          </p:cNvSpPr>
          <p:nvPr>
            <p:ph type="subTitle" idx="1"/>
          </p:nvPr>
        </p:nvSpPr>
        <p:spPr/>
        <p:txBody>
          <a:bodyPr/>
          <a:lstStyle/>
          <a:p>
            <a:r>
              <a:rPr kumimoji="1" lang="ja-JP" altLang="en-US"/>
              <a:t>有馬由貴</a:t>
            </a:r>
            <a:endParaRPr kumimoji="1" lang="en-US" altLang="ja-JP"/>
          </a:p>
        </p:txBody>
      </p:sp>
    </p:spTree>
    <p:extLst>
      <p:ext uri="{BB962C8B-B14F-4D97-AF65-F5344CB8AC3E}">
        <p14:creationId xmlns:p14="http://schemas.microsoft.com/office/powerpoint/2010/main" val="195862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896CD2-3C3B-6780-D7FD-912D2D71C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31" y="984906"/>
            <a:ext cx="5483246" cy="308289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F5A2714-5788-396E-BE76-3E4F319CC168}"/>
              </a:ext>
            </a:extLst>
          </p:cNvPr>
          <p:cNvSpPr txBox="1"/>
          <p:nvPr/>
        </p:nvSpPr>
        <p:spPr>
          <a:xfrm>
            <a:off x="265690" y="4099033"/>
            <a:ext cx="5361387" cy="369332"/>
          </a:xfrm>
          <a:prstGeom prst="rect">
            <a:avLst/>
          </a:prstGeom>
          <a:noFill/>
        </p:spPr>
        <p:txBody>
          <a:bodyPr wrap="square" rtlCol="0">
            <a:spAutoFit/>
          </a:bodyPr>
          <a:lstStyle/>
          <a:p>
            <a:r>
              <a:rPr kumimoji="1" lang="ja-JP" altLang="en-US"/>
              <a:t>エディター全体が表示されない場合がある</a:t>
            </a:r>
          </a:p>
        </p:txBody>
      </p:sp>
      <p:pic>
        <p:nvPicPr>
          <p:cNvPr id="6" name="図 5">
            <a:extLst>
              <a:ext uri="{FF2B5EF4-FFF2-40B4-BE49-F238E27FC236}">
                <a16:creationId xmlns:a16="http://schemas.microsoft.com/office/drawing/2014/main" id="{1942547F-EA12-76BD-9730-DD45E44AA18E}"/>
              </a:ext>
            </a:extLst>
          </p:cNvPr>
          <p:cNvPicPr>
            <a:picLocks noChangeAspect="1"/>
          </p:cNvPicPr>
          <p:nvPr/>
        </p:nvPicPr>
        <p:blipFill>
          <a:blip r:embed="rId3"/>
          <a:stretch>
            <a:fillRect/>
          </a:stretch>
        </p:blipFill>
        <p:spPr>
          <a:xfrm>
            <a:off x="265691" y="5433519"/>
            <a:ext cx="2187130" cy="876376"/>
          </a:xfrm>
          <a:prstGeom prst="rect">
            <a:avLst/>
          </a:prstGeom>
        </p:spPr>
      </p:pic>
      <p:pic>
        <p:nvPicPr>
          <p:cNvPr id="8" name="図 7" descr="グラフィカル ユーザー インターフェイス&#10;&#10;自動的に生成された説明">
            <a:extLst>
              <a:ext uri="{FF2B5EF4-FFF2-40B4-BE49-F238E27FC236}">
                <a16:creationId xmlns:a16="http://schemas.microsoft.com/office/drawing/2014/main" id="{0266EAAD-B946-9F16-E238-48023C04F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761" y="5537493"/>
            <a:ext cx="4984239" cy="646331"/>
          </a:xfrm>
          <a:prstGeom prst="rect">
            <a:avLst/>
          </a:prstGeom>
        </p:spPr>
      </p:pic>
      <p:pic>
        <p:nvPicPr>
          <p:cNvPr id="10" name="図 9">
            <a:extLst>
              <a:ext uri="{FF2B5EF4-FFF2-40B4-BE49-F238E27FC236}">
                <a16:creationId xmlns:a16="http://schemas.microsoft.com/office/drawing/2014/main" id="{0AFD2589-1093-C0F5-D773-59AA6DDD964C}"/>
              </a:ext>
            </a:extLst>
          </p:cNvPr>
          <p:cNvPicPr>
            <a:picLocks noChangeAspect="1"/>
          </p:cNvPicPr>
          <p:nvPr/>
        </p:nvPicPr>
        <p:blipFill>
          <a:blip r:embed="rId5"/>
          <a:stretch>
            <a:fillRect/>
          </a:stretch>
        </p:blipFill>
        <p:spPr>
          <a:xfrm>
            <a:off x="6227001" y="1010447"/>
            <a:ext cx="5394268" cy="3031815"/>
          </a:xfrm>
          <a:prstGeom prst="rect">
            <a:avLst/>
          </a:prstGeom>
        </p:spPr>
      </p:pic>
      <p:sp>
        <p:nvSpPr>
          <p:cNvPr id="11" name="テキスト ボックス 10">
            <a:extLst>
              <a:ext uri="{FF2B5EF4-FFF2-40B4-BE49-F238E27FC236}">
                <a16:creationId xmlns:a16="http://schemas.microsoft.com/office/drawing/2014/main" id="{CF2BF6E1-DE05-313F-8C2A-5CB86DBB0F25}"/>
              </a:ext>
            </a:extLst>
          </p:cNvPr>
          <p:cNvSpPr txBox="1"/>
          <p:nvPr/>
        </p:nvSpPr>
        <p:spPr>
          <a:xfrm>
            <a:off x="8227675" y="615574"/>
            <a:ext cx="1392919" cy="369332"/>
          </a:xfrm>
          <a:prstGeom prst="rect">
            <a:avLst/>
          </a:prstGeom>
          <a:noFill/>
        </p:spPr>
        <p:txBody>
          <a:bodyPr wrap="square" rtlCol="0">
            <a:spAutoFit/>
          </a:bodyPr>
          <a:lstStyle/>
          <a:p>
            <a:r>
              <a:rPr kumimoji="1" lang="ja-JP" altLang="en-US" b="1"/>
              <a:t>これが正常</a:t>
            </a:r>
          </a:p>
        </p:txBody>
      </p:sp>
      <p:sp>
        <p:nvSpPr>
          <p:cNvPr id="12" name="テキスト ボックス 11">
            <a:extLst>
              <a:ext uri="{FF2B5EF4-FFF2-40B4-BE49-F238E27FC236}">
                <a16:creationId xmlns:a16="http://schemas.microsoft.com/office/drawing/2014/main" id="{D587CE94-D7FD-E130-3B3C-1E001505CBD5}"/>
              </a:ext>
            </a:extLst>
          </p:cNvPr>
          <p:cNvSpPr txBox="1"/>
          <p:nvPr/>
        </p:nvSpPr>
        <p:spPr>
          <a:xfrm>
            <a:off x="265691" y="4622212"/>
            <a:ext cx="5633664" cy="646331"/>
          </a:xfrm>
          <a:prstGeom prst="rect">
            <a:avLst/>
          </a:prstGeom>
          <a:noFill/>
        </p:spPr>
        <p:txBody>
          <a:bodyPr wrap="square" rtlCol="0">
            <a:spAutoFit/>
          </a:bodyPr>
          <a:lstStyle/>
          <a:p>
            <a:r>
              <a:rPr kumimoji="1" lang="ja-JP" altLang="en-US"/>
              <a:t>そんな時はソース</a:t>
            </a:r>
            <a:r>
              <a:rPr kumimoji="1" lang="en-US" altLang="ja-JP"/>
              <a:t>-&gt;System-&gt;main.cpp-&gt;146</a:t>
            </a:r>
            <a:r>
              <a:rPr kumimoji="1" lang="ja-JP" altLang="en-US"/>
              <a:t>行目のコメントを解除（フルスクリーンモードになります</a:t>
            </a:r>
          </a:p>
        </p:txBody>
      </p:sp>
      <p:sp>
        <p:nvSpPr>
          <p:cNvPr id="13" name="テキスト ボックス 12">
            <a:extLst>
              <a:ext uri="{FF2B5EF4-FFF2-40B4-BE49-F238E27FC236}">
                <a16:creationId xmlns:a16="http://schemas.microsoft.com/office/drawing/2014/main" id="{5F37EE99-FC5A-8536-D6DF-2178A31EF76F}"/>
              </a:ext>
            </a:extLst>
          </p:cNvPr>
          <p:cNvSpPr txBox="1"/>
          <p:nvPr/>
        </p:nvSpPr>
        <p:spPr>
          <a:xfrm>
            <a:off x="7620000" y="4325944"/>
            <a:ext cx="4454013" cy="1754326"/>
          </a:xfrm>
          <a:prstGeom prst="rect">
            <a:avLst/>
          </a:prstGeom>
          <a:noFill/>
        </p:spPr>
        <p:txBody>
          <a:bodyPr wrap="square" rtlCol="0">
            <a:spAutoFit/>
          </a:bodyPr>
          <a:lstStyle/>
          <a:p>
            <a:r>
              <a:rPr kumimoji="1" lang="ja-JP" altLang="en-US"/>
              <a:t>一度フルスクリーン化して再度コメント会うとしたら正常になるかも？</a:t>
            </a:r>
            <a:endParaRPr kumimoji="1" lang="en-US" altLang="ja-JP"/>
          </a:p>
          <a:p>
            <a:r>
              <a:rPr lang="ja-JP" altLang="en-US"/>
              <a:t>フルスクリーンのままだと画面下部が描画されなかったりでバグる。</a:t>
            </a:r>
            <a:endParaRPr lang="en-US" altLang="ja-JP"/>
          </a:p>
          <a:p>
            <a:endParaRPr kumimoji="1" lang="en-US" altLang="ja-JP"/>
          </a:p>
          <a:p>
            <a:r>
              <a:rPr lang="ja-JP" altLang="en-US" b="1"/>
              <a:t>後日修正します</a:t>
            </a:r>
            <a:endParaRPr kumimoji="1" lang="ja-JP" altLang="en-US" b="1"/>
          </a:p>
        </p:txBody>
      </p:sp>
      <p:sp>
        <p:nvSpPr>
          <p:cNvPr id="14" name="テキスト ボックス 13">
            <a:extLst>
              <a:ext uri="{FF2B5EF4-FFF2-40B4-BE49-F238E27FC236}">
                <a16:creationId xmlns:a16="http://schemas.microsoft.com/office/drawing/2014/main" id="{591376C3-8207-25EC-48BA-258228D48825}"/>
              </a:ext>
            </a:extLst>
          </p:cNvPr>
          <p:cNvSpPr txBox="1"/>
          <p:nvPr/>
        </p:nvSpPr>
        <p:spPr>
          <a:xfrm>
            <a:off x="265690" y="275303"/>
            <a:ext cx="5122387" cy="369332"/>
          </a:xfrm>
          <a:prstGeom prst="rect">
            <a:avLst/>
          </a:prstGeom>
          <a:noFill/>
        </p:spPr>
        <p:txBody>
          <a:bodyPr wrap="square" rtlCol="0">
            <a:spAutoFit/>
          </a:bodyPr>
          <a:lstStyle/>
          <a:p>
            <a:r>
              <a:rPr kumimoji="1" lang="ja-JP" altLang="en-US"/>
              <a:t>はじめにバグの仕様です笑</a:t>
            </a:r>
          </a:p>
        </p:txBody>
      </p:sp>
    </p:spTree>
    <p:extLst>
      <p:ext uri="{BB962C8B-B14F-4D97-AF65-F5344CB8AC3E}">
        <p14:creationId xmlns:p14="http://schemas.microsoft.com/office/powerpoint/2010/main" val="399280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87C978D-0C53-64DE-38C8-DFD5FEC478DB}"/>
              </a:ext>
            </a:extLst>
          </p:cNvPr>
          <p:cNvPicPr>
            <a:picLocks noChangeAspect="1"/>
          </p:cNvPicPr>
          <p:nvPr/>
        </p:nvPicPr>
        <p:blipFill>
          <a:blip r:embed="rId2"/>
          <a:stretch>
            <a:fillRect/>
          </a:stretch>
        </p:blipFill>
        <p:spPr>
          <a:xfrm>
            <a:off x="366607" y="2390389"/>
            <a:ext cx="3150316" cy="3661176"/>
          </a:xfrm>
          <a:prstGeom prst="rect">
            <a:avLst/>
          </a:prstGeom>
        </p:spPr>
      </p:pic>
      <p:sp>
        <p:nvSpPr>
          <p:cNvPr id="6" name="テキスト ボックス 5">
            <a:extLst>
              <a:ext uri="{FF2B5EF4-FFF2-40B4-BE49-F238E27FC236}">
                <a16:creationId xmlns:a16="http://schemas.microsoft.com/office/drawing/2014/main" id="{B250A3F3-39DA-9839-1347-2442CB23D596}"/>
              </a:ext>
            </a:extLst>
          </p:cNvPr>
          <p:cNvSpPr txBox="1"/>
          <p:nvPr/>
        </p:nvSpPr>
        <p:spPr>
          <a:xfrm>
            <a:off x="449585" y="1276140"/>
            <a:ext cx="2984360" cy="923330"/>
          </a:xfrm>
          <a:prstGeom prst="rect">
            <a:avLst/>
          </a:prstGeom>
          <a:noFill/>
        </p:spPr>
        <p:txBody>
          <a:bodyPr wrap="square" rtlCol="0">
            <a:spAutoFit/>
          </a:bodyPr>
          <a:lstStyle/>
          <a:p>
            <a:r>
              <a:rPr kumimoji="1" lang="ja-JP" altLang="en-US"/>
              <a:t>シーンの切り替えは画面下部にあるボタンポチポチでできます。</a:t>
            </a:r>
          </a:p>
        </p:txBody>
      </p:sp>
      <p:sp>
        <p:nvSpPr>
          <p:cNvPr id="7" name="テキスト ボックス 6">
            <a:extLst>
              <a:ext uri="{FF2B5EF4-FFF2-40B4-BE49-F238E27FC236}">
                <a16:creationId xmlns:a16="http://schemas.microsoft.com/office/drawing/2014/main" id="{99280A82-7B29-C874-E2ED-1C1E060830BC}"/>
              </a:ext>
            </a:extLst>
          </p:cNvPr>
          <p:cNvSpPr txBox="1"/>
          <p:nvPr/>
        </p:nvSpPr>
        <p:spPr>
          <a:xfrm>
            <a:off x="600310" y="611722"/>
            <a:ext cx="2682910" cy="369332"/>
          </a:xfrm>
          <a:prstGeom prst="rect">
            <a:avLst/>
          </a:prstGeom>
          <a:noFill/>
        </p:spPr>
        <p:txBody>
          <a:bodyPr wrap="square" rtlCol="0">
            <a:spAutoFit/>
          </a:bodyPr>
          <a:lstStyle/>
          <a:p>
            <a:r>
              <a:rPr kumimoji="1" lang="ja-JP" altLang="en-US" b="1"/>
              <a:t>シーンの切り替え方法</a:t>
            </a:r>
          </a:p>
        </p:txBody>
      </p:sp>
      <p:sp>
        <p:nvSpPr>
          <p:cNvPr id="19" name="テキスト ボックス 18">
            <a:extLst>
              <a:ext uri="{FF2B5EF4-FFF2-40B4-BE49-F238E27FC236}">
                <a16:creationId xmlns:a16="http://schemas.microsoft.com/office/drawing/2014/main" id="{ECB64223-A7CD-0464-C88A-1424F32F47AB}"/>
              </a:ext>
            </a:extLst>
          </p:cNvPr>
          <p:cNvSpPr txBox="1"/>
          <p:nvPr/>
        </p:nvSpPr>
        <p:spPr>
          <a:xfrm>
            <a:off x="4469303" y="611722"/>
            <a:ext cx="2682910" cy="369332"/>
          </a:xfrm>
          <a:prstGeom prst="rect">
            <a:avLst/>
          </a:prstGeom>
          <a:noFill/>
        </p:spPr>
        <p:txBody>
          <a:bodyPr wrap="square" rtlCol="0">
            <a:spAutoFit/>
          </a:bodyPr>
          <a:lstStyle/>
          <a:p>
            <a:r>
              <a:rPr kumimoji="1" lang="ja-JP" altLang="en-US" b="1"/>
              <a:t>カメラの移動方法</a:t>
            </a:r>
          </a:p>
        </p:txBody>
      </p:sp>
      <p:sp>
        <p:nvSpPr>
          <p:cNvPr id="20" name="テキスト ボックス 19">
            <a:extLst>
              <a:ext uri="{FF2B5EF4-FFF2-40B4-BE49-F238E27FC236}">
                <a16:creationId xmlns:a16="http://schemas.microsoft.com/office/drawing/2014/main" id="{C3862546-ADE5-DA3A-81B7-3CCD03B3B04C}"/>
              </a:ext>
            </a:extLst>
          </p:cNvPr>
          <p:cNvSpPr txBox="1"/>
          <p:nvPr/>
        </p:nvSpPr>
        <p:spPr>
          <a:xfrm>
            <a:off x="4167853" y="1276140"/>
            <a:ext cx="2984360" cy="369332"/>
          </a:xfrm>
          <a:prstGeom prst="rect">
            <a:avLst/>
          </a:prstGeom>
          <a:noFill/>
        </p:spPr>
        <p:txBody>
          <a:bodyPr wrap="square" rtlCol="0">
            <a:spAutoFit/>
          </a:bodyPr>
          <a:lstStyle/>
          <a:p>
            <a:r>
              <a:rPr kumimoji="1" lang="en-US" altLang="ja-JP"/>
              <a:t>WASD</a:t>
            </a:r>
            <a:r>
              <a:rPr kumimoji="1" lang="ja-JP" altLang="en-US"/>
              <a:t>でカメラを移動</a:t>
            </a:r>
          </a:p>
        </p:txBody>
      </p:sp>
      <p:sp>
        <p:nvSpPr>
          <p:cNvPr id="21" name="テキスト ボックス 20">
            <a:extLst>
              <a:ext uri="{FF2B5EF4-FFF2-40B4-BE49-F238E27FC236}">
                <a16:creationId xmlns:a16="http://schemas.microsoft.com/office/drawing/2014/main" id="{4BCFCFC4-3B17-4313-4D3F-FA5246E70D3E}"/>
              </a:ext>
            </a:extLst>
          </p:cNvPr>
          <p:cNvSpPr txBox="1"/>
          <p:nvPr/>
        </p:nvSpPr>
        <p:spPr>
          <a:xfrm>
            <a:off x="4021424" y="2004716"/>
            <a:ext cx="3150316" cy="1200329"/>
          </a:xfrm>
          <a:prstGeom prst="rect">
            <a:avLst/>
          </a:prstGeom>
          <a:noFill/>
        </p:spPr>
        <p:txBody>
          <a:bodyPr wrap="square" rtlCol="0">
            <a:spAutoFit/>
          </a:bodyPr>
          <a:lstStyle/>
          <a:p>
            <a:r>
              <a:rPr lang="ja-JP" altLang="en-US"/>
              <a:t>カメラの移動速度が遅い場合</a:t>
            </a:r>
            <a:r>
              <a:rPr kumimoji="1" lang="ja-JP" altLang="en-US"/>
              <a:t>はソース</a:t>
            </a:r>
            <a:endParaRPr kumimoji="1" lang="en-US" altLang="ja-JP"/>
          </a:p>
          <a:p>
            <a:r>
              <a:rPr kumimoji="1" lang="en-US" altLang="ja-JP"/>
              <a:t>-&gt;Render&gt;Camera.cpp</a:t>
            </a:r>
            <a:r>
              <a:rPr kumimoji="1" lang="ja-JP" altLang="en-US"/>
              <a:t>の数値をいじる</a:t>
            </a:r>
          </a:p>
        </p:txBody>
      </p:sp>
      <p:pic>
        <p:nvPicPr>
          <p:cNvPr id="23" name="図 22">
            <a:extLst>
              <a:ext uri="{FF2B5EF4-FFF2-40B4-BE49-F238E27FC236}">
                <a16:creationId xmlns:a16="http://schemas.microsoft.com/office/drawing/2014/main" id="{187BD2ED-C2B4-4D0E-B9AD-7A5F057BD495}"/>
              </a:ext>
            </a:extLst>
          </p:cNvPr>
          <p:cNvPicPr>
            <a:picLocks noChangeAspect="1"/>
          </p:cNvPicPr>
          <p:nvPr/>
        </p:nvPicPr>
        <p:blipFill>
          <a:blip r:embed="rId3"/>
          <a:stretch>
            <a:fillRect/>
          </a:stretch>
        </p:blipFill>
        <p:spPr>
          <a:xfrm>
            <a:off x="4167853" y="3429000"/>
            <a:ext cx="2933954" cy="2636748"/>
          </a:xfrm>
          <a:prstGeom prst="rect">
            <a:avLst/>
          </a:prstGeom>
        </p:spPr>
      </p:pic>
      <p:pic>
        <p:nvPicPr>
          <p:cNvPr id="25" name="図 24">
            <a:extLst>
              <a:ext uri="{FF2B5EF4-FFF2-40B4-BE49-F238E27FC236}">
                <a16:creationId xmlns:a16="http://schemas.microsoft.com/office/drawing/2014/main" id="{7D250F8F-DF50-E86D-F70E-D07D89972D91}"/>
              </a:ext>
            </a:extLst>
          </p:cNvPr>
          <p:cNvPicPr>
            <a:picLocks noChangeAspect="1"/>
          </p:cNvPicPr>
          <p:nvPr/>
        </p:nvPicPr>
        <p:blipFill>
          <a:blip r:embed="rId4"/>
          <a:stretch>
            <a:fillRect/>
          </a:stretch>
        </p:blipFill>
        <p:spPr>
          <a:xfrm>
            <a:off x="7886121" y="1350873"/>
            <a:ext cx="4081503" cy="773863"/>
          </a:xfrm>
          <a:prstGeom prst="rect">
            <a:avLst/>
          </a:prstGeom>
        </p:spPr>
      </p:pic>
      <p:sp>
        <p:nvSpPr>
          <p:cNvPr id="26" name="テキスト ボックス 25">
            <a:extLst>
              <a:ext uri="{FF2B5EF4-FFF2-40B4-BE49-F238E27FC236}">
                <a16:creationId xmlns:a16="http://schemas.microsoft.com/office/drawing/2014/main" id="{BC157153-67D2-8ADB-0112-4524DC6BA117}"/>
              </a:ext>
            </a:extLst>
          </p:cNvPr>
          <p:cNvSpPr txBox="1"/>
          <p:nvPr/>
        </p:nvSpPr>
        <p:spPr>
          <a:xfrm>
            <a:off x="9067477" y="611722"/>
            <a:ext cx="1718789" cy="369332"/>
          </a:xfrm>
          <a:prstGeom prst="rect">
            <a:avLst/>
          </a:prstGeom>
          <a:noFill/>
        </p:spPr>
        <p:txBody>
          <a:bodyPr wrap="square" rtlCol="0">
            <a:spAutoFit/>
          </a:bodyPr>
          <a:lstStyle/>
          <a:p>
            <a:r>
              <a:rPr kumimoji="1" lang="ja-JP" altLang="en-US" b="1"/>
              <a:t>デバッグ方法</a:t>
            </a:r>
          </a:p>
        </p:txBody>
      </p:sp>
      <p:sp>
        <p:nvSpPr>
          <p:cNvPr id="27" name="テキスト ボックス 26">
            <a:extLst>
              <a:ext uri="{FF2B5EF4-FFF2-40B4-BE49-F238E27FC236}">
                <a16:creationId xmlns:a16="http://schemas.microsoft.com/office/drawing/2014/main" id="{C4AE5A58-BF18-5C39-73CA-40EF6885910B}"/>
              </a:ext>
            </a:extLst>
          </p:cNvPr>
          <p:cNvSpPr txBox="1"/>
          <p:nvPr/>
        </p:nvSpPr>
        <p:spPr>
          <a:xfrm>
            <a:off x="8068899" y="2863264"/>
            <a:ext cx="3715944" cy="923330"/>
          </a:xfrm>
          <a:prstGeom prst="rect">
            <a:avLst/>
          </a:prstGeom>
          <a:noFill/>
        </p:spPr>
        <p:txBody>
          <a:bodyPr wrap="square" rtlCol="0">
            <a:spAutoFit/>
          </a:bodyPr>
          <a:lstStyle/>
          <a:p>
            <a:r>
              <a:rPr kumimoji="1" lang="en-US" altLang="ja-JP"/>
              <a:t>StartGame</a:t>
            </a:r>
            <a:r>
              <a:rPr kumimoji="1" lang="ja-JP" altLang="en-US"/>
              <a:t>でゲームを実行</a:t>
            </a:r>
            <a:endParaRPr kumimoji="1" lang="en-US" altLang="ja-JP"/>
          </a:p>
          <a:p>
            <a:r>
              <a:rPr lang="en-US" altLang="ja-JP"/>
              <a:t>ResetScene</a:t>
            </a:r>
            <a:r>
              <a:rPr lang="ja-JP" altLang="en-US"/>
              <a:t>はシーンのリセット</a:t>
            </a:r>
            <a:endParaRPr lang="en-US" altLang="ja-JP"/>
          </a:p>
          <a:p>
            <a:r>
              <a:rPr kumimoji="1" lang="en-US" altLang="ja-JP"/>
              <a:t>EndGame</a:t>
            </a:r>
            <a:r>
              <a:rPr kumimoji="1" lang="ja-JP" altLang="en-US"/>
              <a:t>でエディターに戻る</a:t>
            </a:r>
          </a:p>
        </p:txBody>
      </p:sp>
      <p:pic>
        <p:nvPicPr>
          <p:cNvPr id="29" name="図 28">
            <a:extLst>
              <a:ext uri="{FF2B5EF4-FFF2-40B4-BE49-F238E27FC236}">
                <a16:creationId xmlns:a16="http://schemas.microsoft.com/office/drawing/2014/main" id="{E4DF0F74-B3E2-6E08-A489-26CC6E654528}"/>
              </a:ext>
            </a:extLst>
          </p:cNvPr>
          <p:cNvPicPr>
            <a:picLocks noChangeAspect="1"/>
          </p:cNvPicPr>
          <p:nvPr/>
        </p:nvPicPr>
        <p:blipFill>
          <a:blip r:embed="rId5"/>
          <a:stretch>
            <a:fillRect/>
          </a:stretch>
        </p:blipFill>
        <p:spPr>
          <a:xfrm>
            <a:off x="7903811" y="2199470"/>
            <a:ext cx="3921582" cy="646644"/>
          </a:xfrm>
          <a:prstGeom prst="rect">
            <a:avLst/>
          </a:prstGeom>
        </p:spPr>
      </p:pic>
      <p:sp>
        <p:nvSpPr>
          <p:cNvPr id="30" name="テキスト ボックス 29">
            <a:extLst>
              <a:ext uri="{FF2B5EF4-FFF2-40B4-BE49-F238E27FC236}">
                <a16:creationId xmlns:a16="http://schemas.microsoft.com/office/drawing/2014/main" id="{A81FA249-7607-BD1E-B6F5-A65DC060B892}"/>
              </a:ext>
            </a:extLst>
          </p:cNvPr>
          <p:cNvSpPr txBox="1"/>
          <p:nvPr/>
        </p:nvSpPr>
        <p:spPr>
          <a:xfrm>
            <a:off x="7903811" y="4747374"/>
            <a:ext cx="3715944" cy="923330"/>
          </a:xfrm>
          <a:prstGeom prst="rect">
            <a:avLst/>
          </a:prstGeom>
          <a:noFill/>
        </p:spPr>
        <p:txBody>
          <a:bodyPr wrap="square" rtlCol="0">
            <a:spAutoFit/>
          </a:bodyPr>
          <a:lstStyle/>
          <a:p>
            <a:r>
              <a:rPr kumimoji="1" lang="en-US" altLang="ja-JP"/>
              <a:t>StartGame</a:t>
            </a:r>
            <a:r>
              <a:rPr kumimoji="1" lang="ja-JP" altLang="en-US"/>
              <a:t>で保存される</a:t>
            </a:r>
            <a:endParaRPr kumimoji="1" lang="en-US" altLang="ja-JP"/>
          </a:p>
          <a:p>
            <a:r>
              <a:rPr lang="en-US" altLang="ja-JP"/>
              <a:t>SaveScene</a:t>
            </a:r>
            <a:r>
              <a:rPr lang="ja-JP" altLang="en-US"/>
              <a:t>や</a:t>
            </a:r>
            <a:r>
              <a:rPr lang="en-US" altLang="ja-JP"/>
              <a:t>ctrl+S</a:t>
            </a:r>
            <a:r>
              <a:rPr lang="ja-JP" altLang="en-US"/>
              <a:t>でも可</a:t>
            </a:r>
            <a:endParaRPr kumimoji="1" lang="en-US" altLang="ja-JP"/>
          </a:p>
          <a:p>
            <a:endParaRPr kumimoji="1" lang="ja-JP" altLang="en-US"/>
          </a:p>
        </p:txBody>
      </p:sp>
      <p:sp>
        <p:nvSpPr>
          <p:cNvPr id="31" name="テキスト ボックス 30">
            <a:extLst>
              <a:ext uri="{FF2B5EF4-FFF2-40B4-BE49-F238E27FC236}">
                <a16:creationId xmlns:a16="http://schemas.microsoft.com/office/drawing/2014/main" id="{1B60329E-FD57-7F61-B5D6-FBF44C3AA996}"/>
              </a:ext>
            </a:extLst>
          </p:cNvPr>
          <p:cNvSpPr txBox="1"/>
          <p:nvPr/>
        </p:nvSpPr>
        <p:spPr>
          <a:xfrm>
            <a:off x="8728264" y="4220977"/>
            <a:ext cx="1718789" cy="369332"/>
          </a:xfrm>
          <a:prstGeom prst="rect">
            <a:avLst/>
          </a:prstGeom>
          <a:noFill/>
        </p:spPr>
        <p:txBody>
          <a:bodyPr wrap="square" rtlCol="0">
            <a:spAutoFit/>
          </a:bodyPr>
          <a:lstStyle/>
          <a:p>
            <a:r>
              <a:rPr kumimoji="1" lang="ja-JP" altLang="en-US" b="1"/>
              <a:t>シーンの保存</a:t>
            </a:r>
          </a:p>
        </p:txBody>
      </p:sp>
    </p:spTree>
    <p:extLst>
      <p:ext uri="{BB962C8B-B14F-4D97-AF65-F5344CB8AC3E}">
        <p14:creationId xmlns:p14="http://schemas.microsoft.com/office/powerpoint/2010/main" val="38933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25A02BE4-969B-EEBC-5B7D-AD2A2BF287C3}"/>
              </a:ext>
            </a:extLst>
          </p:cNvPr>
          <p:cNvSpPr txBox="1"/>
          <p:nvPr/>
        </p:nvSpPr>
        <p:spPr>
          <a:xfrm>
            <a:off x="544505" y="987115"/>
            <a:ext cx="2984360" cy="923330"/>
          </a:xfrm>
          <a:prstGeom prst="rect">
            <a:avLst/>
          </a:prstGeom>
          <a:noFill/>
        </p:spPr>
        <p:txBody>
          <a:bodyPr wrap="square" rtlCol="0">
            <a:spAutoFit/>
          </a:bodyPr>
          <a:lstStyle/>
          <a:p>
            <a:r>
              <a:rPr kumimoji="1" lang="ja-JP" altLang="en-US"/>
              <a:t>オブジェクトの移動はマウスでできます。</a:t>
            </a:r>
            <a:endParaRPr kumimoji="1" lang="en-US" altLang="ja-JP"/>
          </a:p>
          <a:p>
            <a:endParaRPr kumimoji="1" lang="ja-JP" altLang="en-US"/>
          </a:p>
        </p:txBody>
      </p:sp>
      <p:sp>
        <p:nvSpPr>
          <p:cNvPr id="10" name="テキスト ボックス 9">
            <a:extLst>
              <a:ext uri="{FF2B5EF4-FFF2-40B4-BE49-F238E27FC236}">
                <a16:creationId xmlns:a16="http://schemas.microsoft.com/office/drawing/2014/main" id="{712BFCA3-7B23-CEBC-DF87-DB2669DC1467}"/>
              </a:ext>
            </a:extLst>
          </p:cNvPr>
          <p:cNvSpPr txBox="1"/>
          <p:nvPr/>
        </p:nvSpPr>
        <p:spPr>
          <a:xfrm>
            <a:off x="695230" y="503568"/>
            <a:ext cx="2682910" cy="369332"/>
          </a:xfrm>
          <a:prstGeom prst="rect">
            <a:avLst/>
          </a:prstGeom>
          <a:noFill/>
        </p:spPr>
        <p:txBody>
          <a:bodyPr wrap="square" rtlCol="0">
            <a:spAutoFit/>
          </a:bodyPr>
          <a:lstStyle/>
          <a:p>
            <a:r>
              <a:rPr kumimoji="1" lang="ja-JP" altLang="en-US" b="1"/>
              <a:t>オブジェクト</a:t>
            </a:r>
          </a:p>
        </p:txBody>
      </p:sp>
      <p:pic>
        <p:nvPicPr>
          <p:cNvPr id="12" name="図 11">
            <a:extLst>
              <a:ext uri="{FF2B5EF4-FFF2-40B4-BE49-F238E27FC236}">
                <a16:creationId xmlns:a16="http://schemas.microsoft.com/office/drawing/2014/main" id="{A31932AE-C760-FB66-6849-D13334D41C6E}"/>
              </a:ext>
            </a:extLst>
          </p:cNvPr>
          <p:cNvPicPr>
            <a:picLocks noChangeAspect="1"/>
          </p:cNvPicPr>
          <p:nvPr/>
        </p:nvPicPr>
        <p:blipFill>
          <a:blip r:embed="rId2"/>
          <a:stretch>
            <a:fillRect/>
          </a:stretch>
        </p:blipFill>
        <p:spPr>
          <a:xfrm>
            <a:off x="440378" y="3770713"/>
            <a:ext cx="3246205" cy="1883864"/>
          </a:xfrm>
          <a:prstGeom prst="rect">
            <a:avLst/>
          </a:prstGeom>
        </p:spPr>
      </p:pic>
      <p:sp>
        <p:nvSpPr>
          <p:cNvPr id="13" name="テキスト ボックス 12">
            <a:extLst>
              <a:ext uri="{FF2B5EF4-FFF2-40B4-BE49-F238E27FC236}">
                <a16:creationId xmlns:a16="http://schemas.microsoft.com/office/drawing/2014/main" id="{7DB4CD8A-6B14-7E7A-3963-BC820AD3E9B8}"/>
              </a:ext>
            </a:extLst>
          </p:cNvPr>
          <p:cNvSpPr txBox="1"/>
          <p:nvPr/>
        </p:nvSpPr>
        <p:spPr>
          <a:xfrm>
            <a:off x="571301" y="1924054"/>
            <a:ext cx="2984360" cy="1754326"/>
          </a:xfrm>
          <a:prstGeom prst="rect">
            <a:avLst/>
          </a:prstGeom>
          <a:noFill/>
        </p:spPr>
        <p:txBody>
          <a:bodyPr wrap="square" rtlCol="0">
            <a:spAutoFit/>
          </a:bodyPr>
          <a:lstStyle/>
          <a:p>
            <a:r>
              <a:rPr kumimoji="1" lang="ja-JP" altLang="en-US"/>
              <a:t>オブジェクトをクリックすると画面右側に出てくるプロパティでサイズや角度、読み込むテクスチャなどの詳細設定ができます</a:t>
            </a:r>
            <a:endParaRPr kumimoji="1" lang="en-US" altLang="ja-JP"/>
          </a:p>
          <a:p>
            <a:endParaRPr kumimoji="1" lang="ja-JP" altLang="en-US"/>
          </a:p>
        </p:txBody>
      </p:sp>
      <p:sp>
        <p:nvSpPr>
          <p:cNvPr id="14" name="テキスト ボックス 13">
            <a:extLst>
              <a:ext uri="{FF2B5EF4-FFF2-40B4-BE49-F238E27FC236}">
                <a16:creationId xmlns:a16="http://schemas.microsoft.com/office/drawing/2014/main" id="{2C9C648E-4EBA-8064-C438-A9AD70198ADC}"/>
              </a:ext>
            </a:extLst>
          </p:cNvPr>
          <p:cNvSpPr txBox="1"/>
          <p:nvPr/>
        </p:nvSpPr>
        <p:spPr>
          <a:xfrm>
            <a:off x="5123363" y="424856"/>
            <a:ext cx="2682910" cy="369332"/>
          </a:xfrm>
          <a:prstGeom prst="rect">
            <a:avLst/>
          </a:prstGeom>
          <a:noFill/>
        </p:spPr>
        <p:txBody>
          <a:bodyPr wrap="square" rtlCol="0">
            <a:spAutoFit/>
          </a:bodyPr>
          <a:lstStyle/>
          <a:p>
            <a:r>
              <a:rPr kumimoji="1" lang="ja-JP" altLang="en-US" b="1"/>
              <a:t>オブジェクトの生成</a:t>
            </a:r>
          </a:p>
        </p:txBody>
      </p:sp>
      <p:pic>
        <p:nvPicPr>
          <p:cNvPr id="16" name="図 15">
            <a:extLst>
              <a:ext uri="{FF2B5EF4-FFF2-40B4-BE49-F238E27FC236}">
                <a16:creationId xmlns:a16="http://schemas.microsoft.com/office/drawing/2014/main" id="{6943C19B-AB37-BC74-2164-74C8DFDFC112}"/>
              </a:ext>
            </a:extLst>
          </p:cNvPr>
          <p:cNvPicPr>
            <a:picLocks noChangeAspect="1"/>
          </p:cNvPicPr>
          <p:nvPr/>
        </p:nvPicPr>
        <p:blipFill>
          <a:blip r:embed="rId3"/>
          <a:stretch>
            <a:fillRect/>
          </a:stretch>
        </p:blipFill>
        <p:spPr>
          <a:xfrm>
            <a:off x="4609358" y="2091316"/>
            <a:ext cx="3525819" cy="2069997"/>
          </a:xfrm>
          <a:prstGeom prst="rect">
            <a:avLst/>
          </a:prstGeom>
        </p:spPr>
      </p:pic>
      <p:sp>
        <p:nvSpPr>
          <p:cNvPr id="17" name="テキスト ボックス 16">
            <a:extLst>
              <a:ext uri="{FF2B5EF4-FFF2-40B4-BE49-F238E27FC236}">
                <a16:creationId xmlns:a16="http://schemas.microsoft.com/office/drawing/2014/main" id="{B03A998B-419B-0302-636F-D27E84C83C15}"/>
              </a:ext>
            </a:extLst>
          </p:cNvPr>
          <p:cNvSpPr txBox="1"/>
          <p:nvPr/>
        </p:nvSpPr>
        <p:spPr>
          <a:xfrm>
            <a:off x="4746391" y="987115"/>
            <a:ext cx="2984360" cy="923330"/>
          </a:xfrm>
          <a:prstGeom prst="rect">
            <a:avLst/>
          </a:prstGeom>
          <a:noFill/>
        </p:spPr>
        <p:txBody>
          <a:bodyPr wrap="square" rtlCol="0">
            <a:spAutoFit/>
          </a:bodyPr>
          <a:lstStyle/>
          <a:p>
            <a:r>
              <a:rPr kumimoji="1" lang="ja-JP" altLang="en-US"/>
              <a:t>画面上を右クリックすると画面右側に出てくるボタンを押せば生成できる</a:t>
            </a:r>
          </a:p>
        </p:txBody>
      </p:sp>
      <p:sp>
        <p:nvSpPr>
          <p:cNvPr id="18" name="テキスト ボックス 17">
            <a:extLst>
              <a:ext uri="{FF2B5EF4-FFF2-40B4-BE49-F238E27FC236}">
                <a16:creationId xmlns:a16="http://schemas.microsoft.com/office/drawing/2014/main" id="{7541128D-3F96-A3C6-9E49-CBC2FD4F5F1C}"/>
              </a:ext>
            </a:extLst>
          </p:cNvPr>
          <p:cNvSpPr txBox="1"/>
          <p:nvPr/>
        </p:nvSpPr>
        <p:spPr>
          <a:xfrm>
            <a:off x="4821913" y="4659810"/>
            <a:ext cx="2984360" cy="1477328"/>
          </a:xfrm>
          <a:prstGeom prst="rect">
            <a:avLst/>
          </a:prstGeom>
          <a:noFill/>
        </p:spPr>
        <p:txBody>
          <a:bodyPr wrap="square" rtlCol="0">
            <a:spAutoFit/>
          </a:bodyPr>
          <a:lstStyle/>
          <a:p>
            <a:r>
              <a:rPr kumimoji="1" lang="ja-JP" altLang="en-US"/>
              <a:t>オブジェクトを選択しながら</a:t>
            </a:r>
            <a:r>
              <a:rPr kumimoji="1" lang="en-US" altLang="ja-JP"/>
              <a:t>ctrl+V</a:t>
            </a:r>
            <a:r>
              <a:rPr kumimoji="1" lang="ja-JP" altLang="en-US"/>
              <a:t>でオブジェクトのコピー生成が可能、サイズやテクスチャ、角度を引き継ぐ</a:t>
            </a:r>
          </a:p>
        </p:txBody>
      </p:sp>
      <p:sp>
        <p:nvSpPr>
          <p:cNvPr id="4" name="テキスト ボックス 3">
            <a:extLst>
              <a:ext uri="{FF2B5EF4-FFF2-40B4-BE49-F238E27FC236}">
                <a16:creationId xmlns:a16="http://schemas.microsoft.com/office/drawing/2014/main" id="{558562D3-FB2C-2DC7-850E-7D2557051ADD}"/>
              </a:ext>
            </a:extLst>
          </p:cNvPr>
          <p:cNvSpPr txBox="1"/>
          <p:nvPr/>
        </p:nvSpPr>
        <p:spPr>
          <a:xfrm>
            <a:off x="8813860" y="424856"/>
            <a:ext cx="2682910" cy="369332"/>
          </a:xfrm>
          <a:prstGeom prst="rect">
            <a:avLst/>
          </a:prstGeom>
          <a:noFill/>
        </p:spPr>
        <p:txBody>
          <a:bodyPr wrap="square" rtlCol="0">
            <a:spAutoFit/>
          </a:bodyPr>
          <a:lstStyle/>
          <a:p>
            <a:r>
              <a:rPr kumimoji="1" lang="ja-JP" altLang="en-US" b="1"/>
              <a:t>オブジェクトの削除</a:t>
            </a:r>
          </a:p>
        </p:txBody>
      </p:sp>
      <p:sp>
        <p:nvSpPr>
          <p:cNvPr id="5" name="テキスト ボックス 4">
            <a:extLst>
              <a:ext uri="{FF2B5EF4-FFF2-40B4-BE49-F238E27FC236}">
                <a16:creationId xmlns:a16="http://schemas.microsoft.com/office/drawing/2014/main" id="{8B0A9225-EC0F-257D-0766-4C457DDDA993}"/>
              </a:ext>
            </a:extLst>
          </p:cNvPr>
          <p:cNvSpPr txBox="1"/>
          <p:nvPr/>
        </p:nvSpPr>
        <p:spPr>
          <a:xfrm>
            <a:off x="8512410" y="987115"/>
            <a:ext cx="2984360" cy="646331"/>
          </a:xfrm>
          <a:prstGeom prst="rect">
            <a:avLst/>
          </a:prstGeom>
          <a:noFill/>
        </p:spPr>
        <p:txBody>
          <a:bodyPr wrap="square" rtlCol="0">
            <a:spAutoFit/>
          </a:bodyPr>
          <a:lstStyle/>
          <a:p>
            <a:r>
              <a:rPr kumimoji="1" lang="ja-JP" altLang="en-US"/>
              <a:t>オブジェクトを選択して</a:t>
            </a:r>
            <a:r>
              <a:rPr kumimoji="1" lang="en-US" altLang="ja-JP"/>
              <a:t>Delete</a:t>
            </a:r>
            <a:endParaRPr kumimoji="1" lang="ja-JP" altLang="en-US"/>
          </a:p>
        </p:txBody>
      </p:sp>
      <p:pic>
        <p:nvPicPr>
          <p:cNvPr id="8" name="図 7">
            <a:extLst>
              <a:ext uri="{FF2B5EF4-FFF2-40B4-BE49-F238E27FC236}">
                <a16:creationId xmlns:a16="http://schemas.microsoft.com/office/drawing/2014/main" id="{776ADD76-6A7C-A88B-EF9E-4E2C34146F2F}"/>
              </a:ext>
            </a:extLst>
          </p:cNvPr>
          <p:cNvPicPr>
            <a:picLocks noChangeAspect="1"/>
          </p:cNvPicPr>
          <p:nvPr/>
        </p:nvPicPr>
        <p:blipFill>
          <a:blip r:embed="rId4"/>
          <a:stretch>
            <a:fillRect/>
          </a:stretch>
        </p:blipFill>
        <p:spPr>
          <a:xfrm>
            <a:off x="8512410" y="2248357"/>
            <a:ext cx="3335461" cy="986823"/>
          </a:xfrm>
          <a:prstGeom prst="rect">
            <a:avLst/>
          </a:prstGeom>
        </p:spPr>
      </p:pic>
      <p:sp>
        <p:nvSpPr>
          <p:cNvPr id="11" name="テキスト ボックス 10">
            <a:extLst>
              <a:ext uri="{FF2B5EF4-FFF2-40B4-BE49-F238E27FC236}">
                <a16:creationId xmlns:a16="http://schemas.microsoft.com/office/drawing/2014/main" id="{CE644004-8DEF-D28B-D959-4A5B0F977252}"/>
              </a:ext>
            </a:extLst>
          </p:cNvPr>
          <p:cNvSpPr txBox="1"/>
          <p:nvPr/>
        </p:nvSpPr>
        <p:spPr>
          <a:xfrm>
            <a:off x="9057952" y="1830018"/>
            <a:ext cx="2682910" cy="369332"/>
          </a:xfrm>
          <a:prstGeom prst="rect">
            <a:avLst/>
          </a:prstGeom>
          <a:noFill/>
        </p:spPr>
        <p:txBody>
          <a:bodyPr wrap="square" rtlCol="0">
            <a:spAutoFit/>
          </a:bodyPr>
          <a:lstStyle/>
          <a:p>
            <a:r>
              <a:rPr kumimoji="1" lang="ja-JP" altLang="en-US" b="1"/>
              <a:t>注意点</a:t>
            </a:r>
          </a:p>
        </p:txBody>
      </p:sp>
      <p:sp>
        <p:nvSpPr>
          <p:cNvPr id="15" name="テキスト ボックス 14">
            <a:extLst>
              <a:ext uri="{FF2B5EF4-FFF2-40B4-BE49-F238E27FC236}">
                <a16:creationId xmlns:a16="http://schemas.microsoft.com/office/drawing/2014/main" id="{9E167C71-31C1-8299-7D07-12C205060F64}"/>
              </a:ext>
            </a:extLst>
          </p:cNvPr>
          <p:cNvSpPr txBox="1"/>
          <p:nvPr/>
        </p:nvSpPr>
        <p:spPr>
          <a:xfrm>
            <a:off x="8636339" y="3443790"/>
            <a:ext cx="2984360" cy="3139321"/>
          </a:xfrm>
          <a:prstGeom prst="rect">
            <a:avLst/>
          </a:prstGeom>
          <a:noFill/>
        </p:spPr>
        <p:txBody>
          <a:bodyPr wrap="square" rtlCol="0">
            <a:spAutoFit/>
          </a:bodyPr>
          <a:lstStyle/>
          <a:p>
            <a:r>
              <a:rPr kumimoji="1" lang="ja-JP" altLang="en-US"/>
              <a:t>マップタイルのような表現をしたくてもたくさんのオブジェクトを置かない。（処理が重くなる、</a:t>
            </a:r>
            <a:r>
              <a:rPr lang="en-US" altLang="ja-JP"/>
              <a:t>1000</a:t>
            </a:r>
            <a:r>
              <a:rPr lang="ja-JP" altLang="en-US"/>
              <a:t>オブジェクトぐらいまでなら大丈夫だと思うけど</a:t>
            </a:r>
            <a:r>
              <a:rPr kumimoji="1" lang="ja-JP" altLang="en-US"/>
              <a:t>）</a:t>
            </a:r>
            <a:endParaRPr kumimoji="1" lang="en-US" altLang="ja-JP"/>
          </a:p>
          <a:p>
            <a:endParaRPr kumimoji="1" lang="en-US" altLang="ja-JP"/>
          </a:p>
          <a:p>
            <a:r>
              <a:rPr lang="ja-JP" altLang="en-US"/>
              <a:t>マップタイルにする場合後からステージオブジェクトを透明にしてその上にマップタイルを貼る</a:t>
            </a:r>
            <a:endParaRPr kumimoji="1" lang="en-US" altLang="ja-JP"/>
          </a:p>
        </p:txBody>
      </p:sp>
    </p:spTree>
    <p:extLst>
      <p:ext uri="{BB962C8B-B14F-4D97-AF65-F5344CB8AC3E}">
        <p14:creationId xmlns:p14="http://schemas.microsoft.com/office/powerpoint/2010/main" val="225874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FA62A1-555A-5720-D1EE-89A440120448}"/>
              </a:ext>
            </a:extLst>
          </p:cNvPr>
          <p:cNvSpPr txBox="1"/>
          <p:nvPr/>
        </p:nvSpPr>
        <p:spPr>
          <a:xfrm>
            <a:off x="452284" y="304801"/>
            <a:ext cx="3048000" cy="461665"/>
          </a:xfrm>
          <a:prstGeom prst="rect">
            <a:avLst/>
          </a:prstGeom>
          <a:noFill/>
        </p:spPr>
        <p:txBody>
          <a:bodyPr wrap="square" rtlCol="0">
            <a:spAutoFit/>
          </a:bodyPr>
          <a:lstStyle/>
          <a:p>
            <a:r>
              <a:rPr kumimoji="1" lang="ja-JP" altLang="en-US" sz="2400" b="1"/>
              <a:t>プレイヤーの仕様</a:t>
            </a:r>
          </a:p>
        </p:txBody>
      </p:sp>
      <p:sp>
        <p:nvSpPr>
          <p:cNvPr id="6" name="テキスト ボックス 5">
            <a:extLst>
              <a:ext uri="{FF2B5EF4-FFF2-40B4-BE49-F238E27FC236}">
                <a16:creationId xmlns:a16="http://schemas.microsoft.com/office/drawing/2014/main" id="{23241282-A682-4428-E20A-3F59381959F7}"/>
              </a:ext>
            </a:extLst>
          </p:cNvPr>
          <p:cNvSpPr txBox="1"/>
          <p:nvPr/>
        </p:nvSpPr>
        <p:spPr>
          <a:xfrm>
            <a:off x="452284" y="1465628"/>
            <a:ext cx="3224981" cy="1200329"/>
          </a:xfrm>
          <a:prstGeom prst="rect">
            <a:avLst/>
          </a:prstGeom>
          <a:noFill/>
        </p:spPr>
        <p:txBody>
          <a:bodyPr wrap="square" rtlCol="0">
            <a:spAutoFit/>
          </a:bodyPr>
          <a:lstStyle/>
          <a:p>
            <a:r>
              <a:rPr kumimoji="1" lang="ja-JP" altLang="en-US"/>
              <a:t>スペース長押しで引きずり</a:t>
            </a:r>
            <a:endParaRPr kumimoji="1" lang="en-US" altLang="ja-JP"/>
          </a:p>
          <a:p>
            <a:r>
              <a:rPr kumimoji="1" lang="ja-JP" altLang="en-US"/>
              <a:t>スペースを離して攻撃</a:t>
            </a:r>
            <a:endParaRPr kumimoji="1" lang="en-US" altLang="ja-JP"/>
          </a:p>
          <a:p>
            <a:r>
              <a:rPr lang="en-US" altLang="ja-JP"/>
              <a:t>W</a:t>
            </a:r>
            <a:r>
              <a:rPr lang="ja-JP" altLang="en-US"/>
              <a:t>でジャンプ</a:t>
            </a:r>
            <a:endParaRPr lang="en-US" altLang="ja-JP"/>
          </a:p>
          <a:p>
            <a:r>
              <a:rPr kumimoji="1" lang="en-US" altLang="ja-JP"/>
              <a:t>S</a:t>
            </a:r>
            <a:r>
              <a:rPr kumimoji="1" lang="ja-JP" altLang="en-US"/>
              <a:t>でドロップ</a:t>
            </a:r>
          </a:p>
        </p:txBody>
      </p:sp>
      <p:sp>
        <p:nvSpPr>
          <p:cNvPr id="7" name="テキスト ボックス 6">
            <a:extLst>
              <a:ext uri="{FF2B5EF4-FFF2-40B4-BE49-F238E27FC236}">
                <a16:creationId xmlns:a16="http://schemas.microsoft.com/office/drawing/2014/main" id="{6C962432-AACD-196F-0879-1027B8D9F80B}"/>
              </a:ext>
            </a:extLst>
          </p:cNvPr>
          <p:cNvSpPr txBox="1"/>
          <p:nvPr/>
        </p:nvSpPr>
        <p:spPr>
          <a:xfrm>
            <a:off x="452284" y="1096296"/>
            <a:ext cx="3048000" cy="369332"/>
          </a:xfrm>
          <a:prstGeom prst="rect">
            <a:avLst/>
          </a:prstGeom>
          <a:noFill/>
        </p:spPr>
        <p:txBody>
          <a:bodyPr wrap="square" rtlCol="0">
            <a:spAutoFit/>
          </a:bodyPr>
          <a:lstStyle/>
          <a:p>
            <a:r>
              <a:rPr kumimoji="1" lang="ja-JP" altLang="en-US" b="1"/>
              <a:t>基本操作</a:t>
            </a:r>
          </a:p>
        </p:txBody>
      </p:sp>
      <p:sp>
        <p:nvSpPr>
          <p:cNvPr id="8" name="テキスト ボックス 7">
            <a:extLst>
              <a:ext uri="{FF2B5EF4-FFF2-40B4-BE49-F238E27FC236}">
                <a16:creationId xmlns:a16="http://schemas.microsoft.com/office/drawing/2014/main" id="{9CA1CC07-C499-7C44-C8BF-436E3C2BBB0F}"/>
              </a:ext>
            </a:extLst>
          </p:cNvPr>
          <p:cNvSpPr txBox="1"/>
          <p:nvPr/>
        </p:nvSpPr>
        <p:spPr>
          <a:xfrm>
            <a:off x="373626" y="3126658"/>
            <a:ext cx="2684206" cy="1200329"/>
          </a:xfrm>
          <a:prstGeom prst="rect">
            <a:avLst/>
          </a:prstGeom>
          <a:noFill/>
        </p:spPr>
        <p:txBody>
          <a:bodyPr wrap="square" rtlCol="0">
            <a:spAutoFit/>
          </a:bodyPr>
          <a:lstStyle/>
          <a:p>
            <a:r>
              <a:rPr kumimoji="1" lang="ja-JP" altLang="en-US"/>
              <a:t>地面にいる時しか引きずれない</a:t>
            </a:r>
            <a:endParaRPr kumimoji="1" lang="en-US" altLang="ja-JP"/>
          </a:p>
          <a:p>
            <a:r>
              <a:rPr lang="ja-JP" altLang="en-US"/>
              <a:t>二段ジャンプ可能</a:t>
            </a:r>
            <a:endParaRPr lang="en-US" altLang="ja-JP"/>
          </a:p>
          <a:p>
            <a:r>
              <a:rPr kumimoji="1" lang="ja-JP" altLang="en-US"/>
              <a:t>敵の弾を攻撃で弾ける</a:t>
            </a:r>
          </a:p>
        </p:txBody>
      </p:sp>
      <p:sp>
        <p:nvSpPr>
          <p:cNvPr id="9" name="テキスト ボックス 8">
            <a:extLst>
              <a:ext uri="{FF2B5EF4-FFF2-40B4-BE49-F238E27FC236}">
                <a16:creationId xmlns:a16="http://schemas.microsoft.com/office/drawing/2014/main" id="{5C04B347-883D-9A2E-9CBF-C1F4CB66D9BB}"/>
              </a:ext>
            </a:extLst>
          </p:cNvPr>
          <p:cNvSpPr txBox="1"/>
          <p:nvPr/>
        </p:nvSpPr>
        <p:spPr>
          <a:xfrm>
            <a:off x="373626" y="5064687"/>
            <a:ext cx="2684206" cy="923330"/>
          </a:xfrm>
          <a:prstGeom prst="rect">
            <a:avLst/>
          </a:prstGeom>
          <a:noFill/>
        </p:spPr>
        <p:txBody>
          <a:bodyPr wrap="square" rtlCol="0">
            <a:spAutoFit/>
          </a:bodyPr>
          <a:lstStyle/>
          <a:p>
            <a:r>
              <a:rPr kumimoji="1" lang="ja-JP" altLang="en-US"/>
              <a:t>引きずってる残骸を飛ばして敵を残骸にできる</a:t>
            </a:r>
          </a:p>
        </p:txBody>
      </p:sp>
      <p:pic>
        <p:nvPicPr>
          <p:cNvPr id="11" name="図 10">
            <a:extLst>
              <a:ext uri="{FF2B5EF4-FFF2-40B4-BE49-F238E27FC236}">
                <a16:creationId xmlns:a16="http://schemas.microsoft.com/office/drawing/2014/main" id="{66D7A319-DE95-ED9F-B0AC-0EB43DB34DB6}"/>
              </a:ext>
            </a:extLst>
          </p:cNvPr>
          <p:cNvPicPr>
            <a:picLocks noChangeAspect="1"/>
          </p:cNvPicPr>
          <p:nvPr/>
        </p:nvPicPr>
        <p:blipFill>
          <a:blip r:embed="rId2"/>
          <a:stretch>
            <a:fillRect/>
          </a:stretch>
        </p:blipFill>
        <p:spPr>
          <a:xfrm>
            <a:off x="3570557" y="4516407"/>
            <a:ext cx="4083027" cy="2238354"/>
          </a:xfrm>
          <a:prstGeom prst="rect">
            <a:avLst/>
          </a:prstGeom>
        </p:spPr>
      </p:pic>
      <p:sp>
        <p:nvSpPr>
          <p:cNvPr id="12" name="テキスト ボックス 11">
            <a:extLst>
              <a:ext uri="{FF2B5EF4-FFF2-40B4-BE49-F238E27FC236}">
                <a16:creationId xmlns:a16="http://schemas.microsoft.com/office/drawing/2014/main" id="{669E45A0-9636-F851-249A-F9A489E6E84D}"/>
              </a:ext>
            </a:extLst>
          </p:cNvPr>
          <p:cNvSpPr txBox="1"/>
          <p:nvPr/>
        </p:nvSpPr>
        <p:spPr>
          <a:xfrm>
            <a:off x="3972231" y="314183"/>
            <a:ext cx="2231923" cy="646331"/>
          </a:xfrm>
          <a:prstGeom prst="rect">
            <a:avLst/>
          </a:prstGeom>
          <a:noFill/>
        </p:spPr>
        <p:txBody>
          <a:bodyPr wrap="square" rtlCol="0">
            <a:spAutoFit/>
          </a:bodyPr>
          <a:lstStyle/>
          <a:p>
            <a:r>
              <a:rPr kumimoji="1" lang="en-US" altLang="ja-JP"/>
              <a:t>HP</a:t>
            </a:r>
            <a:r>
              <a:rPr kumimoji="1" lang="ja-JP" altLang="en-US"/>
              <a:t>がなくなったらリザルトへ</a:t>
            </a:r>
          </a:p>
        </p:txBody>
      </p:sp>
      <p:pic>
        <p:nvPicPr>
          <p:cNvPr id="14" name="図 13" descr="ロゴ&#10;&#10;中程度の精度で自動的に生成された説明">
            <a:extLst>
              <a:ext uri="{FF2B5EF4-FFF2-40B4-BE49-F238E27FC236}">
                <a16:creationId xmlns:a16="http://schemas.microsoft.com/office/drawing/2014/main" id="{1EEAAFA4-88F9-E518-3CBE-E5727C748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292" y="122926"/>
            <a:ext cx="4810796" cy="1028844"/>
          </a:xfrm>
          <a:prstGeom prst="rect">
            <a:avLst/>
          </a:prstGeom>
        </p:spPr>
      </p:pic>
      <p:sp>
        <p:nvSpPr>
          <p:cNvPr id="15" name="テキスト ボックス 14">
            <a:extLst>
              <a:ext uri="{FF2B5EF4-FFF2-40B4-BE49-F238E27FC236}">
                <a16:creationId xmlns:a16="http://schemas.microsoft.com/office/drawing/2014/main" id="{8E640D1A-35F8-1190-19AA-651FB6ADF005}"/>
              </a:ext>
            </a:extLst>
          </p:cNvPr>
          <p:cNvSpPr txBox="1"/>
          <p:nvPr/>
        </p:nvSpPr>
        <p:spPr>
          <a:xfrm>
            <a:off x="4159045" y="3550971"/>
            <a:ext cx="2707376" cy="369332"/>
          </a:xfrm>
          <a:prstGeom prst="rect">
            <a:avLst/>
          </a:prstGeom>
          <a:noFill/>
        </p:spPr>
        <p:txBody>
          <a:bodyPr wrap="square" rtlCol="0">
            <a:spAutoFit/>
          </a:bodyPr>
          <a:lstStyle/>
          <a:p>
            <a:r>
              <a:rPr kumimoji="1" lang="ja-JP" altLang="en-US"/>
              <a:t>二秒引きずりで最大</a:t>
            </a:r>
          </a:p>
        </p:txBody>
      </p:sp>
    </p:spTree>
    <p:extLst>
      <p:ext uri="{BB962C8B-B14F-4D97-AF65-F5344CB8AC3E}">
        <p14:creationId xmlns:p14="http://schemas.microsoft.com/office/powerpoint/2010/main" val="16685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08577CC-9462-D3E9-8B1A-E8D6689D8EEE}"/>
              </a:ext>
            </a:extLst>
          </p:cNvPr>
          <p:cNvPicPr>
            <a:picLocks noChangeAspect="1"/>
          </p:cNvPicPr>
          <p:nvPr/>
        </p:nvPicPr>
        <p:blipFill>
          <a:blip r:embed="rId2"/>
          <a:stretch>
            <a:fillRect/>
          </a:stretch>
        </p:blipFill>
        <p:spPr>
          <a:xfrm>
            <a:off x="8061945" y="1617790"/>
            <a:ext cx="3677771" cy="2340018"/>
          </a:xfrm>
          <a:prstGeom prst="rect">
            <a:avLst/>
          </a:prstGeom>
        </p:spPr>
      </p:pic>
      <p:sp>
        <p:nvSpPr>
          <p:cNvPr id="7" name="テキスト ボックス 6">
            <a:extLst>
              <a:ext uri="{FF2B5EF4-FFF2-40B4-BE49-F238E27FC236}">
                <a16:creationId xmlns:a16="http://schemas.microsoft.com/office/drawing/2014/main" id="{63249424-5DB0-CF80-86D2-7ED8506E9E33}"/>
              </a:ext>
            </a:extLst>
          </p:cNvPr>
          <p:cNvSpPr txBox="1"/>
          <p:nvPr/>
        </p:nvSpPr>
        <p:spPr>
          <a:xfrm>
            <a:off x="452284" y="304801"/>
            <a:ext cx="3048000" cy="461665"/>
          </a:xfrm>
          <a:prstGeom prst="rect">
            <a:avLst/>
          </a:prstGeom>
          <a:noFill/>
        </p:spPr>
        <p:txBody>
          <a:bodyPr wrap="square" rtlCol="0">
            <a:spAutoFit/>
          </a:bodyPr>
          <a:lstStyle/>
          <a:p>
            <a:r>
              <a:rPr kumimoji="1" lang="ja-JP" altLang="en-US" sz="2400" b="1"/>
              <a:t>オブジェクトの仕様</a:t>
            </a:r>
          </a:p>
        </p:txBody>
      </p:sp>
      <p:sp>
        <p:nvSpPr>
          <p:cNvPr id="8" name="テキスト ボックス 7">
            <a:extLst>
              <a:ext uri="{FF2B5EF4-FFF2-40B4-BE49-F238E27FC236}">
                <a16:creationId xmlns:a16="http://schemas.microsoft.com/office/drawing/2014/main" id="{9EE2384F-A131-5D18-89C3-051F7C4FFBA5}"/>
              </a:ext>
            </a:extLst>
          </p:cNvPr>
          <p:cNvSpPr txBox="1"/>
          <p:nvPr/>
        </p:nvSpPr>
        <p:spPr>
          <a:xfrm>
            <a:off x="452284" y="1017639"/>
            <a:ext cx="3048000" cy="369332"/>
          </a:xfrm>
          <a:prstGeom prst="rect">
            <a:avLst/>
          </a:prstGeom>
          <a:noFill/>
        </p:spPr>
        <p:txBody>
          <a:bodyPr wrap="square" rtlCol="0">
            <a:spAutoFit/>
          </a:bodyPr>
          <a:lstStyle/>
          <a:p>
            <a:r>
              <a:rPr kumimoji="1" lang="en-US" altLang="ja-JP" b="1" err="1"/>
              <a:t>NormalEnemy</a:t>
            </a:r>
            <a:endParaRPr kumimoji="1" lang="ja-JP" altLang="en-US" b="1"/>
          </a:p>
        </p:txBody>
      </p:sp>
      <p:sp>
        <p:nvSpPr>
          <p:cNvPr id="9" name="テキスト ボックス 8">
            <a:extLst>
              <a:ext uri="{FF2B5EF4-FFF2-40B4-BE49-F238E27FC236}">
                <a16:creationId xmlns:a16="http://schemas.microsoft.com/office/drawing/2014/main" id="{8BFB2111-90D9-3AA1-59C5-2BAEF228B75A}"/>
              </a:ext>
            </a:extLst>
          </p:cNvPr>
          <p:cNvSpPr txBox="1"/>
          <p:nvPr/>
        </p:nvSpPr>
        <p:spPr>
          <a:xfrm>
            <a:off x="4365017" y="2787799"/>
            <a:ext cx="3048000" cy="369332"/>
          </a:xfrm>
          <a:prstGeom prst="rect">
            <a:avLst/>
          </a:prstGeom>
          <a:noFill/>
        </p:spPr>
        <p:txBody>
          <a:bodyPr wrap="square" rtlCol="0">
            <a:spAutoFit/>
          </a:bodyPr>
          <a:lstStyle/>
          <a:p>
            <a:r>
              <a:rPr kumimoji="1" lang="en-US" altLang="ja-JP" b="1"/>
              <a:t>Stage</a:t>
            </a:r>
            <a:endParaRPr kumimoji="1" lang="ja-JP" altLang="en-US" b="1"/>
          </a:p>
        </p:txBody>
      </p:sp>
      <p:sp>
        <p:nvSpPr>
          <p:cNvPr id="10" name="テキスト ボックス 9">
            <a:extLst>
              <a:ext uri="{FF2B5EF4-FFF2-40B4-BE49-F238E27FC236}">
                <a16:creationId xmlns:a16="http://schemas.microsoft.com/office/drawing/2014/main" id="{7919C117-22FC-7FA7-BE79-F3F81703CBDA}"/>
              </a:ext>
            </a:extLst>
          </p:cNvPr>
          <p:cNvSpPr txBox="1"/>
          <p:nvPr/>
        </p:nvSpPr>
        <p:spPr>
          <a:xfrm>
            <a:off x="452284" y="2831349"/>
            <a:ext cx="3048000" cy="369332"/>
          </a:xfrm>
          <a:prstGeom prst="rect">
            <a:avLst/>
          </a:prstGeom>
          <a:noFill/>
        </p:spPr>
        <p:txBody>
          <a:bodyPr wrap="square" rtlCol="0">
            <a:spAutoFit/>
          </a:bodyPr>
          <a:lstStyle/>
          <a:p>
            <a:r>
              <a:rPr kumimoji="1" lang="en-US" altLang="ja-JP" b="1"/>
              <a:t>FlyEnemy</a:t>
            </a:r>
            <a:endParaRPr kumimoji="1" lang="ja-JP" altLang="en-US" b="1"/>
          </a:p>
        </p:txBody>
      </p:sp>
      <p:sp>
        <p:nvSpPr>
          <p:cNvPr id="11" name="テキスト ボックス 10">
            <a:extLst>
              <a:ext uri="{FF2B5EF4-FFF2-40B4-BE49-F238E27FC236}">
                <a16:creationId xmlns:a16="http://schemas.microsoft.com/office/drawing/2014/main" id="{194CBB31-F6B8-80FE-EC60-AA0813F13896}"/>
              </a:ext>
            </a:extLst>
          </p:cNvPr>
          <p:cNvSpPr txBox="1"/>
          <p:nvPr/>
        </p:nvSpPr>
        <p:spPr>
          <a:xfrm>
            <a:off x="452284" y="4822039"/>
            <a:ext cx="3048000" cy="369332"/>
          </a:xfrm>
          <a:prstGeom prst="rect">
            <a:avLst/>
          </a:prstGeom>
          <a:noFill/>
        </p:spPr>
        <p:txBody>
          <a:bodyPr wrap="square" rtlCol="0">
            <a:spAutoFit/>
          </a:bodyPr>
          <a:lstStyle/>
          <a:p>
            <a:r>
              <a:rPr kumimoji="1" lang="en-US" altLang="ja-JP" b="1"/>
              <a:t>BulletFlyEnemy</a:t>
            </a:r>
            <a:endParaRPr kumimoji="1" lang="ja-JP" altLang="en-US" b="1"/>
          </a:p>
        </p:txBody>
      </p:sp>
      <p:sp>
        <p:nvSpPr>
          <p:cNvPr id="12" name="テキスト ボックス 11">
            <a:extLst>
              <a:ext uri="{FF2B5EF4-FFF2-40B4-BE49-F238E27FC236}">
                <a16:creationId xmlns:a16="http://schemas.microsoft.com/office/drawing/2014/main" id="{5D27B6A1-0A6D-49F7-9A69-AE73F2E52858}"/>
              </a:ext>
            </a:extLst>
          </p:cNvPr>
          <p:cNvSpPr txBox="1"/>
          <p:nvPr/>
        </p:nvSpPr>
        <p:spPr>
          <a:xfrm>
            <a:off x="4409768" y="350967"/>
            <a:ext cx="3048000" cy="369332"/>
          </a:xfrm>
          <a:prstGeom prst="rect">
            <a:avLst/>
          </a:prstGeom>
          <a:noFill/>
        </p:spPr>
        <p:txBody>
          <a:bodyPr wrap="square" rtlCol="0">
            <a:spAutoFit/>
          </a:bodyPr>
          <a:lstStyle/>
          <a:p>
            <a:r>
              <a:rPr kumimoji="1" lang="en-US" altLang="ja-JP" b="1"/>
              <a:t>Ground</a:t>
            </a:r>
            <a:endParaRPr kumimoji="1" lang="ja-JP" altLang="en-US" b="1"/>
          </a:p>
        </p:txBody>
      </p:sp>
      <p:pic>
        <p:nvPicPr>
          <p:cNvPr id="14" name="図 13">
            <a:extLst>
              <a:ext uri="{FF2B5EF4-FFF2-40B4-BE49-F238E27FC236}">
                <a16:creationId xmlns:a16="http://schemas.microsoft.com/office/drawing/2014/main" id="{6278007E-1818-FBA2-AF4D-EAAAECB3504E}"/>
              </a:ext>
            </a:extLst>
          </p:cNvPr>
          <p:cNvPicPr>
            <a:picLocks noChangeAspect="1"/>
          </p:cNvPicPr>
          <p:nvPr/>
        </p:nvPicPr>
        <p:blipFill>
          <a:blip r:embed="rId3"/>
          <a:stretch>
            <a:fillRect/>
          </a:stretch>
        </p:blipFill>
        <p:spPr>
          <a:xfrm>
            <a:off x="570272" y="1430520"/>
            <a:ext cx="1248697" cy="1357279"/>
          </a:xfrm>
          <a:prstGeom prst="rect">
            <a:avLst/>
          </a:prstGeom>
        </p:spPr>
      </p:pic>
      <p:sp>
        <p:nvSpPr>
          <p:cNvPr id="15" name="テキスト ボックス 14">
            <a:extLst>
              <a:ext uri="{FF2B5EF4-FFF2-40B4-BE49-F238E27FC236}">
                <a16:creationId xmlns:a16="http://schemas.microsoft.com/office/drawing/2014/main" id="{F3ECC3D9-CC7C-3369-5466-87AE7EC023A4}"/>
              </a:ext>
            </a:extLst>
          </p:cNvPr>
          <p:cNvSpPr txBox="1"/>
          <p:nvPr/>
        </p:nvSpPr>
        <p:spPr>
          <a:xfrm>
            <a:off x="2094271" y="1828318"/>
            <a:ext cx="1897626" cy="369332"/>
          </a:xfrm>
          <a:prstGeom prst="rect">
            <a:avLst/>
          </a:prstGeom>
          <a:noFill/>
        </p:spPr>
        <p:txBody>
          <a:bodyPr wrap="square" rtlCol="0">
            <a:spAutoFit/>
          </a:bodyPr>
          <a:lstStyle/>
          <a:p>
            <a:r>
              <a:rPr kumimoji="1" lang="ja-JP" altLang="en-US"/>
              <a:t>動かん雑魚敵</a:t>
            </a:r>
          </a:p>
        </p:txBody>
      </p:sp>
      <p:pic>
        <p:nvPicPr>
          <p:cNvPr id="17" name="図 16">
            <a:extLst>
              <a:ext uri="{FF2B5EF4-FFF2-40B4-BE49-F238E27FC236}">
                <a16:creationId xmlns:a16="http://schemas.microsoft.com/office/drawing/2014/main" id="{B34AF100-AB8A-267A-DAE6-FA3B2E3F4477}"/>
              </a:ext>
            </a:extLst>
          </p:cNvPr>
          <p:cNvPicPr>
            <a:picLocks noChangeAspect="1"/>
          </p:cNvPicPr>
          <p:nvPr/>
        </p:nvPicPr>
        <p:blipFill>
          <a:blip r:embed="rId4"/>
          <a:stretch>
            <a:fillRect/>
          </a:stretch>
        </p:blipFill>
        <p:spPr>
          <a:xfrm>
            <a:off x="520419" y="3340469"/>
            <a:ext cx="1298550" cy="1312077"/>
          </a:xfrm>
          <a:prstGeom prst="rect">
            <a:avLst/>
          </a:prstGeom>
        </p:spPr>
      </p:pic>
      <p:pic>
        <p:nvPicPr>
          <p:cNvPr id="19" name="図 18">
            <a:extLst>
              <a:ext uri="{FF2B5EF4-FFF2-40B4-BE49-F238E27FC236}">
                <a16:creationId xmlns:a16="http://schemas.microsoft.com/office/drawing/2014/main" id="{E2842148-B060-0699-6F07-2CE7C78B6B4B}"/>
              </a:ext>
            </a:extLst>
          </p:cNvPr>
          <p:cNvPicPr>
            <a:picLocks noChangeAspect="1"/>
          </p:cNvPicPr>
          <p:nvPr/>
        </p:nvPicPr>
        <p:blipFill>
          <a:blip r:embed="rId4"/>
          <a:stretch>
            <a:fillRect/>
          </a:stretch>
        </p:blipFill>
        <p:spPr>
          <a:xfrm>
            <a:off x="520419" y="5360863"/>
            <a:ext cx="1298550" cy="1312077"/>
          </a:xfrm>
          <a:prstGeom prst="rect">
            <a:avLst/>
          </a:prstGeom>
        </p:spPr>
      </p:pic>
      <p:pic>
        <p:nvPicPr>
          <p:cNvPr id="21" name="図 20">
            <a:extLst>
              <a:ext uri="{FF2B5EF4-FFF2-40B4-BE49-F238E27FC236}">
                <a16:creationId xmlns:a16="http://schemas.microsoft.com/office/drawing/2014/main" id="{955DB9D7-AABF-0C6C-A1F7-2522D23BE31D}"/>
              </a:ext>
            </a:extLst>
          </p:cNvPr>
          <p:cNvPicPr>
            <a:picLocks noChangeAspect="1"/>
          </p:cNvPicPr>
          <p:nvPr/>
        </p:nvPicPr>
        <p:blipFill>
          <a:blip r:embed="rId5"/>
          <a:stretch>
            <a:fillRect/>
          </a:stretch>
        </p:blipFill>
        <p:spPr>
          <a:xfrm>
            <a:off x="4470264" y="3107739"/>
            <a:ext cx="1801328" cy="1424932"/>
          </a:xfrm>
          <a:prstGeom prst="rect">
            <a:avLst/>
          </a:prstGeom>
        </p:spPr>
      </p:pic>
      <p:sp>
        <p:nvSpPr>
          <p:cNvPr id="22" name="テキスト ボックス 21">
            <a:extLst>
              <a:ext uri="{FF2B5EF4-FFF2-40B4-BE49-F238E27FC236}">
                <a16:creationId xmlns:a16="http://schemas.microsoft.com/office/drawing/2014/main" id="{BA46E616-EA05-EC49-D738-292F6EF0EB5E}"/>
              </a:ext>
            </a:extLst>
          </p:cNvPr>
          <p:cNvSpPr txBox="1"/>
          <p:nvPr/>
        </p:nvSpPr>
        <p:spPr>
          <a:xfrm>
            <a:off x="1915487" y="3767796"/>
            <a:ext cx="2184566" cy="646331"/>
          </a:xfrm>
          <a:prstGeom prst="rect">
            <a:avLst/>
          </a:prstGeom>
          <a:noFill/>
        </p:spPr>
        <p:txBody>
          <a:bodyPr wrap="square" rtlCol="0">
            <a:spAutoFit/>
          </a:bodyPr>
          <a:lstStyle/>
          <a:p>
            <a:r>
              <a:rPr kumimoji="1" lang="ja-JP" altLang="en-US"/>
              <a:t>プレイヤーに突進する飛んでる敵</a:t>
            </a:r>
          </a:p>
        </p:txBody>
      </p:sp>
      <p:sp>
        <p:nvSpPr>
          <p:cNvPr id="23" name="テキスト ボックス 22">
            <a:extLst>
              <a:ext uri="{FF2B5EF4-FFF2-40B4-BE49-F238E27FC236}">
                <a16:creationId xmlns:a16="http://schemas.microsoft.com/office/drawing/2014/main" id="{684D601C-F159-9920-CE31-41121292647A}"/>
              </a:ext>
            </a:extLst>
          </p:cNvPr>
          <p:cNvSpPr txBox="1"/>
          <p:nvPr/>
        </p:nvSpPr>
        <p:spPr>
          <a:xfrm>
            <a:off x="1950801" y="5606240"/>
            <a:ext cx="2184566" cy="646331"/>
          </a:xfrm>
          <a:prstGeom prst="rect">
            <a:avLst/>
          </a:prstGeom>
          <a:noFill/>
        </p:spPr>
        <p:txBody>
          <a:bodyPr wrap="square" rtlCol="0">
            <a:spAutoFit/>
          </a:bodyPr>
          <a:lstStyle/>
          <a:p>
            <a:r>
              <a:rPr kumimoji="1" lang="ja-JP" altLang="en-US"/>
              <a:t>プレイヤーに弾を飛ばしてくる敵</a:t>
            </a:r>
            <a:endParaRPr kumimoji="1" lang="en-US" altLang="ja-JP"/>
          </a:p>
        </p:txBody>
      </p:sp>
      <p:pic>
        <p:nvPicPr>
          <p:cNvPr id="25" name="図 24" descr="屋内, モニター, テレビ, 座る が含まれている画像&#10;&#10;自動的に生成された説明">
            <a:extLst>
              <a:ext uri="{FF2B5EF4-FFF2-40B4-BE49-F238E27FC236}">
                <a16:creationId xmlns:a16="http://schemas.microsoft.com/office/drawing/2014/main" id="{42E4CE4C-61BA-D05D-2BE3-7C5C775EA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3979" y="711089"/>
            <a:ext cx="1729170" cy="1469794"/>
          </a:xfrm>
          <a:prstGeom prst="rect">
            <a:avLst/>
          </a:prstGeom>
        </p:spPr>
      </p:pic>
      <p:sp>
        <p:nvSpPr>
          <p:cNvPr id="26" name="テキスト ボックス 25">
            <a:extLst>
              <a:ext uri="{FF2B5EF4-FFF2-40B4-BE49-F238E27FC236}">
                <a16:creationId xmlns:a16="http://schemas.microsoft.com/office/drawing/2014/main" id="{62E8B9F5-5C4E-9878-28A7-261C3ED717D2}"/>
              </a:ext>
            </a:extLst>
          </p:cNvPr>
          <p:cNvSpPr txBox="1"/>
          <p:nvPr/>
        </p:nvSpPr>
        <p:spPr>
          <a:xfrm>
            <a:off x="6588921" y="669517"/>
            <a:ext cx="2821858" cy="1200329"/>
          </a:xfrm>
          <a:prstGeom prst="rect">
            <a:avLst/>
          </a:prstGeom>
          <a:noFill/>
        </p:spPr>
        <p:txBody>
          <a:bodyPr wrap="square" rtlCol="0">
            <a:spAutoFit/>
          </a:bodyPr>
          <a:lstStyle/>
          <a:p>
            <a:r>
              <a:rPr kumimoji="1" lang="ja-JP" altLang="en-US"/>
              <a:t>プレイヤーはすり抜けできない、角度をつけてもプレイヤーは坂みたいに上れる</a:t>
            </a:r>
          </a:p>
        </p:txBody>
      </p:sp>
      <p:sp>
        <p:nvSpPr>
          <p:cNvPr id="27" name="テキスト ボックス 26">
            <a:extLst>
              <a:ext uri="{FF2B5EF4-FFF2-40B4-BE49-F238E27FC236}">
                <a16:creationId xmlns:a16="http://schemas.microsoft.com/office/drawing/2014/main" id="{20304E8E-C8E6-845C-295F-53B2B4A7D2C0}"/>
              </a:ext>
            </a:extLst>
          </p:cNvPr>
          <p:cNvSpPr txBox="1"/>
          <p:nvPr/>
        </p:nvSpPr>
        <p:spPr>
          <a:xfrm>
            <a:off x="4470264" y="4852611"/>
            <a:ext cx="2821858" cy="1200329"/>
          </a:xfrm>
          <a:prstGeom prst="rect">
            <a:avLst/>
          </a:prstGeom>
          <a:noFill/>
        </p:spPr>
        <p:txBody>
          <a:bodyPr wrap="square" rtlCol="0">
            <a:spAutoFit/>
          </a:bodyPr>
          <a:lstStyle/>
          <a:p>
            <a:r>
              <a:rPr kumimoji="1" lang="ja-JP" altLang="en-US"/>
              <a:t>ジャンプドロップですり抜け可能、レーン</a:t>
            </a:r>
            <a:endParaRPr kumimoji="1" lang="en-US" altLang="ja-JP"/>
          </a:p>
          <a:p>
            <a:r>
              <a:rPr lang="ja-JP" altLang="en-US"/>
              <a:t>横から入ろうとすると挙動変になる</a:t>
            </a:r>
            <a:endParaRPr kumimoji="1" lang="ja-JP" altLang="en-US"/>
          </a:p>
        </p:txBody>
      </p:sp>
    </p:spTree>
    <p:extLst>
      <p:ext uri="{BB962C8B-B14F-4D97-AF65-F5344CB8AC3E}">
        <p14:creationId xmlns:p14="http://schemas.microsoft.com/office/powerpoint/2010/main" val="18974861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391</Words>
  <Application>Microsoft Office PowerPoint</Application>
  <PresentationFormat>ワイド画面</PresentationFormat>
  <Paragraphs>59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エディター仕様書</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OHAT12E44001 有馬由貴</dc:creator>
  <cp:lastModifiedBy>OHAT12E44001 有馬由貴</cp:lastModifiedBy>
  <cp:revision>1</cp:revision>
  <dcterms:created xsi:type="dcterms:W3CDTF">2024-12-23T21:06:23Z</dcterms:created>
  <dcterms:modified xsi:type="dcterms:W3CDTF">2024-12-23T22:37:16Z</dcterms:modified>
</cp:coreProperties>
</file>