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29B-8E29-428A-B4B3-66940DA6C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DD068-2BE2-4627-A7D6-98D0A9D5A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291E-F4E6-4900-A970-67FD92B4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7D28-0298-4D33-BA11-664BF06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4021-5856-4E9B-B8A2-F4E965E3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3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F17-DBAF-4A16-B998-0FEE154D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4F0DF-DEAF-4E0D-8CFE-CE601C0AF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0AD0-21C3-4454-91BF-1A3E8E54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6CA2-D7CC-4B82-8480-C1E35E8B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F09D-87FE-4815-A3F2-6F31E546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0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76F2F-388B-44E3-AAC0-6D31A2BBE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2D722-4474-4E82-94B1-BD2501C95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5C87-206B-49FB-88AD-6053FFCB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82B8-15FB-4625-87DB-0DACE50E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39FC-6EBE-4D46-9041-F00EAFC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2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3E32-2DD8-47CF-BD7A-A4F454C4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7071-5FC9-4126-9E57-F8603918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F318-285B-4CF1-90F2-6521E7E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35EE-5498-4E97-AE54-D0C307C4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6292-21D9-4036-8C31-34560389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00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5B3-686F-40F3-B4FC-DAB20434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7AFB-D667-4616-AAFC-2166F76B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4456-A30D-479C-B213-7F10D084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862F-E0D9-437C-B52B-8577E7C8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CA1B-9314-47EF-97C9-BE78E831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6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77B0-F779-4752-99D7-24D09437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58BF-40A4-4BC0-905D-8E1C8C40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7D8AA-4B4F-4F2A-96AE-8C808B6B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9651-C38C-45BF-8FA0-C32828ED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24B16-A3F2-4FCA-91F9-C061D57E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357B-FB8A-494F-817E-CCC7559C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67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A8-A7B0-488C-8FF9-3076F0E7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C5AB8-FB22-4782-9C31-98E6CC7F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83FE-B018-40A1-8468-CBC5F20B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82C10-F146-4A22-A21D-1C93AD65F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238B8-69DE-46B5-85E0-0069EE6C0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86D06-FC4C-4019-B45D-EC0201DB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75CCE-D1C6-4982-8B4C-D28EDCDE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8C961-DF62-44AF-86DE-0740CEB5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20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1141-EB73-4379-A222-132D5C27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5E62-854C-4821-A9B8-9BA52219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5C67A-532B-4E28-9643-B708B6F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752DD-1839-481B-A26E-30EC0353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023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19FC-F152-4464-900A-0503EA19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B6FFE-B57A-4F39-A583-8896D26E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00A2A-8B7B-494A-B04B-37088F1E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95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CC2A-2FEE-4BE1-AE07-89E3DAE4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FAA8-04B2-48E9-9197-743C2A5C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3056A-424F-42A9-A438-5AEC0EAE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96534-E181-4E91-8683-8C996013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C8E9B-26FC-4989-B273-61AFD65F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5185E-E42F-4E6B-9E9E-2F73D691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835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AC84-C0FD-48F1-8327-58C1647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48918-BAD0-449F-9B3A-30134704F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EE6F2-8C7D-47EA-B03C-CE05A57B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7E61-BAE6-4DDE-9F33-8026285A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C3826-3BE9-413B-930B-E48CF9E2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26A26-1A4E-442E-8012-798F740A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7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7AE24-6AF7-4A87-9D5B-C0D9BD5C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E0ED-F679-4EFF-A4FF-AF28F022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50AB-57D7-4DA1-8574-4C149D973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D74A-7841-412D-9ADD-66F143EBB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73C7-EFCC-4E79-9B59-1AC9D0C82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2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6A9A424-D116-411D-91F6-74A516BB7E5B}"/>
              </a:ext>
            </a:extLst>
          </p:cNvPr>
          <p:cNvGrpSpPr/>
          <p:nvPr/>
        </p:nvGrpSpPr>
        <p:grpSpPr>
          <a:xfrm>
            <a:off x="116913" y="1229871"/>
            <a:ext cx="10867750" cy="4653334"/>
            <a:chOff x="116913" y="1229871"/>
            <a:chExt cx="10867750" cy="4653334"/>
          </a:xfrm>
        </p:grpSpPr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13EAD403-CECC-488F-A768-ECE25F37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913" y="1229871"/>
              <a:ext cx="819442" cy="819442"/>
            </a:xfrm>
            <a:prstGeom prst="rect">
              <a:avLst/>
            </a:prstGeom>
          </p:spPr>
        </p:pic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2FF5FA89-6B4F-41CA-9375-C37C46927F5D}"/>
                </a:ext>
              </a:extLst>
            </p:cNvPr>
            <p:cNvGrpSpPr/>
            <p:nvPr/>
          </p:nvGrpSpPr>
          <p:grpSpPr>
            <a:xfrm>
              <a:off x="512119" y="1650170"/>
              <a:ext cx="10472544" cy="4233035"/>
              <a:chOff x="512119" y="1650170"/>
              <a:chExt cx="10472544" cy="4233035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DED99D1-1863-4CF5-AB97-DB1773BCB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119" y="2040528"/>
                <a:ext cx="0" cy="381007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C45D60B-AFFE-4441-B876-963181DD0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229" y="2355045"/>
                <a:ext cx="1821227" cy="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089373A-4B1B-4BCA-9BEC-0C0F8580A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8629" y="5568688"/>
                <a:ext cx="1922827" cy="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D99455-3698-4906-915E-B51D8A77EF1E}"/>
                  </a:ext>
                </a:extLst>
              </p:cNvPr>
              <p:cNvSpPr/>
              <p:nvPr/>
            </p:nvSpPr>
            <p:spPr>
              <a:xfrm>
                <a:off x="2561456" y="2355045"/>
                <a:ext cx="129631" cy="321364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672F58D-2EC0-49F8-B351-FE9B5B5F6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776" y="2040528"/>
                <a:ext cx="0" cy="314517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C775BDF-C14B-4359-AC47-9B8A06A68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6271" y="5568688"/>
                <a:ext cx="0" cy="314517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AB599A-4CC1-4F18-B846-A1991143219C}"/>
                  </a:ext>
                </a:extLst>
              </p:cNvPr>
              <p:cNvSpPr/>
              <p:nvPr/>
            </p:nvSpPr>
            <p:spPr>
              <a:xfrm>
                <a:off x="2226055" y="1663413"/>
                <a:ext cx="819442" cy="3145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:UI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9258E37-3401-41D8-886F-5FEE90760F22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2687963" y="2499316"/>
                <a:ext cx="272442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A7A9180-6466-42CA-91AB-178BDB1076E7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2691088" y="5191304"/>
                <a:ext cx="2721296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330B8F4-9BA6-4E47-8B98-CA0A13E80859}"/>
                  </a:ext>
                </a:extLst>
              </p:cNvPr>
              <p:cNvSpPr/>
              <p:nvPr/>
            </p:nvSpPr>
            <p:spPr>
              <a:xfrm>
                <a:off x="5347569" y="2510554"/>
                <a:ext cx="129630" cy="26807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FF6381-DD10-49D2-B202-38288C97D3EB}"/>
                  </a:ext>
                </a:extLst>
              </p:cNvPr>
              <p:cNvSpPr/>
              <p:nvPr/>
            </p:nvSpPr>
            <p:spPr>
              <a:xfrm>
                <a:off x="4899981" y="1657878"/>
                <a:ext cx="1023658" cy="31451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:Logic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7C23AF0-FFCD-43FA-B031-297B87BB9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1810" y="1972401"/>
                <a:ext cx="0" cy="54000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8B2C8B6-5627-4ADC-BEBB-CA35268F2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1810" y="5191303"/>
                <a:ext cx="0" cy="54000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820004D-71BD-43BB-B6C6-803CA60B4634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V="1">
                <a:off x="5477199" y="2678805"/>
                <a:ext cx="2812753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6957BC-2882-4E11-86EF-42659EB27D98}"/>
                  </a:ext>
                </a:extLst>
              </p:cNvPr>
              <p:cNvSpPr txBox="1"/>
              <p:nvPr/>
            </p:nvSpPr>
            <p:spPr>
              <a:xfrm>
                <a:off x="756413" y="2426429"/>
                <a:ext cx="1687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deleteStudent 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884C2A-5C7B-4C64-95D7-25039CA4E367}"/>
                  </a:ext>
                </a:extLst>
              </p:cNvPr>
              <p:cNvSpPr txBox="1"/>
              <p:nvPr/>
            </p:nvSpPr>
            <p:spPr>
              <a:xfrm>
                <a:off x="2650484" y="2533027"/>
                <a:ext cx="2697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B0F0"/>
                    </a:solidFill>
                  </a:rPr>
                  <a:t>execute (“deleteStudent 1)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5EE1D8-210A-4894-9816-87E373D4C467}"/>
                  </a:ext>
                </a:extLst>
              </p:cNvPr>
              <p:cNvSpPr txBox="1"/>
              <p:nvPr/>
            </p:nvSpPr>
            <p:spPr>
              <a:xfrm>
                <a:off x="5477199" y="2763439"/>
                <a:ext cx="2378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CC66FF"/>
                    </a:solidFill>
                  </a:rPr>
                  <a:t>deleteStudent(student)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336F5B1-25FB-4B42-BB39-82B39939BEBD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5477200" y="3295656"/>
                <a:ext cx="2812752" cy="0"/>
              </a:xfrm>
              <a:prstGeom prst="straightConnector1">
                <a:avLst/>
              </a:prstGeom>
              <a:ln w="28575">
                <a:solidFill>
                  <a:srgbClr val="CC66FF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67EA02-30EB-42FC-9607-607783B399CF}"/>
                  </a:ext>
                </a:extLst>
              </p:cNvPr>
              <p:cNvSpPr/>
              <p:nvPr/>
            </p:nvSpPr>
            <p:spPr>
              <a:xfrm>
                <a:off x="8225137" y="2678805"/>
                <a:ext cx="129630" cy="616851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A72A2C0-E938-488D-96B4-57CC943ED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838" y="2030307"/>
                <a:ext cx="0" cy="690603"/>
              </a:xfrm>
              <a:prstGeom prst="line">
                <a:avLst/>
              </a:prstGeom>
              <a:ln w="28575">
                <a:solidFill>
                  <a:srgbClr val="CC66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76CB26E-1882-45AD-8B26-4E36F5E99049}"/>
                  </a:ext>
                </a:extLst>
              </p:cNvPr>
              <p:cNvSpPr/>
              <p:nvPr/>
            </p:nvSpPr>
            <p:spPr>
              <a:xfrm>
                <a:off x="7761256" y="1650170"/>
                <a:ext cx="1023658" cy="31451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:Model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BB54178-13C3-4E66-8149-DCFC17486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952" y="3064692"/>
                <a:ext cx="0" cy="2484990"/>
              </a:xfrm>
              <a:prstGeom prst="line">
                <a:avLst/>
              </a:prstGeom>
              <a:ln w="28575">
                <a:solidFill>
                  <a:srgbClr val="CC66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A9ECE2F-C2B8-4A86-8D1F-D796E515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7199" y="3967277"/>
                <a:ext cx="4029658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36D47B7-BEF9-4916-8DF6-E2DE043976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7199" y="4859906"/>
                <a:ext cx="4029658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1A8CF88-4A30-4B5E-9546-EC5BE390CFF2}"/>
                  </a:ext>
                </a:extLst>
              </p:cNvPr>
              <p:cNvSpPr txBox="1"/>
              <p:nvPr/>
            </p:nvSpPr>
            <p:spPr>
              <a:xfrm>
                <a:off x="5516874" y="4863373"/>
                <a:ext cx="2837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accent2"/>
                    </a:solidFill>
                  </a:rPr>
                  <a:t>saveApplication(application)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EE12DEB-8AFE-4446-9D3B-9CCF107869C8}"/>
                  </a:ext>
                </a:extLst>
              </p:cNvPr>
              <p:cNvSpPr/>
              <p:nvPr/>
            </p:nvSpPr>
            <p:spPr>
              <a:xfrm>
                <a:off x="9471717" y="3945563"/>
                <a:ext cx="129600" cy="89804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9020875-2FB9-47E9-A6F4-D2A5514E85A2}"/>
                  </a:ext>
                </a:extLst>
              </p:cNvPr>
              <p:cNvSpPr/>
              <p:nvPr/>
            </p:nvSpPr>
            <p:spPr>
              <a:xfrm>
                <a:off x="9601317" y="4307187"/>
                <a:ext cx="129600" cy="4372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BFC01B1B-8249-4B61-A27C-40322F24AD39}"/>
                  </a:ext>
                </a:extLst>
              </p:cNvPr>
              <p:cNvCxnSpPr/>
              <p:nvPr/>
            </p:nvCxnSpPr>
            <p:spPr>
              <a:xfrm>
                <a:off x="9601317" y="4057650"/>
                <a:ext cx="272933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B327664-1C74-4CCD-89F9-E5179295C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250" y="4057650"/>
                <a:ext cx="0" cy="15240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3" name="Straight Arrow Connector 1042">
                <a:extLst>
                  <a:ext uri="{FF2B5EF4-FFF2-40B4-BE49-F238E27FC236}">
                    <a16:creationId xmlns:a16="http://schemas.microsoft.com/office/drawing/2014/main" id="{0AAF621C-63B8-4A3D-A281-526D2ACE5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7784" y="4210050"/>
                <a:ext cx="136466" cy="97137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6883524-1ADD-4D66-999E-8FC2ED21D3B5}"/>
                  </a:ext>
                </a:extLst>
              </p:cNvPr>
              <p:cNvSpPr txBox="1"/>
              <p:nvPr/>
            </p:nvSpPr>
            <p:spPr>
              <a:xfrm>
                <a:off x="9775999" y="4210050"/>
                <a:ext cx="1208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accent2"/>
                    </a:solidFill>
                  </a:rPr>
                  <a:t>Save to file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7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Yee Wen Na</dc:creator>
  <cp:lastModifiedBy>Ellie Yee Wen Na</cp:lastModifiedBy>
  <cp:revision>3</cp:revision>
  <dcterms:created xsi:type="dcterms:W3CDTF">2019-11-11T02:34:29Z</dcterms:created>
  <dcterms:modified xsi:type="dcterms:W3CDTF">2019-11-11T02:51:22Z</dcterms:modified>
</cp:coreProperties>
</file>