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0"/>
    <p:restoredTop sz="94694"/>
  </p:normalViewPr>
  <p:slideViewPr>
    <p:cSldViewPr snapToGrid="0" snapToObjects="1">
      <p:cViewPr>
        <p:scale>
          <a:sx n="109" d="100"/>
          <a:sy n="109" d="100"/>
        </p:scale>
        <p:origin x="-280" y="-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591E6-4ADD-3D48-8D59-0E314BBBE3B1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E0A0-137E-994D-A339-610A8F304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6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AutoSortAddSequenceDiagram.png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9DE8F-60ED-46DE-94A8-21550AEF109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02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F6DA-7354-014E-93C6-C3B2C15F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F9215-497B-FC4C-A78B-D629C75E2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D67F-9229-F24E-ABA3-37B1398C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E630-C8EC-8745-B564-CDC8F1AF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3EED-54AA-9342-BB76-0C159C27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7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2859-486C-F741-8E96-E342C25A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FC08-1777-A94F-A496-848FC2D43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590D-8541-A04B-87FA-EE7705AD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040A-BF70-9043-AC71-4B286697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8241E-4780-924D-A427-8B3C3B0A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47431-C8E2-AD46-A75A-BFCA94597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32B7A-EA66-9A46-AA1B-B06B17DEC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C698-7B86-C843-AA39-9D426E85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8DE8-A786-E14C-955E-CF3D1DE9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85AE-E9B5-0C42-A4A9-93CA9E8E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3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98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027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0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24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229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66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12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1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675F-ABED-B344-AC13-5BD87E75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79FB-44A4-5E43-B20C-90A1D5F6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319D-1F31-B44C-BFEA-387A88B7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A4C98-2428-1542-A471-49CCC5B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A071-EB1A-1642-A151-38BFE9A7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48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77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59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1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E87E-2A17-3449-B491-D06644D2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DA927-FC62-EE43-9EEA-0AD0A3FF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3A4F-6ED0-C74D-BE50-F4FCC6C5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A846-BE38-F34D-8871-4B8D4C64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ACF5-6B4D-044B-9BA1-B91EFE08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5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4098-D493-E446-A378-2AE5B267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0147-839C-3945-94DF-8AAFDC8A3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4F7A1-ACF5-824B-AB60-1FF46726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6FF8F-D871-1845-9A31-91D92551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8E35-EB1A-174B-8248-64E545E3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7082-104E-F445-889C-35549AAD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9C2B-6D82-054B-B4E3-6F36D80E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EBE0D-B70A-7541-925E-3BF25FB0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7FA3A-EE1F-4B4C-B108-94350CDC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27F69-ED6B-DF4E-BA48-9F3DC0CB0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8055C-EF7D-6140-9CBE-D69A2E8BA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7BC5B-DB3A-9A4C-B745-0BD78FDE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06249-C3FE-C948-814F-A1DC4897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FE9CC-D142-8743-90DD-7B822668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352F-F0BE-2C44-9225-563825FE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591BC-D8EC-5141-ABCB-32030414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C68C9-9D47-5547-B0D4-C8793742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4AD65-2F25-1748-8487-AFA4DDEF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47812-315B-F444-88D2-E5112914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30FE3-9FA6-9849-B8E9-57EB4A1D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FD988-467B-4F44-BAE6-7D5E6405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034A-4F06-2A41-ACC1-52AD7077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CA27-1735-FC4D-B972-A54C3F15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22D9C-6328-8243-9B97-80B2E729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26CC6-D38A-6844-AF49-89676F69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5205F-A204-CC44-AC35-2F29CE25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7C82A-BDBD-9F49-8828-05C2DD88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B38A-ECD0-954B-90C8-41FB2646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F8562-435A-674E-867E-D204A97AD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125B3-BCCA-C448-A7B6-347B190D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2B7E-78B3-0F41-AF41-754B7CAF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C7909-45CC-9C47-910E-54A0E395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B9A0F-C0C8-FA40-8B9D-994A2001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B50D0-2E45-1248-A18F-63DEE010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08FE5-1D87-9A4C-9E8D-F400EBF4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9821-AD97-1446-B34A-3EC5BA73B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2FDD-6C71-314A-B4E4-817749E63DE6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16C86-75EB-FC4C-B836-05A1140E1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EF15-C9E0-7649-9F25-5FFCFB5F1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0371-3D36-8744-9115-E1B3018B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3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6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5">
            <a:extLst>
              <a:ext uri="{FF2B5EF4-FFF2-40B4-BE49-F238E27FC236}">
                <a16:creationId xmlns:a16="http://schemas.microsoft.com/office/drawing/2014/main" id="{7C1CA036-BEFF-4AC7-8F0A-1B01D3542E4E}"/>
              </a:ext>
            </a:extLst>
          </p:cNvPr>
          <p:cNvSpPr/>
          <p:nvPr/>
        </p:nvSpPr>
        <p:spPr>
          <a:xfrm>
            <a:off x="8225939" y="109126"/>
            <a:ext cx="3856470" cy="663557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  <a:latin typeface="Calibri"/>
              </a:rPr>
              <a:t>Model</a:t>
            </a:r>
            <a:endParaRPr lang="en-SG" sz="12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9F3D289-A453-4505-B52C-9185A628D1E3}"/>
              </a:ext>
            </a:extLst>
          </p:cNvPr>
          <p:cNvSpPr/>
          <p:nvPr/>
        </p:nvSpPr>
        <p:spPr>
          <a:xfrm>
            <a:off x="522115" y="109126"/>
            <a:ext cx="7587098" cy="663557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latin typeface="Calibri"/>
              </a:rPr>
              <a:t>Logic</a:t>
            </a:r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1" name="Rectangle 62">
            <a:extLst>
              <a:ext uri="{FF2B5EF4-FFF2-40B4-BE49-F238E27FC236}">
                <a16:creationId xmlns:a16="http://schemas.microsoft.com/office/drawing/2014/main" id="{0A0C5F01-D226-4D76-8219-AED0966D57C1}"/>
              </a:ext>
            </a:extLst>
          </p:cNvPr>
          <p:cNvSpPr/>
          <p:nvPr/>
        </p:nvSpPr>
        <p:spPr>
          <a:xfrm>
            <a:off x="8710497" y="443470"/>
            <a:ext cx="931318" cy="271449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:Model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4" name="Straight Connector 70">
            <a:extLst>
              <a:ext uri="{FF2B5EF4-FFF2-40B4-BE49-F238E27FC236}">
                <a16:creationId xmlns:a16="http://schemas.microsoft.com/office/drawing/2014/main" id="{87553213-C669-4490-AB56-277FF071791E}"/>
              </a:ext>
            </a:extLst>
          </p:cNvPr>
          <p:cNvCxnSpPr>
            <a:cxnSpLocks/>
            <a:stCxn id="21" idx="2"/>
            <a:endCxn id="60" idx="0"/>
          </p:cNvCxnSpPr>
          <p:nvPr/>
        </p:nvCxnSpPr>
        <p:spPr>
          <a:xfrm>
            <a:off x="9176156" y="714919"/>
            <a:ext cx="18275" cy="366638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73">
            <a:extLst>
              <a:ext uri="{FF2B5EF4-FFF2-40B4-BE49-F238E27FC236}">
                <a16:creationId xmlns:a16="http://schemas.microsoft.com/office/drawing/2014/main" id="{F6612FB6-F909-4466-A3A1-04A12A0587AF}"/>
              </a:ext>
            </a:extLst>
          </p:cNvPr>
          <p:cNvSpPr/>
          <p:nvPr/>
        </p:nvSpPr>
        <p:spPr>
          <a:xfrm>
            <a:off x="9125565" y="4381299"/>
            <a:ext cx="137732" cy="8123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84">
            <a:extLst>
              <a:ext uri="{FF2B5EF4-FFF2-40B4-BE49-F238E27FC236}">
                <a16:creationId xmlns:a16="http://schemas.microsoft.com/office/drawing/2014/main" id="{E51A52D8-1D6A-402E-806A-152E178CBDD2}"/>
              </a:ext>
            </a:extLst>
          </p:cNvPr>
          <p:cNvCxnSpPr>
            <a:cxnSpLocks/>
          </p:cNvCxnSpPr>
          <p:nvPr/>
        </p:nvCxnSpPr>
        <p:spPr>
          <a:xfrm>
            <a:off x="5090250" y="4381299"/>
            <a:ext cx="4035314" cy="213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6">
            <a:extLst>
              <a:ext uri="{FF2B5EF4-FFF2-40B4-BE49-F238E27FC236}">
                <a16:creationId xmlns:a16="http://schemas.microsoft.com/office/drawing/2014/main" id="{49F1DD8A-9F9B-4C37-8A29-AC85E5C8B6D3}"/>
              </a:ext>
            </a:extLst>
          </p:cNvPr>
          <p:cNvCxnSpPr>
            <a:cxnSpLocks/>
          </p:cNvCxnSpPr>
          <p:nvPr/>
        </p:nvCxnSpPr>
        <p:spPr>
          <a:xfrm>
            <a:off x="5090250" y="5191443"/>
            <a:ext cx="4035314" cy="389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E788BF-A3C7-014A-939F-C598541C4F78}"/>
              </a:ext>
            </a:extLst>
          </p:cNvPr>
          <p:cNvGrpSpPr/>
          <p:nvPr/>
        </p:nvGrpSpPr>
        <p:grpSpPr>
          <a:xfrm>
            <a:off x="-528483" y="443470"/>
            <a:ext cx="3404189" cy="6146599"/>
            <a:chOff x="-543697" y="435333"/>
            <a:chExt cx="3404189" cy="6146599"/>
          </a:xfrm>
        </p:grpSpPr>
        <p:sp>
          <p:nvSpPr>
            <p:cNvPr id="5" name="Rectangle 62">
              <a:extLst>
                <a:ext uri="{FF2B5EF4-FFF2-40B4-BE49-F238E27FC236}">
                  <a16:creationId xmlns:a16="http://schemas.microsoft.com/office/drawing/2014/main" id="{302CBBDD-2DAE-4123-AC90-CCB82B3247C4}"/>
                </a:ext>
              </a:extLst>
            </p:cNvPr>
            <p:cNvSpPr/>
            <p:nvPr/>
          </p:nvSpPr>
          <p:spPr>
            <a:xfrm>
              <a:off x="1449907" y="435333"/>
              <a:ext cx="1410585" cy="27144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:LogicManager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" name="Straight Connector 4">
              <a:extLst>
                <a:ext uri="{FF2B5EF4-FFF2-40B4-BE49-F238E27FC236}">
                  <a16:creationId xmlns:a16="http://schemas.microsoft.com/office/drawing/2014/main" id="{AF9ED495-87B6-4755-A38C-54FD9A2C93B8}"/>
                </a:ext>
              </a:extLst>
            </p:cNvPr>
            <p:cNvCxnSpPr>
              <a:cxnSpLocks/>
            </p:cNvCxnSpPr>
            <p:nvPr/>
          </p:nvCxnSpPr>
          <p:spPr>
            <a:xfrm>
              <a:off x="2149863" y="715581"/>
              <a:ext cx="0" cy="210836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86B8858-8CC1-4798-9B08-12F3BA1E55E4}"/>
                </a:ext>
              </a:extLst>
            </p:cNvPr>
            <p:cNvSpPr/>
            <p:nvPr/>
          </p:nvSpPr>
          <p:spPr>
            <a:xfrm>
              <a:off x="2084787" y="1124877"/>
              <a:ext cx="136585" cy="543630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4" name="Straight Arrow Connector 22">
              <a:extLst>
                <a:ext uri="{FF2B5EF4-FFF2-40B4-BE49-F238E27FC236}">
                  <a16:creationId xmlns:a16="http://schemas.microsoft.com/office/drawing/2014/main" id="{175D3BA3-93DD-4982-B0C6-5DF8BE5FEBEE}"/>
                </a:ext>
              </a:extLst>
            </p:cNvPr>
            <p:cNvCxnSpPr/>
            <p:nvPr/>
          </p:nvCxnSpPr>
          <p:spPr>
            <a:xfrm>
              <a:off x="1072720" y="1127827"/>
              <a:ext cx="1012066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6">
              <a:extLst>
                <a:ext uri="{FF2B5EF4-FFF2-40B4-BE49-F238E27FC236}">
                  <a16:creationId xmlns:a16="http://schemas.microsoft.com/office/drawing/2014/main" id="{2FAC4880-9CCC-4F4B-BA02-112AC3A26CCC}"/>
                </a:ext>
              </a:extLst>
            </p:cNvPr>
            <p:cNvCxnSpPr/>
            <p:nvPr/>
          </p:nvCxnSpPr>
          <p:spPr>
            <a:xfrm>
              <a:off x="1003854" y="6581932"/>
              <a:ext cx="1080932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82">
              <a:extLst>
                <a:ext uri="{FF2B5EF4-FFF2-40B4-BE49-F238E27FC236}">
                  <a16:creationId xmlns:a16="http://schemas.microsoft.com/office/drawing/2014/main" id="{A0E7595F-1D76-4FDF-BFBA-E5D903345750}"/>
                </a:ext>
              </a:extLst>
            </p:cNvPr>
            <p:cNvSpPr txBox="1"/>
            <p:nvPr/>
          </p:nvSpPr>
          <p:spPr>
            <a:xfrm>
              <a:off x="1433280" y="6356114"/>
              <a:ext cx="68865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>
                  <a:latin typeface="Calibri"/>
                </a:rPr>
                <a:t>r</a:t>
              </a:r>
            </a:p>
          </p:txBody>
        </p:sp>
        <p:sp>
          <p:nvSpPr>
            <p:cNvPr id="74" name="TextBox 25">
              <a:extLst>
                <a:ext uri="{FF2B5EF4-FFF2-40B4-BE49-F238E27FC236}">
                  <a16:creationId xmlns:a16="http://schemas.microsoft.com/office/drawing/2014/main" id="{670AC4B2-D8E4-4841-BD17-1381D48ECF88}"/>
                </a:ext>
              </a:extLst>
            </p:cNvPr>
            <p:cNvSpPr txBox="1"/>
            <p:nvPr/>
          </p:nvSpPr>
          <p:spPr>
            <a:xfrm>
              <a:off x="-543697" y="855050"/>
              <a:ext cx="254759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execute(“</a:t>
              </a:r>
              <a:r>
                <a:rPr lang="en-US" sz="1400" dirty="0" err="1">
                  <a:solidFill>
                    <a:srgbClr val="0070C0"/>
                  </a:solidFill>
                  <a:latin typeface="Calibri"/>
                </a:rPr>
                <a:t>search|banana</a:t>
              </a:r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”)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CE22431-2E4F-B64D-801A-43DA9D04BA6D}"/>
              </a:ext>
            </a:extLst>
          </p:cNvPr>
          <p:cNvGrpSpPr/>
          <p:nvPr/>
        </p:nvGrpSpPr>
        <p:grpSpPr>
          <a:xfrm>
            <a:off x="2247376" y="443470"/>
            <a:ext cx="5669711" cy="6202049"/>
            <a:chOff x="120647" y="691564"/>
            <a:chExt cx="6273538" cy="7922745"/>
          </a:xfrm>
        </p:grpSpPr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id="{EDA17E61-193B-41C1-90D0-634AC1C3615F}"/>
                </a:ext>
              </a:extLst>
            </p:cNvPr>
            <p:cNvSpPr txBox="1"/>
            <p:nvPr/>
          </p:nvSpPr>
          <p:spPr>
            <a:xfrm>
              <a:off x="364869" y="5198542"/>
              <a:ext cx="2643486" cy="275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>
                  <a:latin typeface="Calibri"/>
                </a:rPr>
                <a:t>execute(model, </a:t>
              </a:r>
              <a:r>
                <a:rPr lang="en-US" dirty="0" err="1">
                  <a:latin typeface="Calibri"/>
                </a:rPr>
                <a:t>stateManager</a:t>
              </a:r>
              <a:r>
                <a:rPr lang="en-US" dirty="0">
                  <a:latin typeface="Calibri"/>
                </a:rPr>
                <a:t>)</a:t>
              </a:r>
            </a:p>
          </p:txBody>
        </p:sp>
        <p:cxnSp>
          <p:nvCxnSpPr>
            <p:cNvPr id="22" name="Straight Arrow Connector 63">
              <a:extLst>
                <a:ext uri="{FF2B5EF4-FFF2-40B4-BE49-F238E27FC236}">
                  <a16:creationId xmlns:a16="http://schemas.microsoft.com/office/drawing/2014/main" id="{A1312B55-4333-4AF6-8E3B-D3CD2C8F4D4C}"/>
                </a:ext>
              </a:extLst>
            </p:cNvPr>
            <p:cNvCxnSpPr>
              <a:cxnSpLocks/>
            </p:cNvCxnSpPr>
            <p:nvPr/>
          </p:nvCxnSpPr>
          <p:spPr>
            <a:xfrm>
              <a:off x="132015" y="5503677"/>
              <a:ext cx="301187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76">
              <a:extLst>
                <a:ext uri="{FF2B5EF4-FFF2-40B4-BE49-F238E27FC236}">
                  <a16:creationId xmlns:a16="http://schemas.microsoft.com/office/drawing/2014/main" id="{66082406-A67D-4FD0-86BA-C62C8DB27C5A}"/>
                </a:ext>
              </a:extLst>
            </p:cNvPr>
            <p:cNvCxnSpPr>
              <a:cxnSpLocks/>
            </p:cNvCxnSpPr>
            <p:nvPr/>
          </p:nvCxnSpPr>
          <p:spPr>
            <a:xfrm>
              <a:off x="120647" y="8183001"/>
              <a:ext cx="301187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81">
              <a:extLst>
                <a:ext uri="{FF2B5EF4-FFF2-40B4-BE49-F238E27FC236}">
                  <a16:creationId xmlns:a16="http://schemas.microsoft.com/office/drawing/2014/main" id="{F001C175-DC70-4FBF-8892-183B3081A7BC}"/>
                </a:ext>
              </a:extLst>
            </p:cNvPr>
            <p:cNvSpPr txBox="1"/>
            <p:nvPr/>
          </p:nvSpPr>
          <p:spPr>
            <a:xfrm>
              <a:off x="2387380" y="7873854"/>
              <a:ext cx="621216" cy="2752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dirty="0">
                  <a:latin typeface="Calibri"/>
                </a:rPr>
                <a:t>r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766362-5383-1545-970A-130FFBD853A6}"/>
                </a:ext>
              </a:extLst>
            </p:cNvPr>
            <p:cNvGrpSpPr/>
            <p:nvPr/>
          </p:nvGrpSpPr>
          <p:grpSpPr>
            <a:xfrm>
              <a:off x="2191914" y="691564"/>
              <a:ext cx="4202271" cy="7922745"/>
              <a:chOff x="5807238" y="710793"/>
              <a:chExt cx="4202271" cy="7922745"/>
            </a:xfrm>
          </p:grpSpPr>
          <p:sp>
            <p:nvSpPr>
              <p:cNvPr id="35" name="Rectangle 85">
                <a:extLst>
                  <a:ext uri="{FF2B5EF4-FFF2-40B4-BE49-F238E27FC236}">
                    <a16:creationId xmlns:a16="http://schemas.microsoft.com/office/drawing/2014/main" id="{E37133F7-E6BD-4BFE-9B02-4FB077FA2F26}"/>
                  </a:ext>
                </a:extLst>
              </p:cNvPr>
              <p:cNvSpPr/>
              <p:nvPr/>
            </p:nvSpPr>
            <p:spPr>
              <a:xfrm>
                <a:off x="9216324" y="7893083"/>
                <a:ext cx="152401" cy="17137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6" name="Straight Arrow Connector 89">
                <a:extLst>
                  <a:ext uri="{FF2B5EF4-FFF2-40B4-BE49-F238E27FC236}">
                    <a16:creationId xmlns:a16="http://schemas.microsoft.com/office/drawing/2014/main" id="{51D79CD5-BEDB-4723-A3D5-06E730BFC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8314" y="8072173"/>
                <a:ext cx="234801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12">
                <a:extLst>
                  <a:ext uri="{FF2B5EF4-FFF2-40B4-BE49-F238E27FC236}">
                    <a16:creationId xmlns:a16="http://schemas.microsoft.com/office/drawing/2014/main" id="{03F8AA2D-04FA-461A-BBC1-AC9EB0EAA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196" y="7464110"/>
                <a:ext cx="1865561" cy="0"/>
              </a:xfrm>
              <a:prstGeom prst="straightConnector1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756F1766-C6CB-8D45-9816-A0E603560936}"/>
                  </a:ext>
                </a:extLst>
              </p:cNvPr>
              <p:cNvGrpSpPr/>
              <p:nvPr/>
            </p:nvGrpSpPr>
            <p:grpSpPr>
              <a:xfrm>
                <a:off x="5807238" y="710793"/>
                <a:ext cx="1931133" cy="7922745"/>
                <a:chOff x="5807238" y="710793"/>
                <a:chExt cx="1931133" cy="792274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2D0FEF1-1337-5441-AAC7-D0FC88EBA894}"/>
                    </a:ext>
                  </a:extLst>
                </p:cNvPr>
                <p:cNvGrpSpPr/>
                <p:nvPr/>
              </p:nvGrpSpPr>
              <p:grpSpPr>
                <a:xfrm>
                  <a:off x="5807238" y="710793"/>
                  <a:ext cx="1931133" cy="7922745"/>
                  <a:chOff x="5807238" y="710793"/>
                  <a:chExt cx="1931133" cy="7922745"/>
                </a:xfrm>
              </p:grpSpPr>
              <p:cxnSp>
                <p:nvCxnSpPr>
                  <p:cNvPr id="116" name="Straight Connector 45">
                    <a:extLst>
                      <a:ext uri="{FF2B5EF4-FFF2-40B4-BE49-F238E27FC236}">
                        <a16:creationId xmlns:a16="http://schemas.microsoft.com/office/drawing/2014/main" id="{F157004D-9F74-4B6B-8F6E-01B0F9BB7130}"/>
                      </a:ext>
                    </a:extLst>
                  </p:cNvPr>
                  <p:cNvCxnSpPr>
                    <a:cxnSpLocks/>
                    <a:stCxn id="52" idx="2"/>
                  </p:cNvCxnSpPr>
                  <p:nvPr/>
                </p:nvCxnSpPr>
                <p:spPr>
                  <a:xfrm>
                    <a:off x="6772804" y="1057552"/>
                    <a:ext cx="48690" cy="7374350"/>
                  </a:xfrm>
                  <a:prstGeom prst="line">
                    <a:avLst/>
                  </a:prstGeom>
                  <a:ln w="19050">
                    <a:solidFill>
                      <a:srgbClr val="0070C0"/>
                    </a:solidFill>
                    <a:prstDash val="sysDash"/>
                  </a:ln>
                  <a:effectLst/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70" name="TextBox 3">
                    <a:extLst>
                      <a:ext uri="{FF2B5EF4-FFF2-40B4-BE49-F238E27FC236}">
                        <a16:creationId xmlns:a16="http://schemas.microsoft.com/office/drawing/2014/main" id="{596FD0C4-4880-4925-B5DC-532527CCDB6D}"/>
                      </a:ext>
                    </a:extLst>
                  </p:cNvPr>
                  <p:cNvSpPr txBox="1"/>
                  <p:nvPr/>
                </p:nvSpPr>
                <p:spPr>
                  <a:xfrm>
                    <a:off x="6697267" y="8299347"/>
                    <a:ext cx="285925" cy="3341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SG" sz="1100" dirty="0">
                        <a:solidFill>
                          <a:srgbClr val="002060"/>
                        </a:solidFill>
                        <a:latin typeface="Calibri"/>
                      </a:rPr>
                      <a:t>X</a:t>
                    </a:r>
                  </a:p>
                </p:txBody>
              </p:sp>
              <p:sp>
                <p:nvSpPr>
                  <p:cNvPr id="52" name="Rectangle 62">
                    <a:extLst>
                      <a:ext uri="{FF2B5EF4-FFF2-40B4-BE49-F238E27FC236}">
                        <a16:creationId xmlns:a16="http://schemas.microsoft.com/office/drawing/2014/main" id="{F66794F5-FE26-47EF-A12F-65600D39A695}"/>
                      </a:ext>
                    </a:extLst>
                  </p:cNvPr>
                  <p:cNvSpPr/>
                  <p:nvPr/>
                </p:nvSpPr>
                <p:spPr>
                  <a:xfrm>
                    <a:off x="5807238" y="710793"/>
                    <a:ext cx="1931133" cy="346759"/>
                  </a:xfrm>
                  <a:prstGeom prst="rect">
                    <a:avLst/>
                  </a:prstGeom>
                  <a:solidFill>
                    <a:srgbClr val="0070C0"/>
                  </a:solidFill>
                  <a:ln w="19050">
                    <a:solidFill>
                      <a:srgbClr val="0070C0"/>
                    </a:solidFill>
                  </a:ln>
                  <a:effectLst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err="1">
                        <a:solidFill>
                          <a:prstClr val="white"/>
                        </a:solidFill>
                        <a:latin typeface="Calibri"/>
                      </a:rPr>
                      <a:t>s:SearchCommand</a:t>
                    </a:r>
                    <a:endParaRPr lang="en-SG" sz="160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23" name="Rectangle 64">
                  <a:extLst>
                    <a:ext uri="{FF2B5EF4-FFF2-40B4-BE49-F238E27FC236}">
                      <a16:creationId xmlns:a16="http://schemas.microsoft.com/office/drawing/2014/main" id="{B7B1AA2A-3CBF-479D-BC1E-B9C5A4C8EADD}"/>
                    </a:ext>
                  </a:extLst>
                </p:cNvPr>
                <p:cNvSpPr/>
                <p:nvPr/>
              </p:nvSpPr>
              <p:spPr>
                <a:xfrm>
                  <a:off x="6765981" y="5492988"/>
                  <a:ext cx="115631" cy="27085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40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92" name="Rectangle 62">
                <a:extLst>
                  <a:ext uri="{FF2B5EF4-FFF2-40B4-BE49-F238E27FC236}">
                    <a16:creationId xmlns:a16="http://schemas.microsoft.com/office/drawing/2014/main" id="{B177EDA9-0945-4287-AEC4-2D68C5F06222}"/>
                  </a:ext>
                </a:extLst>
              </p:cNvPr>
              <p:cNvSpPr/>
              <p:nvPr/>
            </p:nvSpPr>
            <p:spPr>
              <a:xfrm>
                <a:off x="8664757" y="7305480"/>
                <a:ext cx="1344752" cy="58760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prstClr val="white"/>
                    </a:solidFill>
                    <a:latin typeface="Calibri"/>
                  </a:rPr>
                  <a:t>r:Command</a:t>
                </a:r>
                <a:r>
                  <a:rPr lang="en-US" sz="1600" dirty="0">
                    <a:solidFill>
                      <a:prstClr val="white"/>
                    </a:solidFill>
                    <a:latin typeface="Calibri"/>
                  </a:rPr>
                  <a:t> Result</a:t>
                </a:r>
                <a:endParaRPr lang="en-SG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sp>
        <p:nvSpPr>
          <p:cNvPr id="123" name="TextBox 67">
            <a:extLst>
              <a:ext uri="{FF2B5EF4-FFF2-40B4-BE49-F238E27FC236}">
                <a16:creationId xmlns:a16="http://schemas.microsoft.com/office/drawing/2014/main" id="{5297FF84-EC42-43B0-B41A-348FB5697B67}"/>
              </a:ext>
            </a:extLst>
          </p:cNvPr>
          <p:cNvSpPr txBox="1"/>
          <p:nvPr/>
        </p:nvSpPr>
        <p:spPr>
          <a:xfrm>
            <a:off x="5339405" y="4114140"/>
            <a:ext cx="28835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8064A2"/>
                </a:solidFill>
                <a:latin typeface="Calibri"/>
              </a:rPr>
              <a:t>filterCurrentList</a:t>
            </a:r>
            <a:r>
              <a:rPr lang="en-US" dirty="0">
                <a:solidFill>
                  <a:srgbClr val="8064A2"/>
                </a:solidFill>
                <a:latin typeface="Calibri"/>
              </a:rPr>
              <a:t>(</a:t>
            </a:r>
            <a:r>
              <a:rPr lang="en-US" dirty="0" err="1">
                <a:solidFill>
                  <a:srgbClr val="8064A2"/>
                </a:solidFill>
                <a:latin typeface="Calibri"/>
              </a:rPr>
              <a:t>listType</a:t>
            </a:r>
            <a:r>
              <a:rPr lang="en-US" dirty="0">
                <a:solidFill>
                  <a:srgbClr val="8064A2"/>
                </a:solidFill>
                <a:latin typeface="Calibri"/>
              </a:rPr>
              <a:t>, predicate)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0F32158-6944-B64E-8AF5-0F2978109FAE}"/>
              </a:ext>
            </a:extLst>
          </p:cNvPr>
          <p:cNvGrpSpPr/>
          <p:nvPr/>
        </p:nvGrpSpPr>
        <p:grpSpPr>
          <a:xfrm>
            <a:off x="10551919" y="443470"/>
            <a:ext cx="1333227" cy="4673060"/>
            <a:chOff x="4530423" y="954723"/>
            <a:chExt cx="1475217" cy="5969556"/>
          </a:xfrm>
        </p:grpSpPr>
        <p:sp>
          <p:nvSpPr>
            <p:cNvPr id="97" name="Rectangle 62">
              <a:extLst>
                <a:ext uri="{FF2B5EF4-FFF2-40B4-BE49-F238E27FC236}">
                  <a16:creationId xmlns:a16="http://schemas.microsoft.com/office/drawing/2014/main" id="{5035EFF2-66A9-A24D-BDE7-31B8980B8F97}"/>
                </a:ext>
              </a:extLst>
            </p:cNvPr>
            <p:cNvSpPr/>
            <p:nvPr/>
          </p:nvSpPr>
          <p:spPr>
            <a:xfrm>
              <a:off x="4530423" y="954723"/>
              <a:ext cx="1475217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</a:t>
              </a:r>
              <a:r>
                <a:rPr lang="en-US" sz="1600" dirty="0" err="1">
                  <a:solidFill>
                    <a:prstClr val="white"/>
                  </a:solidFill>
                  <a:latin typeface="Calibri"/>
                </a:rPr>
                <a:t>FilteredList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8" name="Straight Connector 70">
              <a:extLst>
                <a:ext uri="{FF2B5EF4-FFF2-40B4-BE49-F238E27FC236}">
                  <a16:creationId xmlns:a16="http://schemas.microsoft.com/office/drawing/2014/main" id="{4CD090E3-E83A-4740-B7B1-90D5823B78D8}"/>
                </a:ext>
              </a:extLst>
            </p:cNvPr>
            <p:cNvCxnSpPr>
              <a:cxnSpLocks/>
              <a:stCxn id="97" idx="2"/>
              <a:endCxn id="100" idx="0"/>
            </p:cNvCxnSpPr>
            <p:nvPr/>
          </p:nvCxnSpPr>
          <p:spPr>
            <a:xfrm flipH="1">
              <a:off x="5251997" y="1301483"/>
              <a:ext cx="16035" cy="48171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0" name="Rectangle 73">
              <a:extLst>
                <a:ext uri="{FF2B5EF4-FFF2-40B4-BE49-F238E27FC236}">
                  <a16:creationId xmlns:a16="http://schemas.microsoft.com/office/drawing/2014/main" id="{3991FB9F-60D4-D04F-95B0-202801A23B52}"/>
                </a:ext>
              </a:extLst>
            </p:cNvPr>
            <p:cNvSpPr/>
            <p:nvPr/>
          </p:nvSpPr>
          <p:spPr>
            <a:xfrm>
              <a:off x="5191834" y="6118648"/>
              <a:ext cx="120324" cy="80563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3627366-77B7-444F-81C2-1496FE8EF478}"/>
              </a:ext>
            </a:extLst>
          </p:cNvPr>
          <p:cNvCxnSpPr>
            <a:cxnSpLocks/>
          </p:cNvCxnSpPr>
          <p:nvPr/>
        </p:nvCxnSpPr>
        <p:spPr>
          <a:xfrm>
            <a:off x="9263298" y="4485870"/>
            <a:ext cx="188637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86">
            <a:extLst>
              <a:ext uri="{FF2B5EF4-FFF2-40B4-BE49-F238E27FC236}">
                <a16:creationId xmlns:a16="http://schemas.microsoft.com/office/drawing/2014/main" id="{FED797B2-D000-DE41-8FB2-F7F2D9D9E051}"/>
              </a:ext>
            </a:extLst>
          </p:cNvPr>
          <p:cNvCxnSpPr>
            <a:cxnSpLocks/>
          </p:cNvCxnSpPr>
          <p:nvPr/>
        </p:nvCxnSpPr>
        <p:spPr>
          <a:xfrm>
            <a:off x="9263297" y="5116530"/>
            <a:ext cx="188637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BCC57C0-EEA9-324B-96DC-5EBFB8E16C03}"/>
              </a:ext>
            </a:extLst>
          </p:cNvPr>
          <p:cNvGrpSpPr/>
          <p:nvPr/>
        </p:nvGrpSpPr>
        <p:grpSpPr>
          <a:xfrm>
            <a:off x="1890445" y="2353582"/>
            <a:ext cx="7592603" cy="557487"/>
            <a:chOff x="-10743" y="2900089"/>
            <a:chExt cx="4862028" cy="1039094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920B57F-44C7-5E44-ACB4-F1CFECD2D82A}"/>
                </a:ext>
              </a:extLst>
            </p:cNvPr>
            <p:cNvSpPr/>
            <p:nvPr/>
          </p:nvSpPr>
          <p:spPr>
            <a:xfrm>
              <a:off x="-10743" y="2971105"/>
              <a:ext cx="4862028" cy="96807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" name="Snip Single Corner of Rectangle 136">
              <a:extLst>
                <a:ext uri="{FF2B5EF4-FFF2-40B4-BE49-F238E27FC236}">
                  <a16:creationId xmlns:a16="http://schemas.microsoft.com/office/drawing/2014/main" id="{CE7C95A4-CA7F-5847-8929-348F2ED8663C}"/>
                </a:ext>
              </a:extLst>
            </p:cNvPr>
            <p:cNvSpPr/>
            <p:nvPr/>
          </p:nvSpPr>
          <p:spPr>
            <a:xfrm rot="10800000" flipH="1">
              <a:off x="-10742" y="2971101"/>
              <a:ext cx="758776" cy="42260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2E5A036-41C4-2244-A8F6-F7F5097FFF96}"/>
                </a:ext>
              </a:extLst>
            </p:cNvPr>
            <p:cNvSpPr txBox="1"/>
            <p:nvPr/>
          </p:nvSpPr>
          <p:spPr>
            <a:xfrm>
              <a:off x="107504" y="2900089"/>
              <a:ext cx="792088" cy="493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ref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9512E4-3FF4-5549-A05C-09EF031B81EA}"/>
                </a:ext>
              </a:extLst>
            </p:cNvPr>
            <p:cNvSpPr txBox="1"/>
            <p:nvPr/>
          </p:nvSpPr>
          <p:spPr>
            <a:xfrm>
              <a:off x="918285" y="3148032"/>
              <a:ext cx="3145938" cy="49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parsing of arguments</a:t>
              </a:r>
            </a:p>
          </p:txBody>
        </p:sp>
      </p:grpSp>
      <p:sp>
        <p:nvSpPr>
          <p:cNvPr id="146" name="TextBox 67">
            <a:extLst>
              <a:ext uri="{FF2B5EF4-FFF2-40B4-BE49-F238E27FC236}">
                <a16:creationId xmlns:a16="http://schemas.microsoft.com/office/drawing/2014/main" id="{DA9CFFC5-7607-3E47-8D95-07FDC9EA0DDD}"/>
              </a:ext>
            </a:extLst>
          </p:cNvPr>
          <p:cNvSpPr txBox="1"/>
          <p:nvPr/>
        </p:nvSpPr>
        <p:spPr>
          <a:xfrm>
            <a:off x="9181127" y="4263372"/>
            <a:ext cx="20344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8064A2"/>
                </a:solidFill>
                <a:latin typeface="Calibri"/>
              </a:rPr>
              <a:t>setPredicate</a:t>
            </a:r>
            <a:r>
              <a:rPr lang="en-US" dirty="0">
                <a:solidFill>
                  <a:srgbClr val="8064A2"/>
                </a:solidFill>
                <a:latin typeface="Calibri"/>
              </a:rPr>
              <a:t>(predicate)</a:t>
            </a:r>
          </a:p>
        </p:txBody>
      </p:sp>
      <p:sp>
        <p:nvSpPr>
          <p:cNvPr id="46" name="TextBox 81">
            <a:extLst>
              <a:ext uri="{FF2B5EF4-FFF2-40B4-BE49-F238E27FC236}">
                <a16:creationId xmlns:a16="http://schemas.microsoft.com/office/drawing/2014/main" id="{09FADD4C-41C1-A64F-B079-A1A1679C82F0}"/>
              </a:ext>
            </a:extLst>
          </p:cNvPr>
          <p:cNvSpPr txBox="1"/>
          <p:nvPr/>
        </p:nvSpPr>
        <p:spPr>
          <a:xfrm>
            <a:off x="6598023" y="6189847"/>
            <a:ext cx="561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latin typeface="Calibri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8240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49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宋体</vt:lpstr>
      <vt:lpstr>Arial</vt:lpstr>
      <vt:lpstr>Calibri</vt:lpstr>
      <vt:lpstr>Calibri Light</vt:lpstr>
      <vt:lpstr>Office Theme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AutoSortAddSequenceDiagram</dc:title>
  <dc:creator>Phoebe Chan</dc:creator>
  <cp:lastModifiedBy>Tan Kai Qun Jeremy</cp:lastModifiedBy>
  <cp:revision>11</cp:revision>
  <cp:lastPrinted>2019-11-10T18:34:21Z</cp:lastPrinted>
  <dcterms:created xsi:type="dcterms:W3CDTF">2019-11-10T17:12:22Z</dcterms:created>
  <dcterms:modified xsi:type="dcterms:W3CDTF">2019-11-11T01:56:04Z</dcterms:modified>
</cp:coreProperties>
</file>