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2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21EF51-B9BD-437E-841A-9197699F3F12}"/>
              </a:ext>
            </a:extLst>
          </p:cNvPr>
          <p:cNvGrpSpPr/>
          <p:nvPr/>
        </p:nvGrpSpPr>
        <p:grpSpPr>
          <a:xfrm>
            <a:off x="1257300" y="2567940"/>
            <a:ext cx="10233660" cy="2087880"/>
            <a:chOff x="1257300" y="2567940"/>
            <a:chExt cx="10233660" cy="2087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4DF775-8992-4BE9-9546-533670345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26" t="13001" r="9435" b="56554"/>
            <a:stretch/>
          </p:blipFill>
          <p:spPr>
            <a:xfrm>
              <a:off x="1257300" y="2567940"/>
              <a:ext cx="10233660" cy="20878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3AECCE-E670-46C7-A2F6-C06B85C0F13B}"/>
                </a:ext>
              </a:extLst>
            </p:cNvPr>
            <p:cNvSpPr/>
            <p:nvPr/>
          </p:nvSpPr>
          <p:spPr>
            <a:xfrm>
              <a:off x="5303520" y="2720340"/>
              <a:ext cx="6187440" cy="40715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EF5E18-B2DA-44D1-B168-2E0DAA1B2AF9}"/>
                </a:ext>
              </a:extLst>
            </p:cNvPr>
            <p:cNvSpPr/>
            <p:nvPr/>
          </p:nvSpPr>
          <p:spPr>
            <a:xfrm>
              <a:off x="9231716" y="2999233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</a:t>
              </a:r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feature that 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updates in </a:t>
              </a:r>
              <a:r>
                <a:rPr lang="en-SG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Real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E07877-31B2-476F-B078-A42865DDD790}"/>
              </a:ext>
            </a:extLst>
          </p:cNvPr>
          <p:cNvGrpSpPr/>
          <p:nvPr/>
        </p:nvGrpSpPr>
        <p:grpSpPr>
          <a:xfrm>
            <a:off x="791852" y="863600"/>
            <a:ext cx="10262228" cy="4924458"/>
            <a:chOff x="791852" y="863600"/>
            <a:chExt cx="10262228" cy="49244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588C5-6366-486D-ABBC-B52EEE16B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94" t="12592" r="9334" b="15602"/>
            <a:stretch/>
          </p:blipFill>
          <p:spPr>
            <a:xfrm>
              <a:off x="791852" y="863600"/>
              <a:ext cx="10262228" cy="49244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62EC9A-32EF-42E8-B830-C5A845808587}"/>
                </a:ext>
              </a:extLst>
            </p:cNvPr>
            <p:cNvSpPr/>
            <p:nvPr/>
          </p:nvSpPr>
          <p:spPr>
            <a:xfrm>
              <a:off x="791852" y="4290637"/>
              <a:ext cx="10262228" cy="145075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4182C6-7069-4D57-9678-64837659DBB1}"/>
                </a:ext>
              </a:extLst>
            </p:cNvPr>
            <p:cNvSpPr/>
            <p:nvPr/>
          </p:nvSpPr>
          <p:spPr>
            <a:xfrm>
              <a:off x="7158303" y="4049432"/>
              <a:ext cx="3300075" cy="48241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Automated </a:t>
              </a:r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2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149</Words>
  <Application>Microsoft Office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33</cp:revision>
  <dcterms:created xsi:type="dcterms:W3CDTF">2019-10-23T09:42:04Z</dcterms:created>
  <dcterms:modified xsi:type="dcterms:W3CDTF">2019-11-04T18:47:42Z</dcterms:modified>
</cp:coreProperties>
</file>