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h Yi Da" initials="KYD" lastIdx="1" clrIdx="0">
    <p:extLst>
      <p:ext uri="{19B8F6BF-5375-455C-9EA6-DF929625EA0E}">
        <p15:presenceInfo xmlns:p15="http://schemas.microsoft.com/office/powerpoint/2012/main" userId="Koh Yi 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6262"/>
    <a:srgbClr val="DC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801D8-4D43-438D-9515-44C566CDC596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AFDEF-04E4-4E08-87E8-ABCCC2F47D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8289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Architecture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33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Overview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2989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Command Box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0280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UserGuideGameSessionDiagram1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32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36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803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181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834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61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03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443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86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479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329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09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816BAC-D0E5-4D54-8E35-1143676EFB9B}" type="datetimeFigureOut">
              <a:rPr lang="en-SG" smtClean="0"/>
              <a:t>30/10/2019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51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F6B600A-C1F8-4C2C-ACF5-01E404A7EA9C}"/>
              </a:ext>
            </a:extLst>
          </p:cNvPr>
          <p:cNvGrpSpPr/>
          <p:nvPr/>
        </p:nvGrpSpPr>
        <p:grpSpPr>
          <a:xfrm>
            <a:off x="2175103" y="82664"/>
            <a:ext cx="762000" cy="1025723"/>
            <a:chOff x="2247900" y="622102"/>
            <a:chExt cx="762000" cy="1025723"/>
          </a:xfrm>
        </p:grpSpPr>
        <p:pic>
          <p:nvPicPr>
            <p:cNvPr id="1026" name="Picture 2" descr="Image result for pikachu avatar">
              <a:extLst>
                <a:ext uri="{FF2B5EF4-FFF2-40B4-BE49-F238E27FC236}">
                  <a16:creationId xmlns:a16="http://schemas.microsoft.com/office/drawing/2014/main" id="{9BBB936B-E42E-4309-B704-069315142B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7900" y="885825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8ED6B-1DA3-4201-B022-40DC02D35A88}"/>
                </a:ext>
              </a:extLst>
            </p:cNvPr>
            <p:cNvSpPr txBox="1"/>
            <p:nvPr/>
          </p:nvSpPr>
          <p:spPr>
            <a:xfrm>
              <a:off x="2305050" y="622102"/>
              <a:ext cx="647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67EF410-9B30-4DF6-8CE5-4EECA144F0CD}"/>
              </a:ext>
            </a:extLst>
          </p:cNvPr>
          <p:cNvSpPr/>
          <p:nvPr/>
        </p:nvSpPr>
        <p:spPr>
          <a:xfrm>
            <a:off x="1184984" y="1301429"/>
            <a:ext cx="6840430" cy="54136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CB23C9-6635-4245-8397-FC55941E0A20}"/>
              </a:ext>
            </a:extLst>
          </p:cNvPr>
          <p:cNvCxnSpPr>
            <a:cxnSpLocks/>
            <a:stCxn id="1026" idx="2"/>
          </p:cNvCxnSpPr>
          <p:nvPr/>
        </p:nvCxnSpPr>
        <p:spPr>
          <a:xfrm flipH="1">
            <a:off x="2550659" y="1108387"/>
            <a:ext cx="5444" cy="12156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A576CED-02A3-4406-BF78-637A253053BE}"/>
              </a:ext>
            </a:extLst>
          </p:cNvPr>
          <p:cNvSpPr/>
          <p:nvPr/>
        </p:nvSpPr>
        <p:spPr>
          <a:xfrm>
            <a:off x="2062386" y="2324073"/>
            <a:ext cx="959750" cy="3195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F41755-2ABF-4F93-8B2E-30D4EE03980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022136" y="2483871"/>
            <a:ext cx="766947" cy="1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3ED2F6-8004-4540-9CEA-01ADE98643A9}"/>
              </a:ext>
            </a:extLst>
          </p:cNvPr>
          <p:cNvGrpSpPr/>
          <p:nvPr/>
        </p:nvGrpSpPr>
        <p:grpSpPr>
          <a:xfrm>
            <a:off x="3765745" y="2316509"/>
            <a:ext cx="1588274" cy="328714"/>
            <a:chOff x="3205011" y="2402280"/>
            <a:chExt cx="1545012" cy="32871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B57F3F-A2DB-4462-B0D1-D1235F41A06E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D35439-E3B2-4C7C-8102-9698E335BA98}"/>
                </a:ext>
              </a:extLst>
            </p:cNvPr>
            <p:cNvSpPr txBox="1"/>
            <p:nvPr/>
          </p:nvSpPr>
          <p:spPr>
            <a:xfrm>
              <a:off x="3205011" y="2402280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AppManager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DA3809-30E4-4B2B-9A92-9DE3538471FA}"/>
              </a:ext>
            </a:extLst>
          </p:cNvPr>
          <p:cNvGrpSpPr/>
          <p:nvPr/>
        </p:nvGrpSpPr>
        <p:grpSpPr>
          <a:xfrm>
            <a:off x="3782764" y="3156046"/>
            <a:ext cx="1835026" cy="321779"/>
            <a:chOff x="3227713" y="2411398"/>
            <a:chExt cx="1786963" cy="32177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070D568-7992-4351-86CC-CF0CFF131662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DC22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A1510B-9F9B-4054-915B-6FA0E716F151}"/>
                </a:ext>
              </a:extLst>
            </p:cNvPr>
            <p:cNvSpPr txBox="1"/>
            <p:nvPr/>
          </p:nvSpPr>
          <p:spPr>
            <a:xfrm>
              <a:off x="3469664" y="2425400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Logic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71EF6F-E282-4F7C-9735-9ED72306F41B}"/>
              </a:ext>
            </a:extLst>
          </p:cNvPr>
          <p:cNvGrpSpPr/>
          <p:nvPr/>
        </p:nvGrpSpPr>
        <p:grpSpPr>
          <a:xfrm>
            <a:off x="6283019" y="3145722"/>
            <a:ext cx="1545012" cy="320916"/>
            <a:chOff x="3011678" y="2410078"/>
            <a:chExt cx="1545012" cy="32091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E68B37-8772-4AD5-A010-572C49BB4057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27DA94-36DC-4C77-97FB-D6C8EBC3B75C}"/>
                </a:ext>
              </a:extLst>
            </p:cNvPr>
            <p:cNvSpPr txBox="1"/>
            <p:nvPr/>
          </p:nvSpPr>
          <p:spPr>
            <a:xfrm>
              <a:off x="3011678" y="241007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9E278F0-CB75-4A53-9B8F-5A06F5560858}"/>
              </a:ext>
            </a:extLst>
          </p:cNvPr>
          <p:cNvGrpSpPr/>
          <p:nvPr/>
        </p:nvGrpSpPr>
        <p:grpSpPr>
          <a:xfrm>
            <a:off x="3586992" y="3956407"/>
            <a:ext cx="1545012" cy="319596"/>
            <a:chOff x="3010075" y="2411398"/>
            <a:chExt cx="1545012" cy="31959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88346C3-BED6-49CC-A4DF-E97513458591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404F39-5265-4150-A192-79B7EFA22B1F}"/>
                </a:ext>
              </a:extLst>
            </p:cNvPr>
            <p:cNvSpPr txBox="1"/>
            <p:nvPr/>
          </p:nvSpPr>
          <p:spPr>
            <a:xfrm>
              <a:off x="3010075" y="242288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251CD4-A3A6-4114-B739-0286A30873FC}"/>
              </a:ext>
            </a:extLst>
          </p:cNvPr>
          <p:cNvGrpSpPr/>
          <p:nvPr/>
        </p:nvGrpSpPr>
        <p:grpSpPr>
          <a:xfrm>
            <a:off x="3586992" y="4759442"/>
            <a:ext cx="1545012" cy="319596"/>
            <a:chOff x="3016098" y="2411398"/>
            <a:chExt cx="1545012" cy="31959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5794682-D11B-4C97-AC51-915607C5E658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1CEF32-3114-4DE1-8F03-9E39D5853EC0}"/>
                </a:ext>
              </a:extLst>
            </p:cNvPr>
            <p:cNvSpPr txBox="1"/>
            <p:nvPr/>
          </p:nvSpPr>
          <p:spPr>
            <a:xfrm>
              <a:off x="3016098" y="2414072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B2C3709-960C-4C85-8B08-A5E690636856}"/>
              </a:ext>
            </a:extLst>
          </p:cNvPr>
          <p:cNvGrpSpPr/>
          <p:nvPr/>
        </p:nvGrpSpPr>
        <p:grpSpPr>
          <a:xfrm>
            <a:off x="3576832" y="1552003"/>
            <a:ext cx="1588274" cy="319596"/>
            <a:chOff x="3015277" y="2411398"/>
            <a:chExt cx="1545012" cy="31959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7AC591-26FD-43B9-B3D2-4AD9241E72BB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A9B6C32-60B2-4E9A-A5C9-5D30BBE85969}"/>
                </a:ext>
              </a:extLst>
            </p:cNvPr>
            <p:cNvSpPr txBox="1"/>
            <p:nvPr/>
          </p:nvSpPr>
          <p:spPr>
            <a:xfrm>
              <a:off x="3015277" y="241139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Timer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544A21-7BE8-4E9B-9114-4B14274E428D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4365521" y="1859780"/>
            <a:ext cx="5448" cy="477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C72889-37BC-4437-AC04-8E58E509CDB3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356574" y="2645223"/>
            <a:ext cx="9106" cy="549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379028-58B6-4BDA-9E4D-2648024272B2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>
            <a:off x="4359498" y="4275674"/>
            <a:ext cx="0" cy="486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BB4E304-154F-461C-ACE8-54186539E7FA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>
            <a:off x="4358742" y="3475642"/>
            <a:ext cx="756" cy="492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5E2528-80DE-496E-B1E6-0D3D76ECBFF7}"/>
              </a:ext>
            </a:extLst>
          </p:cNvPr>
          <p:cNvCxnSpPr>
            <a:cxnSpLocks/>
          </p:cNvCxnSpPr>
          <p:nvPr/>
        </p:nvCxnSpPr>
        <p:spPr>
          <a:xfrm>
            <a:off x="4911051" y="3315844"/>
            <a:ext cx="15880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file storage png">
            <a:extLst>
              <a:ext uri="{FF2B5EF4-FFF2-40B4-BE49-F238E27FC236}">
                <a16:creationId xmlns:a16="http://schemas.microsoft.com/office/drawing/2014/main" id="{132C92BB-FA6C-4FFE-95F5-E64E430CA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755" y="2792952"/>
            <a:ext cx="907556" cy="104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3E10AD6-0FF3-487A-9187-ECDCADA47981}"/>
              </a:ext>
            </a:extLst>
          </p:cNvPr>
          <p:cNvCxnSpPr>
            <a:cxnSpLocks/>
            <a:endCxn id="1030" idx="1"/>
          </p:cNvCxnSpPr>
          <p:nvPr/>
        </p:nvCxnSpPr>
        <p:spPr>
          <a:xfrm>
            <a:off x="7620837" y="3315844"/>
            <a:ext cx="125191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28B3C12-8EEE-4B4D-830A-B52B0C11018F}"/>
              </a:ext>
            </a:extLst>
          </p:cNvPr>
          <p:cNvGrpSpPr/>
          <p:nvPr/>
        </p:nvGrpSpPr>
        <p:grpSpPr>
          <a:xfrm>
            <a:off x="1269475" y="4737517"/>
            <a:ext cx="1545012" cy="332376"/>
            <a:chOff x="3013049" y="2411398"/>
            <a:chExt cx="1545012" cy="33237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20DA8BA-2F3D-455D-B845-733B95C22FC1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6CA7FE-E29F-4784-BCB2-AE7FA55F5E19}"/>
                </a:ext>
              </a:extLst>
            </p:cNvPr>
            <p:cNvSpPr txBox="1"/>
            <p:nvPr/>
          </p:nvSpPr>
          <p:spPr>
            <a:xfrm>
              <a:off x="3013049" y="2435997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66054D8-BF7A-48F9-86E5-04F212B5302F}"/>
              </a:ext>
            </a:extLst>
          </p:cNvPr>
          <p:cNvCxnSpPr>
            <a:cxnSpLocks/>
          </p:cNvCxnSpPr>
          <p:nvPr/>
        </p:nvCxnSpPr>
        <p:spPr>
          <a:xfrm flipV="1">
            <a:off x="2027314" y="3956407"/>
            <a:ext cx="0" cy="781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A9B4BED-6C08-4671-AB3F-5B1B5B423262}"/>
              </a:ext>
            </a:extLst>
          </p:cNvPr>
          <p:cNvCxnSpPr>
            <a:cxnSpLocks/>
          </p:cNvCxnSpPr>
          <p:nvPr/>
        </p:nvCxnSpPr>
        <p:spPr>
          <a:xfrm flipV="1">
            <a:off x="2605922" y="4916004"/>
            <a:ext cx="52514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E18D036-7603-4949-8546-7E678513F81C}"/>
              </a:ext>
            </a:extLst>
          </p:cNvPr>
          <p:cNvCxnSpPr>
            <a:cxnSpLocks/>
          </p:cNvCxnSpPr>
          <p:nvPr/>
        </p:nvCxnSpPr>
        <p:spPr>
          <a:xfrm>
            <a:off x="2321518" y="5051580"/>
            <a:ext cx="577460" cy="560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633F292-784F-491E-A458-C2E83768A570}"/>
              </a:ext>
            </a:extLst>
          </p:cNvPr>
          <p:cNvGrpSpPr/>
          <p:nvPr/>
        </p:nvGrpSpPr>
        <p:grpSpPr>
          <a:xfrm>
            <a:off x="3918867" y="6105380"/>
            <a:ext cx="1545012" cy="332376"/>
            <a:chOff x="3016098" y="2398618"/>
            <a:chExt cx="1545012" cy="33237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C26453B-B696-468C-884D-6F637DCEDF4C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4FDD882-2D86-4D40-9898-B1C872C43609}"/>
                </a:ext>
              </a:extLst>
            </p:cNvPr>
            <p:cNvSpPr txBox="1"/>
            <p:nvPr/>
          </p:nvSpPr>
          <p:spPr>
            <a:xfrm>
              <a:off x="3016098" y="239861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latin typeface="Arial" panose="020B0604020202020204" pitchFamily="34" charset="0"/>
                  <a:cs typeface="Arial" panose="020B0604020202020204" pitchFamily="34" charset="0"/>
                </a:rPr>
                <a:t>Logs Centre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4D0AECD-854A-4846-90DD-B74A727F2093}"/>
              </a:ext>
            </a:extLst>
          </p:cNvPr>
          <p:cNvGrpSpPr/>
          <p:nvPr/>
        </p:nvGrpSpPr>
        <p:grpSpPr>
          <a:xfrm>
            <a:off x="5538714" y="6105380"/>
            <a:ext cx="1545012" cy="332376"/>
            <a:chOff x="3016098" y="2398618"/>
            <a:chExt cx="1545012" cy="332376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FB28238-29E7-4F27-8400-9AA146BA43FD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5352868-EF6D-41BB-9D0A-009E4615865C}"/>
                </a:ext>
              </a:extLst>
            </p:cNvPr>
            <p:cNvSpPr txBox="1"/>
            <p:nvPr/>
          </p:nvSpPr>
          <p:spPr>
            <a:xfrm>
              <a:off x="3016098" y="239861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latin typeface="Arial" panose="020B0604020202020204" pitchFamily="34" charset="0"/>
                  <a:cs typeface="Arial" panose="020B0604020202020204" pitchFamily="34" charset="0"/>
                </a:rPr>
                <a:t>Commons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90EAD8C-7348-420B-A39B-8380A4FA7C6F}"/>
              </a:ext>
            </a:extLst>
          </p:cNvPr>
          <p:cNvCxnSpPr>
            <a:cxnSpLocks/>
          </p:cNvCxnSpPr>
          <p:nvPr/>
        </p:nvCxnSpPr>
        <p:spPr>
          <a:xfrm>
            <a:off x="5252265" y="6277958"/>
            <a:ext cx="49806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rc 99">
            <a:extLst>
              <a:ext uri="{FF2B5EF4-FFF2-40B4-BE49-F238E27FC236}">
                <a16:creationId xmlns:a16="http://schemas.microsoft.com/office/drawing/2014/main" id="{1A343BD0-1BDC-48D4-9FE8-C4BEB5E28917}"/>
              </a:ext>
            </a:extLst>
          </p:cNvPr>
          <p:cNvSpPr/>
          <p:nvPr/>
        </p:nvSpPr>
        <p:spPr>
          <a:xfrm rot="2745644">
            <a:off x="5889180" y="5341978"/>
            <a:ext cx="842913" cy="955513"/>
          </a:xfrm>
          <a:prstGeom prst="arc">
            <a:avLst>
              <a:gd name="adj1" fmla="val 15801240"/>
              <a:gd name="adj2" fmla="val 0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" name="Arc 104">
            <a:extLst>
              <a:ext uri="{FF2B5EF4-FFF2-40B4-BE49-F238E27FC236}">
                <a16:creationId xmlns:a16="http://schemas.microsoft.com/office/drawing/2014/main" id="{99CCE7BB-2DE2-464C-931B-B8B3FC7493D0}"/>
              </a:ext>
            </a:extLst>
          </p:cNvPr>
          <p:cNvSpPr/>
          <p:nvPr/>
        </p:nvSpPr>
        <p:spPr>
          <a:xfrm rot="18854356" flipH="1">
            <a:off x="5889179" y="5355117"/>
            <a:ext cx="842913" cy="955513"/>
          </a:xfrm>
          <a:prstGeom prst="arc">
            <a:avLst>
              <a:gd name="adj1" fmla="val 15801240"/>
              <a:gd name="adj2" fmla="val 0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3759134-C59E-46C2-94DA-5E0B8E55DF5B}"/>
              </a:ext>
            </a:extLst>
          </p:cNvPr>
          <p:cNvCxnSpPr>
            <a:cxnSpLocks/>
          </p:cNvCxnSpPr>
          <p:nvPr/>
        </p:nvCxnSpPr>
        <p:spPr>
          <a:xfrm>
            <a:off x="6310635" y="5441511"/>
            <a:ext cx="0" cy="68791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26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B1E03F7C-3935-4186-ABD0-8F9DE294E881}"/>
              </a:ext>
            </a:extLst>
          </p:cNvPr>
          <p:cNvSpPr/>
          <p:nvPr/>
        </p:nvSpPr>
        <p:spPr>
          <a:xfrm>
            <a:off x="2150808" y="5416272"/>
            <a:ext cx="5781040" cy="77474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CA7DBD-73C3-41F1-A1DA-C426A44B7068}"/>
              </a:ext>
            </a:extLst>
          </p:cNvPr>
          <p:cNvSpPr/>
          <p:nvPr/>
        </p:nvSpPr>
        <p:spPr>
          <a:xfrm>
            <a:off x="323152" y="243048"/>
            <a:ext cx="3124200" cy="236160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33D0E61-2B99-4B1F-B311-830B1378D547}"/>
              </a:ext>
            </a:extLst>
          </p:cNvPr>
          <p:cNvGrpSpPr/>
          <p:nvPr/>
        </p:nvGrpSpPr>
        <p:grpSpPr>
          <a:xfrm>
            <a:off x="414015" y="765857"/>
            <a:ext cx="1545012" cy="650353"/>
            <a:chOff x="3593015" y="3956407"/>
            <a:chExt cx="1545012" cy="65035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3EBE094-0049-4C60-B85A-37C2A2E2F496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4A0F36E-2600-4A7D-86D5-9D3F21ABF525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185A15-3462-426D-B6F4-569670CF52C8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D480613-7DEC-431E-9A65-66F0F755EEDC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8704E78-D5B6-4783-97BF-542E4E09D7A7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2F77E8-EF94-41C5-AB04-ABC6874AB131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874011B-3067-4BCF-A2CD-5C7647AFB4CE}"/>
              </a:ext>
            </a:extLst>
          </p:cNvPr>
          <p:cNvGrpSpPr/>
          <p:nvPr/>
        </p:nvGrpSpPr>
        <p:grpSpPr>
          <a:xfrm>
            <a:off x="1747413" y="777605"/>
            <a:ext cx="1545012" cy="650353"/>
            <a:chOff x="3593015" y="3956407"/>
            <a:chExt cx="1545012" cy="65035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4947E98-4C0B-4AAE-B919-1580712EE2DC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186FE20-291E-47CA-ADC3-DAC614D87849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600B1E6-FFEB-4D31-810F-40D370AB5555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3E2652E-19AF-456F-872A-9CAE836F3738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171984D-2F3B-408D-9D69-055A70B80047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A5B4CD-3AAC-44C4-ADBB-CC16E80B48C6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C18EE3-ED4C-44DE-8E54-79F1FF7ACF6D}"/>
              </a:ext>
            </a:extLst>
          </p:cNvPr>
          <p:cNvGrpSpPr/>
          <p:nvPr/>
        </p:nvGrpSpPr>
        <p:grpSpPr>
          <a:xfrm>
            <a:off x="414015" y="1582721"/>
            <a:ext cx="1545012" cy="650353"/>
            <a:chOff x="3593015" y="3956407"/>
            <a:chExt cx="1545012" cy="65035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BF31315-AFFF-410C-BEA6-286F087CE9C1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D4F7B34-58CA-4B86-B1F3-FFBC542EEC8F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74C913-6957-4047-BA38-D9D63F548C83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B511C27-3245-4BF9-95DF-0EFFFE1AC546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0F461AB-8EB3-4F31-9701-3366C4B8823F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374904-020B-4A1A-984F-D6B58E57A8DE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402529-F6CF-40BC-8051-288639495193}"/>
              </a:ext>
            </a:extLst>
          </p:cNvPr>
          <p:cNvGrpSpPr/>
          <p:nvPr/>
        </p:nvGrpSpPr>
        <p:grpSpPr>
          <a:xfrm>
            <a:off x="1743686" y="1600120"/>
            <a:ext cx="1545012" cy="650353"/>
            <a:chOff x="3593015" y="3956407"/>
            <a:chExt cx="1545012" cy="6503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9749F56-0D0C-4625-BAEB-C1CE09E080F8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B20CF73-2AC0-4D43-82C4-27E042EF7B26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455FAD-6EE0-4624-B024-EB73860973BF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77A3D37-F6E1-4730-802F-48BFEDCFBA12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276431F-FAEF-435C-92F3-5F1EAFFA267E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0176AAC-F391-4010-B74F-B3BB1AFA5EE7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F0E62E0-CE29-41A2-8575-D610C0035AAB}"/>
              </a:ext>
            </a:extLst>
          </p:cNvPr>
          <p:cNvSpPr txBox="1"/>
          <p:nvPr/>
        </p:nvSpPr>
        <p:spPr>
          <a:xfrm>
            <a:off x="1321372" y="224837"/>
            <a:ext cx="1545012" cy="36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/>
              <a:t>WordBank 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AB7E47-F518-458D-8DCF-6BDC17307B8D}"/>
              </a:ext>
            </a:extLst>
          </p:cNvPr>
          <p:cNvSpPr/>
          <p:nvPr/>
        </p:nvSpPr>
        <p:spPr>
          <a:xfrm>
            <a:off x="4075304" y="249511"/>
            <a:ext cx="3124200" cy="2361609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A851A2E-2072-4B0F-AC31-CF86956E311C}"/>
              </a:ext>
            </a:extLst>
          </p:cNvPr>
          <p:cNvGrpSpPr/>
          <p:nvPr/>
        </p:nvGrpSpPr>
        <p:grpSpPr>
          <a:xfrm>
            <a:off x="4166167" y="772320"/>
            <a:ext cx="1545012" cy="650353"/>
            <a:chOff x="3593015" y="3956407"/>
            <a:chExt cx="1545012" cy="650353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B6D480E-65EF-4BFC-AB5C-4389166D8AC4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E4CC0FF-C7FD-4BA0-B032-DF1BD05EA160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6903273-661B-4B35-832B-A098726DF900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0ABEA12-07BD-4E62-81E4-72761BCF6821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353D20B-3C60-4BBE-8FCB-4B67861F0239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315703F-B583-4ED8-AC55-4BCEFF76A873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A037BB3-0C4A-4A21-A769-F53A319288A8}"/>
              </a:ext>
            </a:extLst>
          </p:cNvPr>
          <p:cNvGrpSpPr/>
          <p:nvPr/>
        </p:nvGrpSpPr>
        <p:grpSpPr>
          <a:xfrm>
            <a:off x="5499565" y="784068"/>
            <a:ext cx="1545012" cy="650353"/>
            <a:chOff x="3593015" y="3956407"/>
            <a:chExt cx="1545012" cy="650353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53148BA-5B2C-435B-8329-940BD2D04EE4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BB1A669-F23D-42B9-9212-E61703FD7916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8EBDDCA-81FE-4A0F-B775-42A0C4B2B20F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19CD8BC-E022-40BB-9F01-EAFAF46FB158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29E65D3-05A8-465C-BBEF-E4BDD02BD894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2802AFA-71BE-4D55-96AE-8B6EB32C6218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45E2774-6C30-4FA8-8FBA-F84656DEB2FD}"/>
              </a:ext>
            </a:extLst>
          </p:cNvPr>
          <p:cNvGrpSpPr/>
          <p:nvPr/>
        </p:nvGrpSpPr>
        <p:grpSpPr>
          <a:xfrm>
            <a:off x="4166167" y="1589184"/>
            <a:ext cx="1545012" cy="650353"/>
            <a:chOff x="3593015" y="3956407"/>
            <a:chExt cx="1545012" cy="650353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6E90A56-8979-408B-96FC-B8D476974A86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AD860B0-726A-4D40-99D0-CBA307D545E6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F62EB53-7882-41EA-936D-B3D84D52AAF3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0D4E602-8E5A-4402-AA2E-DA685DA1C688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30012F3-CE81-497A-AD2D-C21692F4A71A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AD0BBAE-BCB9-46B9-9BA8-C53E22FEF6B5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A869812-24B9-4E41-BC34-4CFE66BA782A}"/>
              </a:ext>
            </a:extLst>
          </p:cNvPr>
          <p:cNvGrpSpPr/>
          <p:nvPr/>
        </p:nvGrpSpPr>
        <p:grpSpPr>
          <a:xfrm>
            <a:off x="5495838" y="1606583"/>
            <a:ext cx="1545012" cy="650353"/>
            <a:chOff x="3593015" y="3956407"/>
            <a:chExt cx="1545012" cy="650353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3688239-1C58-4A04-A48B-EE8F8E905AF7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4F15A97-E69C-42FB-B9D7-7D1E0DCCA769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11E4C49-ECAE-46D5-A2DF-73930B580278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C10644DB-E214-4C47-9314-DE56F39DBB7E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9374BEC-4804-4D3E-99C0-78543C5C2F86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910D391-DC49-4111-A27F-E18240DEF597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AE1C2EA8-E48F-435A-A478-643F74486C68}"/>
              </a:ext>
            </a:extLst>
          </p:cNvPr>
          <p:cNvSpPr txBox="1"/>
          <p:nvPr/>
        </p:nvSpPr>
        <p:spPr>
          <a:xfrm>
            <a:off x="5073524" y="231300"/>
            <a:ext cx="1545012" cy="36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/>
              <a:t>WordBank 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16B2A8-5932-4ED6-9B0E-35A049158DBB}"/>
              </a:ext>
            </a:extLst>
          </p:cNvPr>
          <p:cNvSpPr/>
          <p:nvPr/>
        </p:nvSpPr>
        <p:spPr>
          <a:xfrm>
            <a:off x="7751290" y="261259"/>
            <a:ext cx="3124200" cy="236160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E9999E9-BE76-4FDD-8B73-7FE15145E2DB}"/>
              </a:ext>
            </a:extLst>
          </p:cNvPr>
          <p:cNvGrpSpPr/>
          <p:nvPr/>
        </p:nvGrpSpPr>
        <p:grpSpPr>
          <a:xfrm>
            <a:off x="7842153" y="784068"/>
            <a:ext cx="1545012" cy="650353"/>
            <a:chOff x="3593015" y="3956407"/>
            <a:chExt cx="1545012" cy="650353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3A5994E-BC42-4F9D-AFC8-1667A4A3D39C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C51B4E7-B6F1-4F7A-9326-D5F66CCCC87B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63B404E-B6CA-4238-8E6C-EE0EB08C183C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1EA5C31-D736-4D23-923B-0C0A616E2E68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EC4886A-0DDF-460D-9520-B39A979C8204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FDF9D74-668C-42D0-B55B-61D08E7FEF53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7E04E84-EC2A-48D9-B8A9-023CF45FC17E}"/>
              </a:ext>
            </a:extLst>
          </p:cNvPr>
          <p:cNvGrpSpPr/>
          <p:nvPr/>
        </p:nvGrpSpPr>
        <p:grpSpPr>
          <a:xfrm>
            <a:off x="9175551" y="795816"/>
            <a:ext cx="1545012" cy="650353"/>
            <a:chOff x="3593015" y="3956407"/>
            <a:chExt cx="1545012" cy="65035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1841202-8B77-43EE-AC29-B52B44C86766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365D775-3127-42CF-A610-01E710658C9F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A212D81-FCC6-4D21-8CFF-A77A3DED3539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1BC5458-207E-4760-85F0-56680A30228B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435C2B2-6E23-46BF-9E7A-62FA1085863E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84EF7A1-BB8C-496A-B610-DB15B8E6EAA8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AE0FE47-FE6E-4CAD-BE3B-488ABEEC90DA}"/>
              </a:ext>
            </a:extLst>
          </p:cNvPr>
          <p:cNvGrpSpPr/>
          <p:nvPr/>
        </p:nvGrpSpPr>
        <p:grpSpPr>
          <a:xfrm>
            <a:off x="7842153" y="1600932"/>
            <a:ext cx="1545012" cy="650353"/>
            <a:chOff x="3593015" y="3956407"/>
            <a:chExt cx="1545012" cy="65035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83CC1E3-6939-4279-A36D-4BD130D86A9E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1747F9C-323E-42A2-8C18-C487AA13BDEF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E91A6E3-7F60-4F7D-B4F4-0F7D2E41DA75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74E932CD-2176-4FC5-B18F-D1CECAB7E531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163C33D-E5DF-40C8-98BE-53D76CBCF59E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75F1798-CA40-4AC3-A25B-84642255CCB6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6244D83-0412-4D02-AB15-1148E54801A3}"/>
              </a:ext>
            </a:extLst>
          </p:cNvPr>
          <p:cNvGrpSpPr/>
          <p:nvPr/>
        </p:nvGrpSpPr>
        <p:grpSpPr>
          <a:xfrm>
            <a:off x="9171824" y="1618331"/>
            <a:ext cx="1545012" cy="650353"/>
            <a:chOff x="3593015" y="3956407"/>
            <a:chExt cx="1545012" cy="650353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F160AAF-EC1E-418F-81FD-C2818FACF9BD}"/>
                </a:ext>
              </a:extLst>
            </p:cNvPr>
            <p:cNvGrpSpPr/>
            <p:nvPr/>
          </p:nvGrpSpPr>
          <p:grpSpPr>
            <a:xfrm>
              <a:off x="3593015" y="3956407"/>
              <a:ext cx="1545012" cy="319596"/>
              <a:chOff x="3016098" y="2411398"/>
              <a:chExt cx="1545012" cy="319596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B5445EA-4901-43F1-9507-7449AA6D7C42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F1687B6-A344-4DE6-899E-EFB3EF8BF615}"/>
                  </a:ext>
                </a:extLst>
              </p:cNvPr>
              <p:cNvSpPr txBox="1"/>
              <p:nvPr/>
            </p:nvSpPr>
            <p:spPr>
              <a:xfrm>
                <a:off x="3016098" y="2411398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Word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91F00607-151E-41C2-BD39-198A508B2E61}"/>
                </a:ext>
              </a:extLst>
            </p:cNvPr>
            <p:cNvGrpSpPr/>
            <p:nvPr/>
          </p:nvGrpSpPr>
          <p:grpSpPr>
            <a:xfrm>
              <a:off x="3593015" y="4275674"/>
              <a:ext cx="1545012" cy="331086"/>
              <a:chOff x="3016098" y="2411398"/>
              <a:chExt cx="1545012" cy="331086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96DBFCC-67B2-43A2-B6F1-9EFB9A3DE0E2}"/>
                  </a:ext>
                </a:extLst>
              </p:cNvPr>
              <p:cNvSpPr/>
              <p:nvPr/>
            </p:nvSpPr>
            <p:spPr>
              <a:xfrm>
                <a:off x="3227713" y="2411398"/>
                <a:ext cx="1121783" cy="31959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CB7EB75-094E-4DD0-AD5B-C6653B1A5AEB}"/>
                  </a:ext>
                </a:extLst>
              </p:cNvPr>
              <p:cNvSpPr txBox="1"/>
              <p:nvPr/>
            </p:nvSpPr>
            <p:spPr>
              <a:xfrm>
                <a:off x="3016098" y="2434707"/>
                <a:ext cx="1545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Meaning</a:t>
                </a:r>
              </a:p>
            </p:txBody>
          </p:sp>
        </p:grp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AFD5AA1E-D851-457E-A56B-8BFC2B1A8CE3}"/>
              </a:ext>
            </a:extLst>
          </p:cNvPr>
          <p:cNvSpPr txBox="1"/>
          <p:nvPr/>
        </p:nvSpPr>
        <p:spPr>
          <a:xfrm>
            <a:off x="8749510" y="243048"/>
            <a:ext cx="1545012" cy="36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/>
              <a:t>WordBank 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043C378-2CEC-44CA-8E14-4ED1AD1F0FF8}"/>
              </a:ext>
            </a:extLst>
          </p:cNvPr>
          <p:cNvSpPr txBox="1"/>
          <p:nvPr/>
        </p:nvSpPr>
        <p:spPr>
          <a:xfrm>
            <a:off x="3648644" y="3318193"/>
            <a:ext cx="2848841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i="1" u="sng" dirty="0">
                <a:latin typeface="Bahnschrift" panose="020B0502040204020203" pitchFamily="34" charset="0"/>
              </a:rPr>
              <a:t>Choose a </a:t>
            </a:r>
            <a:r>
              <a:rPr lang="en-SG" b="1" i="1" u="sng" dirty="0">
                <a:latin typeface="Bahnschrift" panose="020B0502040204020203" pitchFamily="34" charset="0"/>
              </a:rPr>
              <a:t>WORDBANK!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8B3C558-5829-4D07-B7F9-9F62A0E7424D}"/>
              </a:ext>
            </a:extLst>
          </p:cNvPr>
          <p:cNvSpPr txBox="1"/>
          <p:nvPr/>
        </p:nvSpPr>
        <p:spPr>
          <a:xfrm>
            <a:off x="3638484" y="4574745"/>
            <a:ext cx="284884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i="1" u="sng" dirty="0">
                <a:solidFill>
                  <a:schemeClr val="tx1"/>
                </a:solidFill>
                <a:latin typeface="Bahnschrift" panose="020B0502040204020203" pitchFamily="34" charset="0"/>
              </a:rPr>
              <a:t>Choose a </a:t>
            </a:r>
            <a:r>
              <a:rPr lang="en-SG" b="1" i="1" u="sng" dirty="0">
                <a:solidFill>
                  <a:schemeClr val="tx1"/>
                </a:solidFill>
                <a:latin typeface="Bahnschrift" panose="020B0502040204020203" pitchFamily="34" charset="0"/>
              </a:rPr>
              <a:t>DIFFICULTY!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B29D7D31-9C0A-48AD-9EEA-66DCED675574}"/>
              </a:ext>
            </a:extLst>
          </p:cNvPr>
          <p:cNvSpPr/>
          <p:nvPr/>
        </p:nvSpPr>
        <p:spPr>
          <a:xfrm>
            <a:off x="2919181" y="5576357"/>
            <a:ext cx="931160" cy="4614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EASY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43364AC7-4018-4312-88CC-F14F1EBE72E1}"/>
              </a:ext>
            </a:extLst>
          </p:cNvPr>
          <p:cNvSpPr/>
          <p:nvPr/>
        </p:nvSpPr>
        <p:spPr>
          <a:xfrm>
            <a:off x="4678139" y="5594791"/>
            <a:ext cx="1117683" cy="4614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MEDIUM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23D7C16D-3EA9-44D2-8321-EF1BCAB41E4C}"/>
              </a:ext>
            </a:extLst>
          </p:cNvPr>
          <p:cNvSpPr/>
          <p:nvPr/>
        </p:nvSpPr>
        <p:spPr>
          <a:xfrm>
            <a:off x="6558445" y="5589980"/>
            <a:ext cx="1117683" cy="4614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HARD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CC8678F0-27C0-4874-AEE6-C84758354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67" y="5542902"/>
            <a:ext cx="565266" cy="565266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5701A672-886B-4310-A4F6-29EAC0ED03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57" y="5528499"/>
            <a:ext cx="565266" cy="565266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CF64E74B-9F90-4E80-9A77-9FF7A4A4BC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019" y="5533848"/>
            <a:ext cx="565266" cy="565266"/>
          </a:xfrm>
          <a:prstGeom prst="rect">
            <a:avLst/>
          </a:prstGeom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46124230-936D-4277-97D9-344B77949C1D}"/>
              </a:ext>
            </a:extLst>
          </p:cNvPr>
          <p:cNvSpPr/>
          <p:nvPr/>
        </p:nvSpPr>
        <p:spPr>
          <a:xfrm>
            <a:off x="224916" y="172720"/>
            <a:ext cx="11794364" cy="26385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97DD977-3BBC-4AC3-9213-7783D7252274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5073065" y="2816821"/>
            <a:ext cx="0" cy="50137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69906AC-7B9E-4E24-802B-E30A22B6592C}"/>
              </a:ext>
            </a:extLst>
          </p:cNvPr>
          <p:cNvCxnSpPr>
            <a:cxnSpLocks/>
            <a:endCxn id="124" idx="2"/>
          </p:cNvCxnSpPr>
          <p:nvPr/>
        </p:nvCxnSpPr>
        <p:spPr>
          <a:xfrm flipV="1">
            <a:off x="5051488" y="4944077"/>
            <a:ext cx="11417" cy="4721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BE0B139-E645-4104-B242-DB04E5C17D40}"/>
              </a:ext>
            </a:extLst>
          </p:cNvPr>
          <p:cNvCxnSpPr>
            <a:cxnSpLocks/>
          </p:cNvCxnSpPr>
          <p:nvPr/>
        </p:nvCxnSpPr>
        <p:spPr>
          <a:xfrm>
            <a:off x="6558445" y="3502859"/>
            <a:ext cx="1213955" cy="40430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42F7751-0051-4A88-85AF-5778F913DFDA}"/>
              </a:ext>
            </a:extLst>
          </p:cNvPr>
          <p:cNvCxnSpPr>
            <a:cxnSpLocks/>
          </p:cNvCxnSpPr>
          <p:nvPr/>
        </p:nvCxnSpPr>
        <p:spPr>
          <a:xfrm flipV="1">
            <a:off x="6558445" y="4300961"/>
            <a:ext cx="1213955" cy="33628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AEEB2F11-EA8D-4031-85A2-8D36C9631DB8}"/>
              </a:ext>
            </a:extLst>
          </p:cNvPr>
          <p:cNvSpPr txBox="1"/>
          <p:nvPr/>
        </p:nvSpPr>
        <p:spPr>
          <a:xfrm>
            <a:off x="10799661" y="1563788"/>
            <a:ext cx="1481329" cy="369332"/>
          </a:xfrm>
          <a:prstGeom prst="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b="1" i="1" dirty="0">
                <a:solidFill>
                  <a:schemeClr val="tx1"/>
                </a:solidFill>
                <a:latin typeface="Bahnschrift" panose="020B0502040204020203" pitchFamily="34" charset="0"/>
              </a:rPr>
              <a:t> .  .  .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F8C63A8-1CD6-4ADE-ABC0-F1BAC842DF32}"/>
              </a:ext>
            </a:extLst>
          </p:cNvPr>
          <p:cNvSpPr/>
          <p:nvPr/>
        </p:nvSpPr>
        <p:spPr>
          <a:xfrm>
            <a:off x="8003876" y="3285663"/>
            <a:ext cx="233589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   </a:t>
            </a:r>
          </a:p>
          <a:p>
            <a:pPr algn="ctr"/>
            <a:r>
              <a:rPr lang="en-US" sz="54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GAME!</a:t>
            </a:r>
          </a:p>
        </p:txBody>
      </p:sp>
      <p:pic>
        <p:nvPicPr>
          <p:cNvPr id="183" name="Picture 182">
            <a:extLst>
              <a:ext uri="{FF2B5EF4-FFF2-40B4-BE49-F238E27FC236}">
                <a16:creationId xmlns:a16="http://schemas.microsoft.com/office/drawing/2014/main" id="{787E123F-6B2C-448E-96C8-18EE9A3CDF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787" y="3465856"/>
            <a:ext cx="643470" cy="64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2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D66293-627E-4E1F-B26C-600CF8A74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80" t="8607" r="28893" b="62194"/>
          <a:stretch/>
        </p:blipFill>
        <p:spPr>
          <a:xfrm>
            <a:off x="1661892" y="2128025"/>
            <a:ext cx="7025833" cy="20024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120F3F-FB0A-4756-83D2-177BA8E88522}"/>
              </a:ext>
            </a:extLst>
          </p:cNvPr>
          <p:cNvSpPr/>
          <p:nvPr/>
        </p:nvSpPr>
        <p:spPr>
          <a:xfrm>
            <a:off x="4321465" y="2481535"/>
            <a:ext cx="4366260" cy="647700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78971F-68DD-4F67-BB56-8B3E58126967}"/>
              </a:ext>
            </a:extLst>
          </p:cNvPr>
          <p:cNvSpPr/>
          <p:nvPr/>
        </p:nvSpPr>
        <p:spPr>
          <a:xfrm>
            <a:off x="6894576" y="2365248"/>
            <a:ext cx="1664208" cy="3169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Enter commands here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0C729D-8AEF-461A-89F1-897ED454F322}"/>
              </a:ext>
            </a:extLst>
          </p:cNvPr>
          <p:cNvSpPr/>
          <p:nvPr/>
        </p:nvSpPr>
        <p:spPr>
          <a:xfrm>
            <a:off x="1729739" y="3297937"/>
            <a:ext cx="6957985" cy="83250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BB2EE2-C2D1-45BE-9502-622B0344DFA6}"/>
              </a:ext>
            </a:extLst>
          </p:cNvPr>
          <p:cNvSpPr/>
          <p:nvPr/>
        </p:nvSpPr>
        <p:spPr>
          <a:xfrm>
            <a:off x="6151880" y="3177945"/>
            <a:ext cx="2320544" cy="316992"/>
          </a:xfrm>
          <a:prstGeom prst="roundRect">
            <a:avLst/>
          </a:prstGeom>
          <a:solidFill>
            <a:srgbClr val="F8626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Command feedback shown here</a:t>
            </a:r>
          </a:p>
        </p:txBody>
      </p:sp>
    </p:spTree>
    <p:extLst>
      <p:ext uri="{BB962C8B-B14F-4D97-AF65-F5344CB8AC3E}">
        <p14:creationId xmlns:p14="http://schemas.microsoft.com/office/powerpoint/2010/main" val="231057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8E70C89-518A-4892-9917-2B93C98F51A4}"/>
              </a:ext>
            </a:extLst>
          </p:cNvPr>
          <p:cNvGrpSpPr/>
          <p:nvPr/>
        </p:nvGrpSpPr>
        <p:grpSpPr>
          <a:xfrm>
            <a:off x="2036740" y="398940"/>
            <a:ext cx="7025561" cy="5342455"/>
            <a:chOff x="2036740" y="398940"/>
            <a:chExt cx="7025561" cy="53424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4DD00A-E08B-417E-AC21-40627E39F7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438" t="5088" r="17939" b="17446"/>
            <a:stretch/>
          </p:blipFill>
          <p:spPr>
            <a:xfrm>
              <a:off x="2036740" y="428731"/>
              <a:ext cx="7025561" cy="531266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FF7E47A-65A9-4DC1-99E0-24DBC775B7E2}"/>
                </a:ext>
              </a:extLst>
            </p:cNvPr>
            <p:cNvSpPr/>
            <p:nvPr/>
          </p:nvSpPr>
          <p:spPr>
            <a:xfrm>
              <a:off x="2835565" y="604520"/>
              <a:ext cx="6226736" cy="378460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9043589-7509-4524-BD2E-3AEBC955D646}"/>
                </a:ext>
              </a:extLst>
            </p:cNvPr>
            <p:cNvSpPr/>
            <p:nvPr/>
          </p:nvSpPr>
          <p:spPr>
            <a:xfrm>
              <a:off x="6521196" y="398940"/>
              <a:ext cx="2373332" cy="26653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Time left for current 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Card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B424D03-937E-4350-93BE-46A2A9A82854}"/>
                </a:ext>
              </a:extLst>
            </p:cNvPr>
            <p:cNvSpPr/>
            <p:nvPr/>
          </p:nvSpPr>
          <p:spPr>
            <a:xfrm>
              <a:off x="2036740" y="2339340"/>
              <a:ext cx="7025561" cy="180127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766E8AA-EDB2-44A1-8DAB-0AB33DA3D60D}"/>
                </a:ext>
              </a:extLst>
            </p:cNvPr>
            <p:cNvSpPr/>
            <p:nvPr/>
          </p:nvSpPr>
          <p:spPr>
            <a:xfrm>
              <a:off x="6521196" y="2115312"/>
              <a:ext cx="2259244" cy="470200"/>
            </a:xfrm>
            <a:prstGeom prst="roundRect">
              <a:avLst/>
            </a:prstGeom>
            <a:solidFill>
              <a:srgbClr val="F8626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Current Card’s 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Meaning 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(to guess)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81EF87A-B785-4CA7-BFD9-C7BF15E8B5E6}"/>
                </a:ext>
              </a:extLst>
            </p:cNvPr>
            <p:cNvSpPr/>
            <p:nvPr/>
          </p:nvSpPr>
          <p:spPr>
            <a:xfrm>
              <a:off x="2036740" y="3941871"/>
              <a:ext cx="7025561" cy="1799523"/>
            </a:xfrm>
            <a:prstGeom prst="roundRect">
              <a:avLst/>
            </a:pr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6246187-491A-4321-B02D-723C96372416}"/>
                </a:ext>
              </a:extLst>
            </p:cNvPr>
            <p:cNvSpPr/>
            <p:nvPr/>
          </p:nvSpPr>
          <p:spPr>
            <a:xfrm>
              <a:off x="6578240" y="3705634"/>
              <a:ext cx="2259244" cy="48241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Current Card’s</a:t>
              </a:r>
            </a:p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hangman-style 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Hints</a:t>
              </a:r>
              <a:endPara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34803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</TotalTime>
  <Words>97</Words>
  <Application>Microsoft Office PowerPoint</Application>
  <PresentationFormat>Widescreen</PresentationFormat>
  <Paragraphs>60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Bahnschrift</vt:lpstr>
      <vt:lpstr>Bahnschrift Light Condensed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Koh Yi Da</dc:creator>
  <cp:lastModifiedBy>Koh Yi Da</cp:lastModifiedBy>
  <cp:revision>17</cp:revision>
  <dcterms:created xsi:type="dcterms:W3CDTF">2019-10-23T09:42:04Z</dcterms:created>
  <dcterms:modified xsi:type="dcterms:W3CDTF">2019-10-29T19:57:42Z</dcterms:modified>
</cp:coreProperties>
</file>