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1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UserGuideGameSessionDiagram2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0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UserGuideGameOverDiagram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89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UI 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1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03F7C-3935-4186-ABD0-8F9DE294E881}"/>
              </a:ext>
            </a:extLst>
          </p:cNvPr>
          <p:cNvSpPr/>
          <p:nvPr/>
        </p:nvSpPr>
        <p:spPr>
          <a:xfrm>
            <a:off x="2150808" y="5416272"/>
            <a:ext cx="5781040" cy="774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CA7DBD-73C3-41F1-A1DA-C426A44B7068}"/>
              </a:ext>
            </a:extLst>
          </p:cNvPr>
          <p:cNvSpPr/>
          <p:nvPr/>
        </p:nvSpPr>
        <p:spPr>
          <a:xfrm>
            <a:off x="323152" y="243048"/>
            <a:ext cx="3124200" cy="236160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3D0E61-2B99-4B1F-B311-830B1378D547}"/>
              </a:ext>
            </a:extLst>
          </p:cNvPr>
          <p:cNvGrpSpPr/>
          <p:nvPr/>
        </p:nvGrpSpPr>
        <p:grpSpPr>
          <a:xfrm>
            <a:off x="414015" y="765857"/>
            <a:ext cx="1545012" cy="650353"/>
            <a:chOff x="3593015" y="3956407"/>
            <a:chExt cx="1545012" cy="6503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EBE094-0049-4C60-B85A-37C2A2E2F49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A0F36E-2600-4A7D-86D5-9D3F21ABF525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185A15-3462-426D-B6F4-569670CF52C8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480613-7DEC-431E-9A65-66F0F755EEDC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704E78-D5B6-4783-97BF-542E4E09D7A7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2F77E8-EF94-41C5-AB04-ABC6874AB131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74011B-3067-4BCF-A2CD-5C7647AFB4CE}"/>
              </a:ext>
            </a:extLst>
          </p:cNvPr>
          <p:cNvGrpSpPr/>
          <p:nvPr/>
        </p:nvGrpSpPr>
        <p:grpSpPr>
          <a:xfrm>
            <a:off x="1747413" y="777605"/>
            <a:ext cx="1545012" cy="650353"/>
            <a:chOff x="3593015" y="3956407"/>
            <a:chExt cx="1545012" cy="6503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947E98-4C0B-4AAE-B919-1580712EE2DC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186FE20-291E-47CA-ADC3-DAC614D8784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0B1E6-FFEB-4D31-810F-40D370AB555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E2652E-19AF-456F-872A-9CAE836F373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71984D-2F3B-408D-9D69-055A70B80047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A5B4CD-3AAC-44C4-ADBB-CC16E80B48C6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18EE3-ED4C-44DE-8E54-79F1FF7ACF6D}"/>
              </a:ext>
            </a:extLst>
          </p:cNvPr>
          <p:cNvGrpSpPr/>
          <p:nvPr/>
        </p:nvGrpSpPr>
        <p:grpSpPr>
          <a:xfrm>
            <a:off x="414015" y="1582721"/>
            <a:ext cx="1545012" cy="650353"/>
            <a:chOff x="3593015" y="3956407"/>
            <a:chExt cx="1545012" cy="6503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BF31315-AFFF-410C-BEA6-286F087CE9C1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D4F7B34-58CA-4B86-B1F3-FFBC542EEC8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74C913-6957-4047-BA38-D9D63F548C83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511C27-3245-4BF9-95DF-0EFFFE1AC546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0F461AB-8EB3-4F31-9701-3366C4B8823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374904-020B-4A1A-984F-D6B58E57A8DE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402529-F6CF-40BC-8051-288639495193}"/>
              </a:ext>
            </a:extLst>
          </p:cNvPr>
          <p:cNvGrpSpPr/>
          <p:nvPr/>
        </p:nvGrpSpPr>
        <p:grpSpPr>
          <a:xfrm>
            <a:off x="1743686" y="1600120"/>
            <a:ext cx="1545012" cy="650353"/>
            <a:chOff x="3593015" y="3956407"/>
            <a:chExt cx="1545012" cy="6503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749F56-0D0C-4625-BAEB-C1CE09E080F8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B20CF73-2AC0-4D43-82C4-27E042EF7B2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455FAD-6EE0-4624-B024-EB73860973BF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77A3D37-F6E1-4730-802F-48BFEDCFBA12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276431F-FAEF-435C-92F3-5F1EAFFA267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176AAC-F391-4010-B74F-B3BB1AFA5EE7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0E62E0-CE29-41A2-8575-D610C0035AAB}"/>
              </a:ext>
            </a:extLst>
          </p:cNvPr>
          <p:cNvSpPr txBox="1"/>
          <p:nvPr/>
        </p:nvSpPr>
        <p:spPr>
          <a:xfrm>
            <a:off x="1321372" y="224837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AB7E47-F518-458D-8DCF-6BDC17307B8D}"/>
              </a:ext>
            </a:extLst>
          </p:cNvPr>
          <p:cNvSpPr/>
          <p:nvPr/>
        </p:nvSpPr>
        <p:spPr>
          <a:xfrm>
            <a:off x="4075304" y="249511"/>
            <a:ext cx="3124200" cy="236160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851A2E-2072-4B0F-AC31-CF86956E311C}"/>
              </a:ext>
            </a:extLst>
          </p:cNvPr>
          <p:cNvGrpSpPr/>
          <p:nvPr/>
        </p:nvGrpSpPr>
        <p:grpSpPr>
          <a:xfrm>
            <a:off x="4166167" y="772320"/>
            <a:ext cx="1545012" cy="650353"/>
            <a:chOff x="3593015" y="3956407"/>
            <a:chExt cx="1545012" cy="65035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6D480E-65EF-4BFC-AB5C-4389166D8AC4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4CC0FF-C7FD-4BA0-B032-DF1BD05EA160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6903273-661B-4B35-832B-A098726DF900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0ABEA12-07BD-4E62-81E4-72761BCF682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53D20B-3C60-4BBE-8FCB-4B67861F023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15703F-B583-4ED8-AC55-4BCEFF76A873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037BB3-0C4A-4A21-A769-F53A319288A8}"/>
              </a:ext>
            </a:extLst>
          </p:cNvPr>
          <p:cNvGrpSpPr/>
          <p:nvPr/>
        </p:nvGrpSpPr>
        <p:grpSpPr>
          <a:xfrm>
            <a:off x="5499565" y="784068"/>
            <a:ext cx="1545012" cy="650353"/>
            <a:chOff x="3593015" y="3956407"/>
            <a:chExt cx="1545012" cy="65035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3148BA-5B2C-435B-8329-940BD2D04EE4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BB1A669-F23D-42B9-9212-E61703FD791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EBDDCA-81FE-4A0F-B775-42A0C4B2B20F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9CD8BC-E022-40BB-9F01-EAFAF46FB15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29E65D3-05A8-465C-BBEF-E4BDD02BD894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802AFA-71BE-4D55-96AE-8B6EB32C6218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5E2774-6C30-4FA8-8FBA-F84656DEB2FD}"/>
              </a:ext>
            </a:extLst>
          </p:cNvPr>
          <p:cNvGrpSpPr/>
          <p:nvPr/>
        </p:nvGrpSpPr>
        <p:grpSpPr>
          <a:xfrm>
            <a:off x="4166167" y="1589184"/>
            <a:ext cx="1545012" cy="650353"/>
            <a:chOff x="3593015" y="3956407"/>
            <a:chExt cx="1545012" cy="65035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6E90A56-8979-408B-96FC-B8D476974A8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AD860B0-726A-4D40-99D0-CBA307D545E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F62EB53-7882-41EA-936D-B3D84D52AAF3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0D4E602-8E5A-4402-AA2E-DA685DA1C68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0012F3-CE81-497A-AD2D-C21692F4A71A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D0BBAE-BCB9-46B9-9BA8-C53E22FEF6B5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869812-24B9-4E41-BC34-4CFE66BA782A}"/>
              </a:ext>
            </a:extLst>
          </p:cNvPr>
          <p:cNvGrpSpPr/>
          <p:nvPr/>
        </p:nvGrpSpPr>
        <p:grpSpPr>
          <a:xfrm>
            <a:off x="5495838" y="1606583"/>
            <a:ext cx="1545012" cy="650353"/>
            <a:chOff x="3593015" y="3956407"/>
            <a:chExt cx="1545012" cy="65035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3688239-1C58-4A04-A48B-EE8F8E905AF7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4F15A97-E69C-42FB-B9D7-7D1E0DCCA76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11E4C49-ECAE-46D5-A2DF-73930B580278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10644DB-E214-4C47-9314-DE56F39DBB7E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9374BEC-4804-4D3E-99C0-78543C5C2F8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10D391-DC49-4111-A27F-E18240DEF597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E1C2EA8-E48F-435A-A478-643F74486C68}"/>
              </a:ext>
            </a:extLst>
          </p:cNvPr>
          <p:cNvSpPr txBox="1"/>
          <p:nvPr/>
        </p:nvSpPr>
        <p:spPr>
          <a:xfrm>
            <a:off x="5073524" y="231300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16B2A8-5932-4ED6-9B0E-35A049158DBB}"/>
              </a:ext>
            </a:extLst>
          </p:cNvPr>
          <p:cNvSpPr/>
          <p:nvPr/>
        </p:nvSpPr>
        <p:spPr>
          <a:xfrm>
            <a:off x="7751290" y="261259"/>
            <a:ext cx="3124200" cy="23616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E9999E9-BE76-4FDD-8B73-7FE15145E2DB}"/>
              </a:ext>
            </a:extLst>
          </p:cNvPr>
          <p:cNvGrpSpPr/>
          <p:nvPr/>
        </p:nvGrpSpPr>
        <p:grpSpPr>
          <a:xfrm>
            <a:off x="7842153" y="784068"/>
            <a:ext cx="1545012" cy="650353"/>
            <a:chOff x="3593015" y="3956407"/>
            <a:chExt cx="1545012" cy="6503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3A5994E-BC42-4F9D-AFC8-1667A4A3D39C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51B4E7-B6F1-4F7A-9326-D5F66CCCC87B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3B404E-B6CA-4238-8E6C-EE0EB08C183C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1EA5C31-D736-4D23-923B-0C0A616E2E6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C4886A-0DDF-460D-9520-B39A979C8204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FDF9D74-668C-42D0-B55B-61D08E7FEF53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E04E84-EC2A-48D9-B8A9-023CF45FC17E}"/>
              </a:ext>
            </a:extLst>
          </p:cNvPr>
          <p:cNvGrpSpPr/>
          <p:nvPr/>
        </p:nvGrpSpPr>
        <p:grpSpPr>
          <a:xfrm>
            <a:off x="9175551" y="795816"/>
            <a:ext cx="1545012" cy="650353"/>
            <a:chOff x="3593015" y="3956407"/>
            <a:chExt cx="1545012" cy="65035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841202-8B77-43EE-AC29-B52B44C8676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365D775-3127-42CF-A610-01E710658C9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212D81-FCC6-4D21-8CFF-A77A3DED3539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BC5458-207E-4760-85F0-56680A30228B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435C2B2-6E23-46BF-9E7A-62FA1085863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84EF7A1-BB8C-496A-B610-DB15B8E6EAA8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AE0FE47-FE6E-4CAD-BE3B-488ABEEC90DA}"/>
              </a:ext>
            </a:extLst>
          </p:cNvPr>
          <p:cNvGrpSpPr/>
          <p:nvPr/>
        </p:nvGrpSpPr>
        <p:grpSpPr>
          <a:xfrm>
            <a:off x="7842153" y="1600932"/>
            <a:ext cx="1545012" cy="650353"/>
            <a:chOff x="3593015" y="3956407"/>
            <a:chExt cx="1545012" cy="6503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83CC1E3-6939-4279-A36D-4BD130D86A9E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1747F9C-323E-42A2-8C18-C487AA13BDE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91A6E3-7F60-4F7D-B4F4-0F7D2E41DA7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4E932CD-2176-4FC5-B18F-D1CECAB7E53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63C33D-E5DF-40C8-98BE-53D76CBCF59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75F1798-CA40-4AC3-A25B-84642255CCB6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244D83-0412-4D02-AB15-1148E54801A3}"/>
              </a:ext>
            </a:extLst>
          </p:cNvPr>
          <p:cNvGrpSpPr/>
          <p:nvPr/>
        </p:nvGrpSpPr>
        <p:grpSpPr>
          <a:xfrm>
            <a:off x="9171824" y="1618331"/>
            <a:ext cx="1545012" cy="650353"/>
            <a:chOff x="3593015" y="3956407"/>
            <a:chExt cx="1545012" cy="65035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160AAF-EC1E-418F-81FD-C2818FACF9BD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B5445EA-4901-43F1-9507-7449AA6D7C42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F1687B6-A344-4DE6-899E-EFB3EF8BF61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1F00607-151E-41C2-BD39-198A508B2E6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96DBFCC-67B2-43A2-B6F1-9EFB9A3DE0E2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7EB75-094E-4DD0-AD5B-C6653B1A5AEB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FD5AA1E-D851-457E-A56B-8BFC2B1A8CE3}"/>
              </a:ext>
            </a:extLst>
          </p:cNvPr>
          <p:cNvSpPr txBox="1"/>
          <p:nvPr/>
        </p:nvSpPr>
        <p:spPr>
          <a:xfrm>
            <a:off x="8749510" y="243048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043C378-2CEC-44CA-8E14-4ED1AD1F0FF8}"/>
              </a:ext>
            </a:extLst>
          </p:cNvPr>
          <p:cNvSpPr txBox="1"/>
          <p:nvPr/>
        </p:nvSpPr>
        <p:spPr>
          <a:xfrm>
            <a:off x="3648644" y="3318193"/>
            <a:ext cx="284884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i="1" u="sng" dirty="0">
                <a:latin typeface="Bahnschrift" panose="020B0502040204020203" pitchFamily="34" charset="0"/>
              </a:rPr>
              <a:t>Choose a </a:t>
            </a:r>
            <a:r>
              <a:rPr lang="en-SG" b="1" i="1" u="sng" dirty="0">
                <a:latin typeface="Bahnschrift" panose="020B0502040204020203" pitchFamily="34" charset="0"/>
              </a:rPr>
              <a:t>WORDBANK!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8B3C558-5829-4D07-B7F9-9F62A0E7424D}"/>
              </a:ext>
            </a:extLst>
          </p:cNvPr>
          <p:cNvSpPr txBox="1"/>
          <p:nvPr/>
        </p:nvSpPr>
        <p:spPr>
          <a:xfrm>
            <a:off x="3638484" y="4574745"/>
            <a:ext cx="28488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i="1" u="sng" dirty="0">
                <a:solidFill>
                  <a:schemeClr val="tx1"/>
                </a:solidFill>
                <a:latin typeface="Bahnschrift" panose="020B0502040204020203" pitchFamily="34" charset="0"/>
              </a:rPr>
              <a:t>Choose a </a:t>
            </a:r>
            <a:r>
              <a:rPr lang="en-SG" b="1" i="1" u="sng" dirty="0">
                <a:solidFill>
                  <a:schemeClr val="tx1"/>
                </a:solidFill>
                <a:latin typeface="Bahnschrift" panose="020B0502040204020203" pitchFamily="34" charset="0"/>
              </a:rPr>
              <a:t>DIFFICULTY!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29D7D31-9C0A-48AD-9EEA-66DCED675574}"/>
              </a:ext>
            </a:extLst>
          </p:cNvPr>
          <p:cNvSpPr/>
          <p:nvPr/>
        </p:nvSpPr>
        <p:spPr>
          <a:xfrm>
            <a:off x="2919181" y="5576357"/>
            <a:ext cx="931160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EASY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3364AC7-4018-4312-88CC-F14F1EBE72E1}"/>
              </a:ext>
            </a:extLst>
          </p:cNvPr>
          <p:cNvSpPr/>
          <p:nvPr/>
        </p:nvSpPr>
        <p:spPr>
          <a:xfrm>
            <a:off x="4678139" y="5594791"/>
            <a:ext cx="1117683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3D7C16D-3EA9-44D2-8321-EF1BCAB41E4C}"/>
              </a:ext>
            </a:extLst>
          </p:cNvPr>
          <p:cNvSpPr/>
          <p:nvPr/>
        </p:nvSpPr>
        <p:spPr>
          <a:xfrm>
            <a:off x="6558445" y="5589980"/>
            <a:ext cx="1117683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HARD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C8678F0-27C0-4874-AEE6-C8475835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67" y="5542902"/>
            <a:ext cx="565266" cy="56526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5701A672-886B-4310-A4F6-29EAC0ED0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7" y="5528499"/>
            <a:ext cx="565266" cy="565266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CF64E74B-9F90-4E80-9A77-9FF7A4A4B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9" y="5533848"/>
            <a:ext cx="565266" cy="565266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6124230-936D-4277-97D9-344B77949C1D}"/>
              </a:ext>
            </a:extLst>
          </p:cNvPr>
          <p:cNvSpPr/>
          <p:nvPr/>
        </p:nvSpPr>
        <p:spPr>
          <a:xfrm>
            <a:off x="224916" y="172720"/>
            <a:ext cx="11794364" cy="2638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97DD977-3BBC-4AC3-9213-7783D725227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5073065" y="2816821"/>
            <a:ext cx="0" cy="5013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9906AC-7B9E-4E24-802B-E30A22B6592C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5051488" y="4944077"/>
            <a:ext cx="11417" cy="4721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BE0B139-E645-4104-B242-DB04E5C17D40}"/>
              </a:ext>
            </a:extLst>
          </p:cNvPr>
          <p:cNvCxnSpPr>
            <a:cxnSpLocks/>
          </p:cNvCxnSpPr>
          <p:nvPr/>
        </p:nvCxnSpPr>
        <p:spPr>
          <a:xfrm>
            <a:off x="6558445" y="3502859"/>
            <a:ext cx="1213955" cy="4043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42F7751-0051-4A88-85AF-5778F913DFDA}"/>
              </a:ext>
            </a:extLst>
          </p:cNvPr>
          <p:cNvCxnSpPr>
            <a:cxnSpLocks/>
          </p:cNvCxnSpPr>
          <p:nvPr/>
        </p:nvCxnSpPr>
        <p:spPr>
          <a:xfrm flipV="1">
            <a:off x="6558445" y="4300961"/>
            <a:ext cx="1213955" cy="3362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EEB2F11-EA8D-4031-85A2-8D36C9631DB8}"/>
              </a:ext>
            </a:extLst>
          </p:cNvPr>
          <p:cNvSpPr txBox="1"/>
          <p:nvPr/>
        </p:nvSpPr>
        <p:spPr>
          <a:xfrm>
            <a:off x="10799661" y="1563788"/>
            <a:ext cx="148132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b="1" i="1" dirty="0">
                <a:solidFill>
                  <a:schemeClr val="tx1"/>
                </a:solidFill>
                <a:latin typeface="Bahnschrift" panose="020B0502040204020203" pitchFamily="34" charset="0"/>
              </a:rPr>
              <a:t> .  .  .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F8C63A8-1CD6-4ADE-ABC0-F1BAC842DF32}"/>
              </a:ext>
            </a:extLst>
          </p:cNvPr>
          <p:cNvSpPr/>
          <p:nvPr/>
        </p:nvSpPr>
        <p:spPr>
          <a:xfrm>
            <a:off x="8003876" y="3285663"/>
            <a:ext cx="23358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  </a:t>
            </a:r>
          </a:p>
          <a:p>
            <a:pPr algn="ctr"/>
            <a:r>
              <a:rPr lang="en-US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GAME!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787E123F-6B2C-448E-96C8-18EE9A3CD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87" y="3465856"/>
            <a:ext cx="643470" cy="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6C150-4AF7-4D0F-8DDE-5476DE4EC13C}"/>
              </a:ext>
            </a:extLst>
          </p:cNvPr>
          <p:cNvGrpSpPr/>
          <p:nvPr/>
        </p:nvGrpSpPr>
        <p:grpSpPr>
          <a:xfrm>
            <a:off x="2962656" y="276860"/>
            <a:ext cx="7115645" cy="5361940"/>
            <a:chOff x="2962656" y="276860"/>
            <a:chExt cx="7115645" cy="5361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F06261-D6B8-4DFD-8B64-BB792BA7C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01" t="4977" r="17949" b="17778"/>
            <a:stretch/>
          </p:blipFill>
          <p:spPr>
            <a:xfrm>
              <a:off x="2962656" y="341376"/>
              <a:ext cx="7040880" cy="529742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4967A9-E2DF-4949-B4FA-F66948402BC6}"/>
                </a:ext>
              </a:extLst>
            </p:cNvPr>
            <p:cNvSpPr/>
            <p:nvPr/>
          </p:nvSpPr>
          <p:spPr>
            <a:xfrm>
              <a:off x="2977975" y="1504189"/>
              <a:ext cx="7025561" cy="848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40A1BD-7A17-4F17-8400-40455B1824D3}"/>
                </a:ext>
              </a:extLst>
            </p:cNvPr>
            <p:cNvSpPr/>
            <p:nvPr/>
          </p:nvSpPr>
          <p:spPr>
            <a:xfrm>
              <a:off x="7652931" y="1330452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for each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Guess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2EAD9-29C4-493A-97CE-DEFFF82441D7}"/>
                </a:ext>
              </a:extLst>
            </p:cNvPr>
            <p:cNvSpPr/>
            <p:nvPr/>
          </p:nvSpPr>
          <p:spPr>
            <a:xfrm>
              <a:off x="3139440" y="1627633"/>
              <a:ext cx="1103375" cy="2438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45BBF1-CAE0-43D9-B37E-1481C2F2F60F}"/>
                </a:ext>
              </a:extLst>
            </p:cNvPr>
            <p:cNvSpPr/>
            <p:nvPr/>
          </p:nvSpPr>
          <p:spPr>
            <a:xfrm>
              <a:off x="3851565" y="543895"/>
              <a:ext cx="6226736" cy="30497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1A3FEE-6BEC-46A8-89CC-B62FAD910099}"/>
                </a:ext>
              </a:extLst>
            </p:cNvPr>
            <p:cNvSpPr/>
            <p:nvPr/>
          </p:nvSpPr>
          <p:spPr>
            <a:xfrm>
              <a:off x="7598156" y="276860"/>
              <a:ext cx="2466340" cy="37846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changes colour </a:t>
              </a:r>
              <a:b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when time is running out</a:t>
              </a:r>
              <a:endPara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60423-CF98-4843-8FA5-D61737176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741" r="17750" b="6075"/>
          <a:stretch/>
        </p:blipFill>
        <p:spPr>
          <a:xfrm>
            <a:off x="2997200" y="325120"/>
            <a:ext cx="7030720" cy="611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4FBA4-AA9B-481A-9D0D-E1A115033A14}"/>
              </a:ext>
            </a:extLst>
          </p:cNvPr>
          <p:cNvSpPr/>
          <p:nvPr/>
        </p:nvSpPr>
        <p:spPr>
          <a:xfrm>
            <a:off x="2977975" y="2215299"/>
            <a:ext cx="7025561" cy="2771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DD965E-EABF-44AB-ACE4-2DA2168F1C6E}"/>
              </a:ext>
            </a:extLst>
          </p:cNvPr>
          <p:cNvSpPr/>
          <p:nvPr/>
        </p:nvSpPr>
        <p:spPr>
          <a:xfrm>
            <a:off x="7652931" y="1933768"/>
            <a:ext cx="2259244" cy="429767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Game Result and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Statistics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are shown here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C5BDE-DCBB-4280-8F82-4A7448238CE9}"/>
              </a:ext>
            </a:extLst>
          </p:cNvPr>
          <p:cNvSpPr/>
          <p:nvPr/>
        </p:nvSpPr>
        <p:spPr>
          <a:xfrm>
            <a:off x="2977975" y="5090474"/>
            <a:ext cx="7100326" cy="135096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DCB0F3-DF05-4884-AF11-40152EE3ABB6}"/>
              </a:ext>
            </a:extLst>
          </p:cNvPr>
          <p:cNvSpPr/>
          <p:nvPr/>
        </p:nvSpPr>
        <p:spPr>
          <a:xfrm>
            <a:off x="7598156" y="4933700"/>
            <a:ext cx="2466340" cy="4297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Cards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answered wrongly shown here</a:t>
            </a:r>
            <a:endParaRPr lang="en-SG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5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DED426-3C43-4D82-9555-865CCA00F127}"/>
              </a:ext>
            </a:extLst>
          </p:cNvPr>
          <p:cNvGrpSpPr/>
          <p:nvPr/>
        </p:nvGrpSpPr>
        <p:grpSpPr>
          <a:xfrm>
            <a:off x="2977975" y="286603"/>
            <a:ext cx="7043850" cy="6133051"/>
            <a:chOff x="2977975" y="286603"/>
            <a:chExt cx="7043850" cy="6133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C69A90-07D7-488D-9952-3C6D6B7A5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37" t="4180" r="17800" b="6392"/>
            <a:stretch/>
          </p:blipFill>
          <p:spPr>
            <a:xfrm>
              <a:off x="2979421" y="286603"/>
              <a:ext cx="7042404" cy="61330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0E444D-BFC2-4CAD-9E3F-BC56BE752500}"/>
                </a:ext>
              </a:extLst>
            </p:cNvPr>
            <p:cNvSpPr/>
            <p:nvPr/>
          </p:nvSpPr>
          <p:spPr>
            <a:xfrm>
              <a:off x="2977975" y="1517714"/>
              <a:ext cx="7025561" cy="782426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0CE4AE-0457-4742-A9B0-7D5195B14D99}"/>
                </a:ext>
              </a:extLst>
            </p:cNvPr>
            <p:cNvSpPr/>
            <p:nvPr/>
          </p:nvSpPr>
          <p:spPr>
            <a:xfrm>
              <a:off x="7652931" y="1236183"/>
              <a:ext cx="2259244" cy="532399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tint val="66000"/>
                    <a:satMod val="160000"/>
                  </a:schemeClr>
                </a:gs>
                <a:gs pos="50000">
                  <a:schemeClr val="bg2">
                    <a:lumMod val="90000"/>
                    <a:tint val="44500"/>
                    <a:satMod val="160000"/>
                  </a:schemeClr>
                </a:gs>
                <a:gs pos="100000">
                  <a:schemeClr val="bg2">
                    <a:lumMod val="9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when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</a:p>
            <a:p>
              <a:pPr algn="ctr"/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is 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09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C326-E048-4666-92D1-EE93F81C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16C7-AE5F-48DD-91E0-16148672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EE8B3-8063-4B95-BBDD-243173A28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0" b="5333"/>
          <a:stretch/>
        </p:blipFill>
        <p:spPr>
          <a:xfrm>
            <a:off x="0" y="164592"/>
            <a:ext cx="12192000" cy="632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872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</TotalTime>
  <Words>130</Words>
  <Application>Microsoft Office PowerPoint</Application>
  <PresentationFormat>Widescreen</PresentationFormat>
  <Paragraphs>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28</cp:revision>
  <dcterms:created xsi:type="dcterms:W3CDTF">2019-10-23T09:42:04Z</dcterms:created>
  <dcterms:modified xsi:type="dcterms:W3CDTF">2019-10-30T11:21:00Z</dcterms:modified>
</cp:coreProperties>
</file>