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17" d="100"/>
          <a:sy n="117" d="100"/>
        </p:scale>
        <p:origin x="619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4857-4B55-4100-8E71-7DE6022B0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7274D-60D0-42D6-8BA9-683B37823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58B9-D099-4D9A-AEEF-10D1497C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F90D-EB2B-4C65-8D27-D7118A69574C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C12B6-EF3C-4CD5-AC1A-70CB3F08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6787-F072-4745-BBA9-C6292124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EF8B-26DE-41A8-A2CE-AAD35E515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59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DFF8-508F-4F80-91F4-A13DFD50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0D2EF-5D12-432F-88A6-3302820B4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F9BB-95E3-4C74-AF84-8E3FDFC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F90D-EB2B-4C65-8D27-D7118A69574C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FBE31-85EF-4FD7-8361-97BE389F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5C42D-057F-46BD-8F84-29805208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EF8B-26DE-41A8-A2CE-AAD35E515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0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114CB-F47D-4AC6-ACCC-439EA0B63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9E321-86FC-4096-969F-72D49AE63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364B-C946-4CBD-8C15-D3156B00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F90D-EB2B-4C65-8D27-D7118A69574C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80EE3-CF29-41B1-A8D7-50A9365E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F926-ACB0-4C93-9A1C-689B534D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EF8B-26DE-41A8-A2CE-AAD35E515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0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239B-5E1E-42C3-A065-952E2033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A486-6B38-4943-BECF-1CB65FC1B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597B2-B7FA-4047-93E6-852DFBC8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F90D-EB2B-4C65-8D27-D7118A69574C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EB42A-024C-4AF6-A488-BD2CF269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1185-2078-42DE-A8FD-350CF105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EF8B-26DE-41A8-A2CE-AAD35E515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4156-980E-44D0-8ED1-66378756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984C2-B603-42C2-AFE4-28BAC1C80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0559-B3A5-4BFB-BE7E-E922DC47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F90D-EB2B-4C65-8D27-D7118A69574C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F3C3C-B666-4DA6-851B-0DA2C51C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5368-794D-4C7C-A97A-50118400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EF8B-26DE-41A8-A2CE-AAD35E515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77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DFB0-014A-406A-B838-28EB07F5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7BEF2-5768-4CAF-AD82-A1A49D4FD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7EA94-9A04-45A0-8717-E296BD7FB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81878-D97B-4B9A-857A-34F7748F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F90D-EB2B-4C65-8D27-D7118A69574C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56BFC-4085-4DAB-A9D8-EAC6FFC8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AADE3-F734-4D29-99DB-C2FAE8FF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EF8B-26DE-41A8-A2CE-AAD35E515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78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5BE0-A8CA-470C-9EE1-AFCD3947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63DB3-8522-4F70-A62E-105E082F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622F9-26AA-48E9-B586-DEB73B8A2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59621-B621-4BFA-A483-897D52FC6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7E64A-F6E2-413D-9AF4-E5224E9EC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5AE31-B9BB-4C57-B42F-660F5461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F90D-EB2B-4C65-8D27-D7118A69574C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C7992-12BC-47DA-88E2-86CF9875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39737-244E-4693-B50C-5F2A275B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EF8B-26DE-41A8-A2CE-AAD35E515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08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72D1-FFC9-49B6-BF59-17767251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C31A6-563C-470B-B100-799B891E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F90D-EB2B-4C65-8D27-D7118A69574C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800F4-B8EB-479F-82CF-2F4774AD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2048B-33CA-4AA9-857E-940A755A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EF8B-26DE-41A8-A2CE-AAD35E515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66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47E8E-ABE6-4561-9E7E-F390FB32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F90D-EB2B-4C65-8D27-D7118A69574C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BBBB5-161A-42B1-9121-6825AB7B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5A7F8-B707-4163-A36C-EC4B36B5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EF8B-26DE-41A8-A2CE-AAD35E515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51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D9D5-9E50-4971-8AF1-BDA17A7E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E3D3-6F31-4EA2-8143-58885C1F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78EAC-FD4F-4D3A-B86C-A81F02727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EFF70-8768-4ED8-9791-0BBEE55F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F90D-EB2B-4C65-8D27-D7118A69574C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D8DB2-EC50-4540-B379-9BA8BB52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C1ACC-00B0-4F86-802E-605DEE94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EF8B-26DE-41A8-A2CE-AAD35E515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74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40EE-B13C-4BC8-AAEE-81B069CA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B3761-5136-4652-B69B-6C9C3ADA5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582C8-65D6-44BA-AB32-28BADCBC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E2866-526F-4E65-B184-425A7699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F90D-EB2B-4C65-8D27-D7118A69574C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AF248-F483-4DE7-A8B6-C73248CA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D26A7-BA48-473E-A250-7DB30391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EF8B-26DE-41A8-A2CE-AAD35E515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95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D0812-0853-472E-BEF9-AE1B4419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07C1C-27B0-44E3-B45F-684F197A5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892A8-11A0-4EBC-968B-1F4AF3894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F90D-EB2B-4C65-8D27-D7118A69574C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8E5D-E4EC-4B03-A615-6F0AC1402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A5EA-F184-46FC-9EE3-A71F2687F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EF8B-26DE-41A8-A2CE-AAD35E515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78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3AFA095-B008-430B-93B1-7EE835249E1B}"/>
              </a:ext>
            </a:extLst>
          </p:cNvPr>
          <p:cNvSpPr/>
          <p:nvPr/>
        </p:nvSpPr>
        <p:spPr>
          <a:xfrm>
            <a:off x="254977" y="729762"/>
            <a:ext cx="272561" cy="27256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0E2CD611-6243-47DE-BE81-6A926BA99C0C}"/>
              </a:ext>
            </a:extLst>
          </p:cNvPr>
          <p:cNvSpPr/>
          <p:nvPr/>
        </p:nvSpPr>
        <p:spPr>
          <a:xfrm>
            <a:off x="3112292" y="628648"/>
            <a:ext cx="369277" cy="47478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E37AEF-CAA7-4C39-B056-62B1D728EE84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 flipV="1">
            <a:off x="527538" y="866042"/>
            <a:ext cx="4310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FCD1EB1-6A7E-4780-BFE1-7F7D98BFB6FE}"/>
              </a:ext>
            </a:extLst>
          </p:cNvPr>
          <p:cNvSpPr/>
          <p:nvPr/>
        </p:nvSpPr>
        <p:spPr>
          <a:xfrm>
            <a:off x="11039199" y="6098929"/>
            <a:ext cx="272561" cy="27256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5B58C69-F5F5-4656-8E93-E8B850D0475C}"/>
              </a:ext>
            </a:extLst>
          </p:cNvPr>
          <p:cNvSpPr/>
          <p:nvPr/>
        </p:nvSpPr>
        <p:spPr>
          <a:xfrm>
            <a:off x="11075833" y="6132632"/>
            <a:ext cx="199292" cy="20515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F823B6F7-432A-4007-B7B6-A13379F7808D}"/>
              </a:ext>
            </a:extLst>
          </p:cNvPr>
          <p:cNvSpPr/>
          <p:nvPr/>
        </p:nvSpPr>
        <p:spPr>
          <a:xfrm>
            <a:off x="4495707" y="624847"/>
            <a:ext cx="369277" cy="47478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A882F538-9CB8-4B5E-AC33-EB471C253AB1}"/>
              </a:ext>
            </a:extLst>
          </p:cNvPr>
          <p:cNvSpPr/>
          <p:nvPr/>
        </p:nvSpPr>
        <p:spPr>
          <a:xfrm>
            <a:off x="6088618" y="624846"/>
            <a:ext cx="369277" cy="47478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FAB9CCB-A602-4F30-9643-7314B1F3ACBE}"/>
              </a:ext>
            </a:extLst>
          </p:cNvPr>
          <p:cNvSpPr/>
          <p:nvPr/>
        </p:nvSpPr>
        <p:spPr>
          <a:xfrm>
            <a:off x="7681529" y="624845"/>
            <a:ext cx="369277" cy="47478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909EBC-47F2-4F44-AB16-C490396C882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3481569" y="862240"/>
            <a:ext cx="1014138" cy="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915E6F-5197-48E2-8675-8F860FAEF7D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4864984" y="862239"/>
            <a:ext cx="1223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B7C1E-00B0-4A91-9886-5B004136A6C5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6457895" y="862238"/>
            <a:ext cx="1223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C19AC18-F564-4F74-ADA5-8B7F1EB419AB}"/>
              </a:ext>
            </a:extLst>
          </p:cNvPr>
          <p:cNvSpPr/>
          <p:nvPr/>
        </p:nvSpPr>
        <p:spPr>
          <a:xfrm>
            <a:off x="958543" y="164860"/>
            <a:ext cx="1652954" cy="1402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Check if image file was already chosen by OS file GUI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5EBC21-1356-4D1E-B8AF-D652E5915AC0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 flipV="1">
            <a:off x="2611497" y="866041"/>
            <a:ext cx="500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5847579E-22B4-4958-AF86-E79453ADE8E0}"/>
              </a:ext>
            </a:extLst>
          </p:cNvPr>
          <p:cNvSpPr/>
          <p:nvPr/>
        </p:nvSpPr>
        <p:spPr>
          <a:xfrm>
            <a:off x="6098436" y="5036115"/>
            <a:ext cx="369277" cy="47478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8B976F-B497-4A07-BB79-7148ED77A8A6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6283075" y="5510900"/>
            <a:ext cx="15040" cy="40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86861B9-0BD5-48FB-8249-386F1A8AA97F}"/>
              </a:ext>
            </a:extLst>
          </p:cNvPr>
          <p:cNvSpPr/>
          <p:nvPr/>
        </p:nvSpPr>
        <p:spPr>
          <a:xfrm>
            <a:off x="5383714" y="5918687"/>
            <a:ext cx="1828802" cy="6330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throw </a:t>
            </a:r>
            <a:r>
              <a:rPr lang="en-SG" dirty="0" err="1">
                <a:solidFill>
                  <a:schemeClr val="tx1"/>
                </a:solidFill>
              </a:rPr>
              <a:t>ParseException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1BA8E8-7EB1-4DB8-9281-A39CA4C335A7}"/>
              </a:ext>
            </a:extLst>
          </p:cNvPr>
          <p:cNvCxnSpPr>
            <a:cxnSpLocks/>
            <a:stCxn id="30" idx="3"/>
            <a:endCxn id="9" idx="2"/>
          </p:cNvCxnSpPr>
          <p:nvPr/>
        </p:nvCxnSpPr>
        <p:spPr>
          <a:xfrm>
            <a:off x="7212516" y="6235210"/>
            <a:ext cx="3826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EBF507-72BE-46A9-A739-3D6DCAA754FF}"/>
              </a:ext>
            </a:extLst>
          </p:cNvPr>
          <p:cNvCxnSpPr>
            <a:cxnSpLocks/>
            <a:stCxn id="5" idx="2"/>
            <a:endCxn id="61" idx="0"/>
          </p:cNvCxnSpPr>
          <p:nvPr/>
        </p:nvCxnSpPr>
        <p:spPr>
          <a:xfrm flipH="1">
            <a:off x="3264260" y="1103433"/>
            <a:ext cx="32671" cy="283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7547B5-02A0-4CB9-A9E4-EE1ED14E5CD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657493" y="5036115"/>
            <a:ext cx="1440943" cy="23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923E64-A5BD-4465-AF1E-CB93AF43F7C7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>
            <a:off x="6273257" y="1099631"/>
            <a:ext cx="9818" cy="393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D624A0-98FD-42CF-AF99-33985F7E901E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6467713" y="5036115"/>
            <a:ext cx="1440944" cy="23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50DC3B8-0CD0-49D0-B334-E1385CB2104F}"/>
              </a:ext>
            </a:extLst>
          </p:cNvPr>
          <p:cNvSpPr txBox="1"/>
          <p:nvPr/>
        </p:nvSpPr>
        <p:spPr>
          <a:xfrm>
            <a:off x="2327347" y="2094124"/>
            <a:ext cx="97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[Already</a:t>
            </a:r>
          </a:p>
          <a:p>
            <a:r>
              <a:rPr lang="en-SG" dirty="0"/>
              <a:t>Chosen]</a:t>
            </a:r>
            <a:endParaRPr lang="en-GB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9C9C539-1B89-44B2-8FB6-78B19E2C89F7}"/>
              </a:ext>
            </a:extLst>
          </p:cNvPr>
          <p:cNvSpPr/>
          <p:nvPr/>
        </p:nvSpPr>
        <p:spPr>
          <a:xfrm>
            <a:off x="2437783" y="3934047"/>
            <a:ext cx="1652954" cy="7817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return image file’s string path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B9CA63-2307-4D7F-BF1E-7B3225A46253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3264260" y="4715804"/>
            <a:ext cx="0" cy="2040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DF8DFE4-A58E-4464-88AC-33D7D06197FF}"/>
              </a:ext>
            </a:extLst>
          </p:cNvPr>
          <p:cNvCxnSpPr>
            <a:cxnSpLocks/>
          </p:cNvCxnSpPr>
          <p:nvPr/>
        </p:nvCxnSpPr>
        <p:spPr>
          <a:xfrm flipV="1">
            <a:off x="3272073" y="6752491"/>
            <a:ext cx="7903406" cy="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987F85-0F3F-42EF-965A-94FECBBBEEBB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11175480" y="6371490"/>
            <a:ext cx="0" cy="38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BA51F65-F45F-40D0-A456-7DA18B44FD6B}"/>
              </a:ext>
            </a:extLst>
          </p:cNvPr>
          <p:cNvSpPr txBox="1"/>
          <p:nvPr/>
        </p:nvSpPr>
        <p:spPr>
          <a:xfrm>
            <a:off x="3596539" y="2094124"/>
            <a:ext cx="1109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[File path</a:t>
            </a:r>
          </a:p>
          <a:p>
            <a:r>
              <a:rPr lang="en-SG" dirty="0"/>
              <a:t>prefix not</a:t>
            </a:r>
          </a:p>
          <a:p>
            <a:r>
              <a:rPr lang="en-SG" dirty="0"/>
              <a:t>specified]</a:t>
            </a:r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569253-6E90-40F4-8D43-7765B95B8CE3}"/>
              </a:ext>
            </a:extLst>
          </p:cNvPr>
          <p:cNvSpPr txBox="1"/>
          <p:nvPr/>
        </p:nvSpPr>
        <p:spPr>
          <a:xfrm>
            <a:off x="3272073" y="2833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[Not Chosen]</a:t>
            </a:r>
            <a:endParaRPr lang="en-GB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FA3C8EA-0ADB-4308-9CEF-40C828DE2FED}"/>
              </a:ext>
            </a:extLst>
          </p:cNvPr>
          <p:cNvSpPr txBox="1"/>
          <p:nvPr/>
        </p:nvSpPr>
        <p:spPr>
          <a:xfrm>
            <a:off x="4815732" y="-31714"/>
            <a:ext cx="1135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[File path</a:t>
            </a:r>
          </a:p>
          <a:p>
            <a:r>
              <a:rPr lang="en-SG" dirty="0"/>
              <a:t>prefix was</a:t>
            </a:r>
          </a:p>
          <a:p>
            <a:r>
              <a:rPr lang="en-SG" dirty="0"/>
              <a:t>specified]</a:t>
            </a:r>
            <a:endParaRPr lang="en-GB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4B93B5-C605-4393-A63D-B55E04A0147C}"/>
              </a:ext>
            </a:extLst>
          </p:cNvPr>
          <p:cNvSpPr txBox="1"/>
          <p:nvPr/>
        </p:nvSpPr>
        <p:spPr>
          <a:xfrm>
            <a:off x="6519964" y="-26064"/>
            <a:ext cx="1284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[File path</a:t>
            </a:r>
          </a:p>
          <a:p>
            <a:r>
              <a:rPr lang="en-SG" dirty="0"/>
              <a:t>is valid, and</a:t>
            </a:r>
          </a:p>
          <a:p>
            <a:r>
              <a:rPr lang="en-SG" dirty="0"/>
              <a:t>file exists]</a:t>
            </a:r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3C09DD-4D8A-4F7E-A13A-86254C082652}"/>
              </a:ext>
            </a:extLst>
          </p:cNvPr>
          <p:cNvSpPr txBox="1"/>
          <p:nvPr/>
        </p:nvSpPr>
        <p:spPr>
          <a:xfrm>
            <a:off x="5074273" y="2489341"/>
            <a:ext cx="1302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[File path</a:t>
            </a:r>
          </a:p>
          <a:p>
            <a:r>
              <a:rPr lang="en-SG" dirty="0"/>
              <a:t>is invalid, or</a:t>
            </a:r>
          </a:p>
          <a:p>
            <a:r>
              <a:rPr lang="en-SG" dirty="0"/>
              <a:t>file does</a:t>
            </a:r>
          </a:p>
          <a:p>
            <a:r>
              <a:rPr lang="en-SG" dirty="0"/>
              <a:t>not exist]</a:t>
            </a:r>
            <a:endParaRPr lang="en-GB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E4B877-AD72-416B-8E0D-F883D0F309F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050806" y="852712"/>
            <a:ext cx="2302126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46269B3-0DC6-4B32-8887-351A2D859D24}"/>
              </a:ext>
            </a:extLst>
          </p:cNvPr>
          <p:cNvSpPr txBox="1"/>
          <p:nvPr/>
        </p:nvSpPr>
        <p:spPr>
          <a:xfrm>
            <a:off x="8488436" y="-31714"/>
            <a:ext cx="2011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[File name matches</a:t>
            </a:r>
          </a:p>
          <a:p>
            <a:r>
              <a:rPr lang="en-SG" dirty="0"/>
              <a:t>any allowed file</a:t>
            </a:r>
          </a:p>
          <a:p>
            <a:r>
              <a:rPr lang="en-SG" dirty="0"/>
              <a:t>extensions]</a:t>
            </a:r>
            <a:endParaRPr lang="en-GB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96BC727-91CF-43AF-AA80-AD7D47A2A8CA}"/>
              </a:ext>
            </a:extLst>
          </p:cNvPr>
          <p:cNvSpPr/>
          <p:nvPr/>
        </p:nvSpPr>
        <p:spPr>
          <a:xfrm>
            <a:off x="10352932" y="521606"/>
            <a:ext cx="1548431" cy="6330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Return string file path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6B24868-5056-4951-A4A7-2E5FBDBB4683}"/>
              </a:ext>
            </a:extLst>
          </p:cNvPr>
          <p:cNvCxnSpPr>
            <a:cxnSpLocks/>
            <a:stCxn id="114" idx="2"/>
            <a:endCxn id="9" idx="0"/>
          </p:cNvCxnSpPr>
          <p:nvPr/>
        </p:nvCxnSpPr>
        <p:spPr>
          <a:xfrm>
            <a:off x="11127148" y="1154652"/>
            <a:ext cx="48332" cy="494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013BDA9-2351-4597-B5EB-47347172FE1B}"/>
              </a:ext>
            </a:extLst>
          </p:cNvPr>
          <p:cNvSpPr txBox="1"/>
          <p:nvPr/>
        </p:nvSpPr>
        <p:spPr>
          <a:xfrm>
            <a:off x="8031500" y="2501828"/>
            <a:ext cx="1828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[File name does not match</a:t>
            </a:r>
          </a:p>
          <a:p>
            <a:r>
              <a:rPr lang="en-SG" dirty="0"/>
              <a:t>any of the allowed file</a:t>
            </a:r>
          </a:p>
          <a:p>
            <a:r>
              <a:rPr lang="en-SG" dirty="0"/>
              <a:t>extensions]</a:t>
            </a:r>
            <a:endParaRPr lang="en-GB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28F69DF-BF83-4924-BCA5-C7E339E56C4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672532" y="1099632"/>
            <a:ext cx="7814" cy="3954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930CA4E-ED08-4E1B-BE8C-FD039658CC5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866168" y="1099630"/>
            <a:ext cx="42488" cy="3936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3AFA095-B008-430B-93B1-7EE835249E1B}"/>
              </a:ext>
            </a:extLst>
          </p:cNvPr>
          <p:cNvSpPr/>
          <p:nvPr/>
        </p:nvSpPr>
        <p:spPr>
          <a:xfrm>
            <a:off x="254977" y="729762"/>
            <a:ext cx="272561" cy="27256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0E2CD611-6243-47DE-BE81-6A926BA99C0C}"/>
              </a:ext>
            </a:extLst>
          </p:cNvPr>
          <p:cNvSpPr/>
          <p:nvPr/>
        </p:nvSpPr>
        <p:spPr>
          <a:xfrm>
            <a:off x="3112292" y="628648"/>
            <a:ext cx="369277" cy="47478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E37AEF-CAA7-4C39-B056-62B1D728EE84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 flipV="1">
            <a:off x="527538" y="866042"/>
            <a:ext cx="4310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FCD1EB1-6A7E-4780-BFE1-7F7D98BFB6FE}"/>
              </a:ext>
            </a:extLst>
          </p:cNvPr>
          <p:cNvSpPr/>
          <p:nvPr/>
        </p:nvSpPr>
        <p:spPr>
          <a:xfrm>
            <a:off x="9168617" y="3668834"/>
            <a:ext cx="272561" cy="27256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5B58C69-F5F5-4656-8E93-E8B850D0475C}"/>
              </a:ext>
            </a:extLst>
          </p:cNvPr>
          <p:cNvSpPr/>
          <p:nvPr/>
        </p:nvSpPr>
        <p:spPr>
          <a:xfrm>
            <a:off x="9205251" y="3702537"/>
            <a:ext cx="199292" cy="20515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909EBC-47F2-4F44-AB16-C490396C8824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3481569" y="866041"/>
            <a:ext cx="1807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C19AC18-F564-4F74-ADA5-8B7F1EB419AB}"/>
              </a:ext>
            </a:extLst>
          </p:cNvPr>
          <p:cNvSpPr/>
          <p:nvPr/>
        </p:nvSpPr>
        <p:spPr>
          <a:xfrm>
            <a:off x="958543" y="164860"/>
            <a:ext cx="1652954" cy="1402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Check if description prefix was specified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5EBC21-1356-4D1E-B8AF-D652E5915AC0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 flipV="1">
            <a:off x="2611497" y="866041"/>
            <a:ext cx="500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86861B9-0BD5-48FB-8249-386F1A8AA97F}"/>
              </a:ext>
            </a:extLst>
          </p:cNvPr>
          <p:cNvSpPr/>
          <p:nvPr/>
        </p:nvSpPr>
        <p:spPr>
          <a:xfrm>
            <a:off x="5289474" y="259430"/>
            <a:ext cx="1828802" cy="12132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Use image file’s truncated file name as the description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1BA8E8-7EB1-4DB8-9281-A39CA4C335A7}"/>
              </a:ext>
            </a:extLst>
          </p:cNvPr>
          <p:cNvCxnSpPr>
            <a:cxnSpLocks/>
            <a:stCxn id="30" idx="2"/>
            <a:endCxn id="52" idx="0"/>
          </p:cNvCxnSpPr>
          <p:nvPr/>
        </p:nvCxnSpPr>
        <p:spPr>
          <a:xfrm>
            <a:off x="6203875" y="1472651"/>
            <a:ext cx="0" cy="209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EBF507-72BE-46A9-A739-3D6DCAA754FF}"/>
              </a:ext>
            </a:extLst>
          </p:cNvPr>
          <p:cNvCxnSpPr>
            <a:cxnSpLocks/>
            <a:stCxn id="5" idx="2"/>
            <a:endCxn id="61" idx="0"/>
          </p:cNvCxnSpPr>
          <p:nvPr/>
        </p:nvCxnSpPr>
        <p:spPr>
          <a:xfrm flipH="1">
            <a:off x="3296930" y="1103433"/>
            <a:ext cx="1" cy="231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50DC3B8-0CD0-49D0-B334-E1385CB2104F}"/>
              </a:ext>
            </a:extLst>
          </p:cNvPr>
          <p:cNvSpPr txBox="1"/>
          <p:nvPr/>
        </p:nvSpPr>
        <p:spPr>
          <a:xfrm>
            <a:off x="2178449" y="2094124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[Specified]</a:t>
            </a:r>
            <a:endParaRPr lang="en-GB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9C9C539-1B89-44B2-8FB6-78B19E2C89F7}"/>
              </a:ext>
            </a:extLst>
          </p:cNvPr>
          <p:cNvSpPr/>
          <p:nvPr/>
        </p:nvSpPr>
        <p:spPr>
          <a:xfrm>
            <a:off x="2470453" y="3414239"/>
            <a:ext cx="1652954" cy="7817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Use specified input as description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569253-6E90-40F4-8D43-7765B95B8CE3}"/>
              </a:ext>
            </a:extLst>
          </p:cNvPr>
          <p:cNvSpPr txBox="1"/>
          <p:nvPr/>
        </p:nvSpPr>
        <p:spPr>
          <a:xfrm>
            <a:off x="3578433" y="402801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[Not specified]</a:t>
            </a:r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D51146-730F-4D1F-AF33-76FA4BFA2AA9}"/>
              </a:ext>
            </a:extLst>
          </p:cNvPr>
          <p:cNvCxnSpPr>
            <a:cxnSpLocks/>
            <a:stCxn id="61" idx="3"/>
            <a:endCxn id="52" idx="1"/>
          </p:cNvCxnSpPr>
          <p:nvPr/>
        </p:nvCxnSpPr>
        <p:spPr>
          <a:xfrm flipV="1">
            <a:off x="4123407" y="3805117"/>
            <a:ext cx="18958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686CABA5-F580-4FFC-943A-9EDB12A020DA}"/>
              </a:ext>
            </a:extLst>
          </p:cNvPr>
          <p:cNvSpPr/>
          <p:nvPr/>
        </p:nvSpPr>
        <p:spPr>
          <a:xfrm>
            <a:off x="6019236" y="3567724"/>
            <a:ext cx="369277" cy="47478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49854-8AD9-445E-8F34-6B8D4B321C28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 flipV="1">
            <a:off x="6388513" y="3805116"/>
            <a:ext cx="9144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C15A0D6-044C-471D-A066-13C3BD98001F}"/>
              </a:ext>
            </a:extLst>
          </p:cNvPr>
          <p:cNvSpPr/>
          <p:nvPr/>
        </p:nvSpPr>
        <p:spPr>
          <a:xfrm>
            <a:off x="7302914" y="3508602"/>
            <a:ext cx="1345326" cy="5930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Return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description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327AB6-908D-4DFE-83D1-82259C071B79}"/>
              </a:ext>
            </a:extLst>
          </p:cNvPr>
          <p:cNvCxnSpPr>
            <a:cxnSpLocks/>
            <a:stCxn id="62" idx="3"/>
            <a:endCxn id="9" idx="2"/>
          </p:cNvCxnSpPr>
          <p:nvPr/>
        </p:nvCxnSpPr>
        <p:spPr>
          <a:xfrm flipV="1">
            <a:off x="8648240" y="3805115"/>
            <a:ext cx="520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49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117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 Ze Yu</dc:creator>
  <cp:lastModifiedBy>Ang Ze Yu</cp:lastModifiedBy>
  <cp:revision>7</cp:revision>
  <dcterms:created xsi:type="dcterms:W3CDTF">2019-10-24T08:01:10Z</dcterms:created>
  <dcterms:modified xsi:type="dcterms:W3CDTF">2019-10-24T09:39:56Z</dcterms:modified>
</cp:coreProperties>
</file>