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723F-095B-46D2-BA9D-DA6AA89D9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CDA04-6CBA-453C-8AAD-7C41351EF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EE106-B1A9-464E-83A4-F5355BCD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8656-06CA-447E-A826-1C9205A2ADD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D9EBA-18C6-4C6B-9A37-10445578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D97AE-173F-4A06-88D7-5FB09D8A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17D6-BE30-4C8C-A4BD-92D164DA7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16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4076-2C1B-4C9D-BBE3-ACF59A9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1ECC5-B622-4C7E-8DDD-77626EAF6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D1963-945E-4F13-B841-505D056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8656-06CA-447E-A826-1C9205A2ADD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5EE7E-E530-4AC1-88E5-27C3D110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F39C-1D37-4264-80AB-AFE117AD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17D6-BE30-4C8C-A4BD-92D164DA7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9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262B8-16D3-4B5A-8969-76A2130F2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ADF33-E338-41DE-92B6-A1F86EB7C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EB374-450D-4FDB-B49F-4573D15F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8656-06CA-447E-A826-1C9205A2ADD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7773C-9828-4246-BB52-8006C69C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213A-6594-4A30-8028-10B61A96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17D6-BE30-4C8C-A4BD-92D164DA7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9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4B0E6-D79C-412F-8AB7-1C208BD8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BA32-E05E-4FC3-81D3-63ED9C395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AF427-4019-49E4-9662-194053A8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8656-06CA-447E-A826-1C9205A2ADD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21C3E-2440-436C-8825-C4BDA9EA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2CDBA-CA11-49B9-A7AF-E2E723CE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17D6-BE30-4C8C-A4BD-92D164DA7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39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3209-DEAF-4E04-B36D-AEDEB401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17EC1-19A8-47C9-8EEA-04E3A1F88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2B259-DC58-42A7-A0FB-0E550E98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8656-06CA-447E-A826-1C9205A2ADD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C9205-AABC-4B1B-A492-6D07AB84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963F4-B309-4DED-B5B4-AF62ECA6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17D6-BE30-4C8C-A4BD-92D164DA7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6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25DF-8C50-4006-9473-87D56319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EE6D4-3BA8-4C60-9A8C-A7A42DFD4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50020-99AE-4572-8066-4147EA4A4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55FAC-6168-46CE-A8E7-22385861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8656-06CA-447E-A826-1C9205A2ADD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80B09-D888-4B87-9197-44611861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45236-4F10-4262-A2E6-9AB947C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17D6-BE30-4C8C-A4BD-92D164DA7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53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B00A-2EEA-45C3-BCAA-56247EE2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EA000-F64E-4381-AA66-1B53EAD9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FA3DA-4D37-4B46-A011-9AFEF0953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88C36-6A8B-4294-96F1-02050C2E0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7EC83-D737-48FB-B106-4D4A0BB79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E35C1-EB08-4683-8AB7-B6DFB8ED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8656-06CA-447E-A826-1C9205A2ADD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E999E-39E5-4EDC-82AE-45F7145A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C5E31-23A5-4F38-B394-79C3C1FF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17D6-BE30-4C8C-A4BD-92D164DA7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3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8BC0-5D73-438F-803E-B243E1DA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561AC-B3BF-448F-8464-33167164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8656-06CA-447E-A826-1C9205A2ADD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4B599-C85A-43CA-BBED-478D39C7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1010B-6E8C-4803-B794-286C1EA5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17D6-BE30-4C8C-A4BD-92D164DA7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13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3DCDC-6CDF-4E97-9EA5-1F30EDFA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8656-06CA-447E-A826-1C9205A2ADD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EF936-077B-4F16-B4B0-00E9C488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233E0-B2CC-4D51-82A1-3B307B07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17D6-BE30-4C8C-A4BD-92D164DA7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95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C51C-C860-4368-90B5-8129AC5F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196D-466C-4CE9-A74D-A3E0166E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AB9B-2A50-40BC-BC4E-2FD4A796D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77010-B868-435E-9051-7A5E4861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8656-06CA-447E-A826-1C9205A2ADD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C1700-9734-429F-B925-2E4A5AAE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53154-D2F9-4477-A162-0696E8F9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17D6-BE30-4C8C-A4BD-92D164DA7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05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EF0B-C23E-4BB1-8D1E-B2512210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B3EC6-F918-4A19-A56D-AF4E6C454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8A401-D2F4-4BED-8C9D-AA7AAF197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1AF38-64BF-4F1C-8C28-473AECF6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8656-06CA-447E-A826-1C9205A2ADD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109C5-27D1-4A25-9917-732C0E4A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059CA-0EB3-4E0C-8268-E107E417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17D6-BE30-4C8C-A4BD-92D164DA7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90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6A2BB-DC8A-4E38-B3BF-20FF3EC1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02E02-4B7F-4E6A-9F64-CDA41330C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D625A-0378-4EAD-89E8-C5178C82C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18656-06CA-447E-A826-1C9205A2ADD5}" type="datetimeFigureOut">
              <a:rPr lang="en-GB" smtClean="0"/>
              <a:t>08/11/2019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3BD4-6F80-47F0-8672-6C3462A7E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44AF7-5569-4FDB-B3A5-170C04BC7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17D6-BE30-4C8C-A4BD-92D164DA74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55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0797311-B9F7-479B-A5E1-30BC5BDD9606}"/>
              </a:ext>
            </a:extLst>
          </p:cNvPr>
          <p:cNvGrpSpPr/>
          <p:nvPr/>
        </p:nvGrpSpPr>
        <p:grpSpPr>
          <a:xfrm>
            <a:off x="1816719" y="0"/>
            <a:ext cx="8558561" cy="6858000"/>
            <a:chOff x="1816719" y="0"/>
            <a:chExt cx="855856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5259E79-E292-4353-B71B-6A6B1E1B6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19" y="0"/>
              <a:ext cx="8558561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FDF1B5-CAD7-4A15-8DB4-4DB137F17F94}"/>
                </a:ext>
              </a:extLst>
            </p:cNvPr>
            <p:cNvSpPr/>
            <p:nvPr/>
          </p:nvSpPr>
          <p:spPr>
            <a:xfrm>
              <a:off x="3233368" y="572381"/>
              <a:ext cx="1404095" cy="4105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Your input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541BC21-9B92-40D6-B100-9F2ADE3FC0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5368" y="777662"/>
              <a:ext cx="578000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54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DF3FFCD-D369-4500-A5C8-1E4ECA93844A}"/>
              </a:ext>
            </a:extLst>
          </p:cNvPr>
          <p:cNvGrpSpPr/>
          <p:nvPr/>
        </p:nvGrpSpPr>
        <p:grpSpPr>
          <a:xfrm>
            <a:off x="1816719" y="0"/>
            <a:ext cx="8558561" cy="6858000"/>
            <a:chOff x="1816719" y="0"/>
            <a:chExt cx="855856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7E2EFD-4334-4681-9E22-AAF94EB43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719" y="0"/>
              <a:ext cx="8558561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67D528-2581-440D-96DD-6310B29D2EE5}"/>
                </a:ext>
              </a:extLst>
            </p:cNvPr>
            <p:cNvSpPr/>
            <p:nvPr/>
          </p:nvSpPr>
          <p:spPr>
            <a:xfrm>
              <a:off x="4330225" y="262971"/>
              <a:ext cx="2113247" cy="4105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A success message is displayed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1448707-4B37-428B-A24B-E6D4E830A527}"/>
                </a:ext>
              </a:extLst>
            </p:cNvPr>
            <p:cNvCxnSpPr>
              <a:cxnSpLocks/>
            </p:cNvCxnSpPr>
            <p:nvPr/>
          </p:nvCxnSpPr>
          <p:spPr>
            <a:xfrm>
              <a:off x="5386849" y="665950"/>
              <a:ext cx="0" cy="41715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EDF4C7-C93F-4031-9288-0F2C6CF26B46}"/>
                </a:ext>
              </a:extLst>
            </p:cNvPr>
            <p:cNvSpPr/>
            <p:nvPr/>
          </p:nvSpPr>
          <p:spPr>
            <a:xfrm>
              <a:off x="8886321" y="1418239"/>
              <a:ext cx="1488959" cy="41056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/>
                <a:t>Remaining balance is updated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0563D24-DA31-4310-89C2-324BED3FF74D}"/>
                </a:ext>
              </a:extLst>
            </p:cNvPr>
            <p:cNvCxnSpPr>
              <a:cxnSpLocks/>
            </p:cNvCxnSpPr>
            <p:nvPr/>
          </p:nvCxnSpPr>
          <p:spPr>
            <a:xfrm>
              <a:off x="9636997" y="1828800"/>
              <a:ext cx="0" cy="19047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760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Poh Jia Hao</dc:creator>
  <cp:lastModifiedBy>Poh Jia Hao</cp:lastModifiedBy>
  <cp:revision>2</cp:revision>
  <dcterms:created xsi:type="dcterms:W3CDTF">2019-11-08T15:08:38Z</dcterms:created>
  <dcterms:modified xsi:type="dcterms:W3CDTF">2019-11-08T15:32:24Z</dcterms:modified>
</cp:coreProperties>
</file>