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062"/>
    <a:srgbClr val="FBFB77"/>
    <a:srgbClr val="FEFECE"/>
    <a:srgbClr val="C96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4E11-BE1F-446D-9269-CE0EF2F3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A188-088C-41D5-8BBA-38B5589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E19-BD7B-4425-8EA0-3F089DD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38-1A1E-4634-9DE6-02F358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7E5-43EE-4C56-9CC5-98CAD8B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688-1598-4373-AB8B-8E03613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BC37-4EFE-46C0-8D99-73ED133E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F412-8F89-4525-ACD5-5BCC4A6D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CD6-7C29-44F8-B6FD-332CBB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0E8-2A58-48CB-A985-CBFCFAD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A906-1DA7-45CB-AC78-63304932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2767-6CA0-4FE5-A70A-888C7F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9886-D568-4F79-A460-1BB2FFF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126-A89D-44D6-AB77-AFC7A9A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4A19-B504-476D-8BAD-BD3EE55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CB29-2ECB-4447-B7B7-BBEFFF8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BE3-777E-4D97-8C1A-3BF87F9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26A-7AF7-43A2-8F07-C71B59D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62D-22D8-4CBF-8384-D3C48124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337-16BC-4F46-BA7C-7196C78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5F7-1FC2-4FD8-883D-CCB2400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1B80-D1B0-43E3-B7CA-89EE5B0F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2B1D-E26E-4DA9-9708-525E696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067-5EB2-4BE2-80D2-D4B68F96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8F94-F592-4B60-A87A-F40723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43E-8485-4ADC-A666-F266E9C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466-9E27-4059-B953-EC9DFF1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4AD3-322C-4FB8-BE00-9CE767F3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D47-126E-428F-9A3E-E69FFB77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2799-A076-4CC9-A993-140C72E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AC22-9144-41CC-AA44-D555BEA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B24-4165-427E-9E26-BDE2BCC7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0885-88E3-419A-B46A-5BE7652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44D98-90C3-4FD5-ACDF-0527DAB1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8A70-57D1-4879-A68E-343A84B2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861B-1F49-499B-A4E2-BD928DF8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24C1-334A-4908-AAA0-0CBFE77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E82E8-355E-4291-A311-FD63654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5C38-BFD1-4760-BBE5-9C17FB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5F5-1BCC-48F4-AF1D-EF88F2B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8DB-601B-49F1-96FF-4246B5F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3AA-50CD-4CFB-80C8-6987D09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963D-77E1-48F5-83CA-7A4118E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2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BEBB-F6D0-4622-9C94-4F25C6F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BBA03-07EE-431F-8DB6-E39DE1A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63F-E172-4CAE-9C46-F21DCDD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6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955-2E92-4E16-9A40-F44AD01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62F-5F47-424B-9869-89841178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91EC-D7D9-4C72-B1BD-983B6D0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A549-5219-4FCF-A508-4E22631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24F5-7B70-46F2-83A9-8711AA6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C896-90F8-43B0-BDBD-D8675D4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1922-2CD0-4CFC-BC94-3F66D14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41C9-13F0-4C6C-A75F-7492ED89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8B6-4F56-4AC8-92FA-06E78DE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A9B9-A416-4DB1-A344-573F09D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091-A29B-4F6E-866A-29F0FB7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315E-D44A-4CA6-B37B-486B0E2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C0E0-F483-4E60-B4EA-E60129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7C6C-3582-4A13-B89C-62C5142B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2FB-CFCC-4D0F-AB93-8BEFCCF9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1DA-9A3A-4A86-BE9C-A62BF20F1BAD}" type="datetimeFigureOut">
              <a:rPr lang="en-SG" smtClean="0"/>
              <a:t>21/10/2019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8CC5-2C43-42C1-A269-A43396F9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ED4-FE58-4E9A-B056-51D490B2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77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8694"/>
            <a:ext cx="1717446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</a:t>
            </a:r>
            <a:r>
              <a:rPr lang="en-US" dirty="0" err="1"/>
              <a:t>add_expense</a:t>
            </a:r>
            <a:r>
              <a:rPr lang="en-US" dirty="0"/>
              <a:t> n/Laksa v/4”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250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3972039" y="5205777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“update </a:t>
            </a:r>
            <a:r>
              <a:rPr lang="en-US" dirty="0" err="1"/>
              <a:t>i</a:t>
            </a:r>
            <a:r>
              <a:rPr lang="en-US" dirty="0"/>
              <a:t>/1 v/3.5”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7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107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6595922" y="523161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“redo”</a:t>
            </a:r>
            <a:endParaRPr lang="en-SG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4E358CA-5975-4D8F-B122-598F32B785BC}"/>
              </a:ext>
            </a:extLst>
          </p:cNvPr>
          <p:cNvSpPr/>
          <p:nvPr/>
        </p:nvSpPr>
        <p:spPr>
          <a:xfrm flipH="1">
            <a:off x="5210499" y="2264978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“delete </a:t>
            </a:r>
            <a:r>
              <a:rPr lang="en-US" dirty="0" err="1"/>
              <a:t>i</a:t>
            </a:r>
            <a:r>
              <a:rPr lang="en-US" dirty="0"/>
              <a:t>/1”</a:t>
            </a:r>
            <a:endParaRPr lang="en-SG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E37A999-B0EE-4800-AC0D-621991B49BE7}"/>
              </a:ext>
            </a:extLst>
          </p:cNvPr>
          <p:cNvSpPr/>
          <p:nvPr/>
        </p:nvSpPr>
        <p:spPr>
          <a:xfrm>
            <a:off x="8467984" y="4427313"/>
            <a:ext cx="1624504" cy="452183"/>
          </a:xfrm>
          <a:prstGeom prst="snip1Rect">
            <a:avLst/>
          </a:prstGeom>
          <a:solidFill>
            <a:srgbClr val="FBFB77"/>
          </a:solidFill>
          <a:ln>
            <a:solidFill>
              <a:srgbClr val="B83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Any commands in RedoStack are cleared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14C6C-117A-427A-B804-42B1B60B9DE9}"/>
              </a:ext>
            </a:extLst>
          </p:cNvPr>
          <p:cNvSpPr/>
          <p:nvPr/>
        </p:nvSpPr>
        <p:spPr>
          <a:xfrm>
            <a:off x="3978065" y="521251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d:DeleteCommand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392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7</cp:revision>
  <dcterms:created xsi:type="dcterms:W3CDTF">2019-10-21T09:10:25Z</dcterms:created>
  <dcterms:modified xsi:type="dcterms:W3CDTF">2019-10-21T14:38:59Z</dcterms:modified>
</cp:coreProperties>
</file>