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291-601A-4293-89A6-C7B16748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B3FD-88F2-4113-8ECF-41AC92BB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2978-AB47-4829-A828-C85380E9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7785-C7EE-4B3B-8E05-A63447DB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7C0C-9714-4770-B277-B7D0D66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462A-9FD5-4680-941D-BE1F231D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9FDAF-0093-418B-8A77-A51C00B7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53A6-3860-430D-ACC0-FA9D9DF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9F2F1-4696-40DE-A7D4-C7E2618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5B09-4A9A-40E5-834A-267E771D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53FDC-3292-4951-85FA-B1C083E0F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C4F03-DA2F-4112-9EB3-7DCA395D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968D-C5D0-4D3A-B41F-A4C97935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353A-7397-4AC1-87A7-3CF2519B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8A8-E118-4444-A749-50A88FB4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31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F2F4-EED8-469D-A823-B8695500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D88E-3521-40CC-B14C-84751A69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DBE2-3539-42D0-8F57-698E064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D9A2-9B85-4C8D-AABC-7DBE1DD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7387-D69E-4129-96BF-82D9D0C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BCEC-782E-4EF6-849C-BB20DDAB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DF96-3208-4CDB-8C41-6F694175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6280-0417-457C-A5B2-1DC9841C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DDC9-5892-4586-8CCF-DA8F55E8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55FA-8A68-441E-ABAA-5547E41B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1645-A4FD-43F0-BD49-28E2B453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8F3F-418D-4738-9E89-B9853ECCB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3A32-9A17-4374-BB64-D3B4E5E5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0885-495C-471E-9977-24A398D7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BA42C-4F9D-4A98-99AA-343BF91D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F1C80-B29B-4379-8F93-B0D69EC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B007-D2ED-41E9-9AB0-BAE03A81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3E8F-2B17-4FF4-A83E-624ADFB9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5490D-4B62-44C7-80B0-60EE596B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4BC4E-191C-43B7-ACF2-C49A56679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D3205-227A-4142-9B03-0D59055CB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9A140-6016-4776-A14B-2837A29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A3E3-C90C-4C73-9EF8-CDD97ABB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6F7C5-66DE-4BC0-B42F-EE5D0CB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BE7-566F-4F67-9E7B-1E95E5F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2D9AB-D243-42C6-9962-79E3D86B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2A268-EDD6-403E-AD4B-7A229239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F21B-444C-4CBA-A4A3-604B72A9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3E0BD-0213-4092-AC7B-D07B9D50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27729-A879-40DB-B2DF-054BF6A7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9EF8-BC81-44A4-A33D-43B74EC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972-E24A-40AB-A265-6BF81B41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934E-5968-410D-B911-4F04F19E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A8CD-5EBA-4139-94C0-F0E80E245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AD50-62D5-48F0-B7E6-02BA8A72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AD69-31E0-46CC-8639-29AEEB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2247-0E23-4BDF-B872-FFEF6C19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8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9693-ABC2-43AA-9652-39760159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52DBE-E588-4311-BAAB-F9D1AB8C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D9058-A936-4343-9F84-BD875305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AE32D-8F73-400C-8356-7DB1D90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E908-E7D1-44AE-B8DD-4B188CE7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8277-562B-4DCA-88C7-9830C206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8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BCEAB-D15B-4D30-9705-FA41E21A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57AC-EE89-4103-9DDC-4DBB1A48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A51B-909C-4126-85B5-F97943155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F6D21-EE0D-4B16-A73E-0E690CBF233B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C622-8BC9-43A6-813C-D49516FE3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230C-ADF6-4E21-A9A4-8594143D6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B31A-442C-4FF4-B867-868415F61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98DF5-D2A8-435A-B839-47BE28E876FF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81EBCE-4FE9-468F-AEED-9EF9FD5C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4227F5-874C-439C-9A3F-21FC0E917871}"/>
                </a:ext>
              </a:extLst>
            </p:cNvPr>
            <p:cNvSpPr/>
            <p:nvPr/>
          </p:nvSpPr>
          <p:spPr>
            <a:xfrm>
              <a:off x="8971185" y="1119038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Remaining balance for current month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549CA2-8772-4E20-83E0-F5C0080F3F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3232" y="1529599"/>
              <a:ext cx="0" cy="47441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85FE692-77D4-4D9C-BC12-24D69D91F7B4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547A5E-6F08-4B15-9C97-DD770435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E638C-FC32-412C-B709-A401C5F76EE0}"/>
                </a:ext>
              </a:extLst>
            </p:cNvPr>
            <p:cNvSpPr/>
            <p:nvPr/>
          </p:nvSpPr>
          <p:spPr>
            <a:xfrm>
              <a:off x="6862976" y="572381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Your input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718F09-ED50-49C7-A071-4366F5FC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4976" y="777662"/>
              <a:ext cx="5780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27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EDCCEF5-88E9-4394-897A-FF6314974977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151D17-8ED3-4378-9939-A4A8325D3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65D943-AA9E-4558-AADA-D46EDC34C505}"/>
                </a:ext>
              </a:extLst>
            </p:cNvPr>
            <p:cNvSpPr/>
            <p:nvPr/>
          </p:nvSpPr>
          <p:spPr>
            <a:xfrm>
              <a:off x="4330225" y="262971"/>
              <a:ext cx="2113247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 success message is displayed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A5B033-8583-4F0D-BAED-FDB056A5089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9" y="665950"/>
              <a:ext cx="0" cy="4171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79CB83-DB73-40AB-8C4F-79973FC149F2}"/>
                </a:ext>
              </a:extLst>
            </p:cNvPr>
            <p:cNvSpPr/>
            <p:nvPr/>
          </p:nvSpPr>
          <p:spPr>
            <a:xfrm>
              <a:off x="8886321" y="1191561"/>
              <a:ext cx="1488959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Remaining balance is updated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C0CB9B-0DB9-48B7-89C2-43A7F9C9F6B4}"/>
                </a:ext>
              </a:extLst>
            </p:cNvPr>
            <p:cNvCxnSpPr>
              <a:cxnSpLocks/>
            </p:cNvCxnSpPr>
            <p:nvPr/>
          </p:nvCxnSpPr>
          <p:spPr>
            <a:xfrm>
              <a:off x="9636997" y="1602122"/>
              <a:ext cx="0" cy="4171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24CF18-C28F-4680-96A2-465DD4C6583E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9" y="3256384"/>
              <a:ext cx="0" cy="30690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68F689-C643-4548-B82D-AFD1F707CA7C}"/>
                </a:ext>
              </a:extLst>
            </p:cNvPr>
            <p:cNvSpPr/>
            <p:nvPr/>
          </p:nvSpPr>
          <p:spPr>
            <a:xfrm>
              <a:off x="4566719" y="2814424"/>
              <a:ext cx="1640258" cy="4419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Expense is added to list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8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56869C-191B-46EA-83E3-A5A5DB162D7D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97725F-C93B-47DC-B830-D4BCEC6D2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2C0344-1D32-429D-BEB2-3FD3A2A51BB0}"/>
                </a:ext>
              </a:extLst>
            </p:cNvPr>
            <p:cNvSpPr/>
            <p:nvPr/>
          </p:nvSpPr>
          <p:spPr>
            <a:xfrm>
              <a:off x="6956282" y="591043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Your input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766F4F-FF22-4E3E-9451-FC7B47984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8282" y="796324"/>
              <a:ext cx="5780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28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CAB442-8B6D-4CF6-B292-2957515F9DC6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7EC4D2-89A0-4D8B-948A-122AD99E8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392E18-C283-4B8F-826B-C871E83D2558}"/>
                </a:ext>
              </a:extLst>
            </p:cNvPr>
            <p:cNvSpPr/>
            <p:nvPr/>
          </p:nvSpPr>
          <p:spPr>
            <a:xfrm>
              <a:off x="4330225" y="262971"/>
              <a:ext cx="2113247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 success message is displayed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023826-22DF-4934-B02D-956835165E2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9" y="665950"/>
              <a:ext cx="0" cy="4171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72746E-0462-4318-80DE-E9BB317EC8C5}"/>
                </a:ext>
              </a:extLst>
            </p:cNvPr>
            <p:cNvSpPr/>
            <p:nvPr/>
          </p:nvSpPr>
          <p:spPr>
            <a:xfrm>
              <a:off x="8886321" y="1446230"/>
              <a:ext cx="1488959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Remaining balance is updated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4CA0968-8B15-4680-B540-3CCA891A0DB8}"/>
                </a:ext>
              </a:extLst>
            </p:cNvPr>
            <p:cNvCxnSpPr>
              <a:cxnSpLocks/>
            </p:cNvCxnSpPr>
            <p:nvPr/>
          </p:nvCxnSpPr>
          <p:spPr>
            <a:xfrm>
              <a:off x="9630800" y="1856791"/>
              <a:ext cx="0" cy="19980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771E5E-D86A-4BE1-95A7-4F0E2458A38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9" y="3256384"/>
              <a:ext cx="0" cy="30690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33E89C-DEA0-429A-A859-B4E58BD8B995}"/>
                </a:ext>
              </a:extLst>
            </p:cNvPr>
            <p:cNvSpPr/>
            <p:nvPr/>
          </p:nvSpPr>
          <p:spPr>
            <a:xfrm>
              <a:off x="4566719" y="2814424"/>
              <a:ext cx="1640258" cy="4419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Income is added to list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55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Jia Hao</dc:creator>
  <cp:lastModifiedBy>Poh Jia Hao</cp:lastModifiedBy>
  <cp:revision>2</cp:revision>
  <dcterms:created xsi:type="dcterms:W3CDTF">2019-11-08T14:56:23Z</dcterms:created>
  <dcterms:modified xsi:type="dcterms:W3CDTF">2019-11-08T15:08:09Z</dcterms:modified>
</cp:coreProperties>
</file>