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062"/>
    <a:srgbClr val="FBFB77"/>
    <a:srgbClr val="FEFECE"/>
    <a:srgbClr val="C963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4E11-BE1F-446D-9269-CE0EF2F3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6A188-088C-41D5-8BBA-38B55894B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7E19-BD7B-4425-8EA0-3F089DD6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A4A38-1A1E-4634-9DE6-02F358DD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97E5-43EE-4C56-9CC5-98CAD8B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35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6688-1598-4373-AB8B-8E03613C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ABC37-4EFE-46C0-8D99-73ED133EC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F412-8F89-4525-ACD5-5BCC4A6D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B5CD6-7C29-44F8-B6FD-332CBBBA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D0E8-2A58-48CB-A985-CBFCFAD3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52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0A906-1DA7-45CB-AC78-633049324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42767-6CA0-4FE5-A70A-888C7F00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9886-D568-4F79-A460-1BB2FFF6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F126-A89D-44D6-AB77-AFC7A9A2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A4A19-B504-476D-8BAD-BD3EE55F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00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CB29-2ECB-4447-B7B7-BBEFFF88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FBE3-777E-4D97-8C1A-3BF87F9D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26A-7AF7-43A2-8F07-C71B59DA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462D-22D8-4CBF-8384-D3C48124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49337-16BC-4F46-BA7C-7196C78A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0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5F7-1FC2-4FD8-883D-CCB24001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A1B80-D1B0-43E3-B7CA-89EE5B0F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2B1D-E26E-4DA9-9708-525E696B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2067-5EB2-4BE2-80D2-D4B68F96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8F94-F592-4B60-A87A-F40723D3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4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543E-8485-4ADC-A666-F266E9CC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466-9E27-4059-B953-EC9DFF115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A4AD3-322C-4FB8-BE00-9CE767F36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F0D47-126E-428F-9A3E-E69FFB77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42799-A076-4CC9-A993-140C72EF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AC22-9144-41CC-AA44-D555BEA2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03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1B24-4165-427E-9E26-BDE2BCC7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00885-88E3-419A-B46A-5BE7652F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44D98-90C3-4FD5-ACDF-0527DAB14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88A70-57D1-4879-A68E-343A84B2F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4861B-1F49-499B-A4E2-BD928DF8A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624C1-334A-4908-AAA0-0CBFE778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E82E8-355E-4291-A311-FD636546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D5C38-BFD1-4760-BBE5-9C17FB87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F5F5-1BCC-48F4-AF1D-EF88F2B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FD8DB-601B-49F1-96FF-4246B5F6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CF3AA-50CD-4CFB-80C8-6987D092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9963D-77E1-48F5-83CA-7A4118E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23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BEBB-F6D0-4622-9C94-4F25C6FE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BBA03-07EE-431F-8DB6-E39DE1AD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C63F-E172-4CAE-9C46-F21DCDD6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60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1955-2E92-4E16-9A40-F44AD012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562F-5F47-424B-9869-89841178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591EC-D7D9-4C72-B1BD-983B6D0E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1A549-5219-4FCF-A508-4E226315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B24F5-7B70-46F2-83A9-8711AA6A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DC896-90F8-43B0-BDBD-D8675D41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48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1922-2CD0-4CFC-BC94-3F66D14C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E41C9-13F0-4C6C-A75F-7492ED892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68B6-4F56-4AC8-92FA-06E78DE5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BA9B9-A416-4DB1-A344-573F09D4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F0091-A29B-4F6E-866A-29F0FB78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315E-D44A-4CA6-B37B-486B0E2D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19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4C0E0-F483-4E60-B4EA-E601294D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7C6C-3582-4A13-B89C-62C5142B1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A2FB-CFCC-4D0F-AB93-8BEFCCF9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11DA-9A3A-4A86-BE9C-A62BF20F1BAD}" type="datetimeFigureOut">
              <a:rPr lang="en-SG" smtClean="0"/>
              <a:t>22/10/2019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8CC5-2C43-42C1-A269-A43396F98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0ED4-FE58-4E9A-B056-51D490B2B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FE46-CAEF-412C-83ED-C560F34CEF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B14BC8-517F-4ECD-AE66-3F3906CD427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state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777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18694"/>
            <a:ext cx="1717446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14BC8-517F-4ECD-AE66-3F3906CD427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</a:t>
            </a:r>
            <a:r>
              <a:rPr lang="en-US" dirty="0" err="1"/>
              <a:t>add_expense</a:t>
            </a:r>
            <a:r>
              <a:rPr lang="en-US" dirty="0"/>
              <a:t> n/Laksa v/4”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97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22504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3972039" y="5205777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215025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“update </a:t>
            </a:r>
            <a:r>
              <a:rPr lang="en-US" dirty="0" err="1"/>
              <a:t>i</a:t>
            </a:r>
            <a:r>
              <a:rPr lang="en-US" dirty="0"/>
              <a:t>/1 v/3.5”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79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2040" y="5511074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0865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“undo”</a:t>
            </a:r>
            <a:endParaRPr lang="en-S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55BEA59-300B-476A-8DAB-8299AC42894E}"/>
              </a:ext>
            </a:extLst>
          </p:cNvPr>
          <p:cNvSpPr/>
          <p:nvPr/>
        </p:nvSpPr>
        <p:spPr>
          <a:xfrm>
            <a:off x="5293360" y="2276327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6595922" y="5231614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0865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“undo”</a:t>
            </a:r>
            <a:endParaRPr lang="en-SG" dirty="0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55BEA59-300B-476A-8DAB-8299AC42894E}"/>
              </a:ext>
            </a:extLst>
          </p:cNvPr>
          <p:cNvSpPr/>
          <p:nvPr/>
        </p:nvSpPr>
        <p:spPr>
          <a:xfrm>
            <a:off x="5293360" y="2276327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5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8065" y="5529240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0865" y="5978030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AD63A-12E2-4704-A97F-5A722BA8F130}"/>
              </a:ext>
            </a:extLst>
          </p:cNvPr>
          <p:cNvSpPr/>
          <p:nvPr/>
        </p:nvSpPr>
        <p:spPr>
          <a:xfrm>
            <a:off x="6595922" y="552924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u:UpdateCommand</a:t>
            </a:r>
            <a:endParaRPr lang="en-SG" sz="12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“redo”</a:t>
            </a:r>
            <a:endParaRPr lang="en-SG" dirty="0"/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24E358CA-5975-4D8F-B122-598F32B785BC}"/>
              </a:ext>
            </a:extLst>
          </p:cNvPr>
          <p:cNvSpPr/>
          <p:nvPr/>
        </p:nvSpPr>
        <p:spPr>
          <a:xfrm flipH="1">
            <a:off x="5210499" y="2264978"/>
            <a:ext cx="1872062" cy="710713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43DE0-1EE0-480F-9AB4-B304C78F404F}"/>
              </a:ext>
            </a:extLst>
          </p:cNvPr>
          <p:cNvGrpSpPr/>
          <p:nvPr/>
        </p:nvGrpSpPr>
        <p:grpSpPr>
          <a:xfrm>
            <a:off x="6514528" y="2836328"/>
            <a:ext cx="1872062" cy="3081345"/>
            <a:chOff x="2534194" y="1097280"/>
            <a:chExt cx="2103120" cy="346165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D05E28-C98A-4106-90F2-2DB001D0F881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179736-50DD-4DA8-AC20-DFBE65B0C234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D3DAFB-13C7-482B-BC7E-DF35E2B57802}"/>
              </a:ext>
            </a:extLst>
          </p:cNvPr>
          <p:cNvGrpSpPr/>
          <p:nvPr/>
        </p:nvGrpSpPr>
        <p:grpSpPr>
          <a:xfrm>
            <a:off x="3898818" y="2836329"/>
            <a:ext cx="1872062" cy="3081345"/>
            <a:chOff x="2534194" y="1097280"/>
            <a:chExt cx="2103120" cy="3461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614641-91D7-481E-9F69-637A02EB8E77}"/>
                </a:ext>
              </a:extLst>
            </p:cNvPr>
            <p:cNvSpPr/>
            <p:nvPr/>
          </p:nvSpPr>
          <p:spPr>
            <a:xfrm>
              <a:off x="2534194" y="1097280"/>
              <a:ext cx="2103120" cy="3461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24AB18-5F50-4E27-BC00-1B0E3EB860CF}"/>
                </a:ext>
              </a:extLst>
            </p:cNvPr>
            <p:cNvSpPr/>
            <p:nvPr/>
          </p:nvSpPr>
          <p:spPr>
            <a:xfrm>
              <a:off x="2625634" y="1097280"/>
              <a:ext cx="1920240" cy="3381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F13DC39-2282-402E-B224-CDCDFF673FAE}"/>
              </a:ext>
            </a:extLst>
          </p:cNvPr>
          <p:cNvSpPr/>
          <p:nvPr/>
        </p:nvSpPr>
        <p:spPr>
          <a:xfrm>
            <a:off x="3978065" y="5529240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a:AddExpenseCommand</a:t>
            </a:r>
            <a:endParaRPr lang="en-SG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ADE03-8241-4100-8D0F-F86DC6742784}"/>
              </a:ext>
            </a:extLst>
          </p:cNvPr>
          <p:cNvSpPr txBox="1"/>
          <p:nvPr/>
        </p:nvSpPr>
        <p:spPr>
          <a:xfrm>
            <a:off x="4239782" y="5978030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UndoStack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C5C543-1145-4C3E-B66C-77C96ABD609F}"/>
              </a:ext>
            </a:extLst>
          </p:cNvPr>
          <p:cNvSpPr txBox="1"/>
          <p:nvPr/>
        </p:nvSpPr>
        <p:spPr>
          <a:xfrm>
            <a:off x="6871939" y="5917673"/>
            <a:ext cx="115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RedoStack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36361-3855-4149-9CC7-C28C95F5ADA3}"/>
              </a:ext>
            </a:extLst>
          </p:cNvPr>
          <p:cNvSpPr txBox="1"/>
          <p:nvPr/>
        </p:nvSpPr>
        <p:spPr>
          <a:xfrm>
            <a:off x="3856949" y="1835290"/>
            <a:ext cx="452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command “delete </a:t>
            </a:r>
            <a:r>
              <a:rPr lang="en-US" dirty="0" err="1"/>
              <a:t>i</a:t>
            </a:r>
            <a:r>
              <a:rPr lang="en-US" dirty="0"/>
              <a:t>/1”</a:t>
            </a:r>
            <a:endParaRPr lang="en-SG" dirty="0"/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5E37A999-B0EE-4800-AC0D-621991B49BE7}"/>
              </a:ext>
            </a:extLst>
          </p:cNvPr>
          <p:cNvSpPr/>
          <p:nvPr/>
        </p:nvSpPr>
        <p:spPr>
          <a:xfrm>
            <a:off x="8467984" y="4427313"/>
            <a:ext cx="1624504" cy="452183"/>
          </a:xfrm>
          <a:prstGeom prst="snip1Rect">
            <a:avLst/>
          </a:prstGeom>
          <a:solidFill>
            <a:srgbClr val="FBFB77"/>
          </a:solidFill>
          <a:ln>
            <a:solidFill>
              <a:srgbClr val="B83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Any commands in RedoStack are cleared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F14C6C-117A-427A-B804-42B1B60B9DE9}"/>
              </a:ext>
            </a:extLst>
          </p:cNvPr>
          <p:cNvSpPr/>
          <p:nvPr/>
        </p:nvSpPr>
        <p:spPr>
          <a:xfrm>
            <a:off x="3978065" y="5212511"/>
            <a:ext cx="1707127" cy="316727"/>
          </a:xfrm>
          <a:prstGeom prst="rect">
            <a:avLst/>
          </a:prstGeom>
          <a:solidFill>
            <a:srgbClr val="FEFECE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/>
              <a:t>d:DeleteCommand</a:t>
            </a:r>
            <a:endParaRPr lang="en-SG" sz="1200" u="sng" dirty="0"/>
          </a:p>
        </p:txBody>
      </p:sp>
    </p:spTree>
    <p:extLst>
      <p:ext uri="{BB962C8B-B14F-4D97-AF65-F5344CB8AC3E}">
        <p14:creationId xmlns:p14="http://schemas.microsoft.com/office/powerpoint/2010/main" val="392108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bo qiang</dc:creator>
  <cp:lastModifiedBy>lee bo qiang</cp:lastModifiedBy>
  <cp:revision>8</cp:revision>
  <dcterms:created xsi:type="dcterms:W3CDTF">2019-10-21T09:10:25Z</dcterms:created>
  <dcterms:modified xsi:type="dcterms:W3CDTF">2019-10-22T08:43:38Z</dcterms:modified>
</cp:coreProperties>
</file>