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58" y="-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B8BB-F9E9-484F-B6EF-EE8EA0B4E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42DE8-B362-4EF2-8E0C-7E607238B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7EEDF-0A4D-4894-A990-3B8889B7F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7235-6CF3-4A01-A400-61422C594C71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EE8F6-EBA3-4E8F-9306-D9EF784D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9D287-D7DC-487C-8391-0F5E5C19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C70E-A310-4218-95B7-15D1F9029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99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FE2C-D917-4629-894D-32C02570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ECE7B-E0CE-4C9B-A21A-681BA41C3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C4A76-FB05-4EF4-9B6A-B3FB57BD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7235-6CF3-4A01-A400-61422C594C71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BA779-6D79-454A-A789-9DAFDE1E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C443A-3835-4BDE-A19F-ED98681A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C70E-A310-4218-95B7-15D1F9029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79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081AC6-C862-4506-B15F-BFD859898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7D30C-8CDC-45B1-9886-9EBBFA6FF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CEABD-73E0-4F02-BC42-9751D315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7235-6CF3-4A01-A400-61422C594C71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88A50-D4D7-4318-B726-B40455F7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0BD21-2EA0-4F37-BE97-63966993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C70E-A310-4218-95B7-15D1F9029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8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6F1F-6685-4AA4-9960-63E7982B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CC17-1148-4F5E-9FF2-7B29A0616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2646A-430B-4CD7-9192-643A5AAE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7235-6CF3-4A01-A400-61422C594C71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B1E9A-9987-4B9E-900E-568FCB53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E4FB7-348C-465A-95C6-12F03FE89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C70E-A310-4218-95B7-15D1F9029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00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326F-772C-4BCC-924F-A18F34D7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C8A0B-D889-4D5B-B024-114E1E4CF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84F73-6A02-4C6E-9834-6FD24301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7235-6CF3-4A01-A400-61422C594C71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E0723-569D-4256-B266-44768B29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5B5AE-6F3F-4D23-B1CD-29519A19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C70E-A310-4218-95B7-15D1F9029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33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9DEC-4234-427A-B58F-3DE2839F0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0E381-856C-47B4-BE77-55F9EE3F7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A75B6-9155-403A-A533-A0065CACA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944E9-49E0-4694-816B-87DAF614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7235-6CF3-4A01-A400-61422C594C71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1ED27-CEE6-4BB6-9D43-11AAF1EE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52BB9-A57D-4AF0-8AB8-7F79C51A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C70E-A310-4218-95B7-15D1F9029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55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068A-184E-42EC-B9D3-76CCF2CC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9DA2B-8250-487E-A309-67C4AA341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8E5C7-874B-4E6C-8A4D-E4D56EAF9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B7CA0D-A5A4-4CFD-97F4-B34392548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E972D2-6941-4A81-AB83-80C33653D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9954CD-9E8E-424E-B2F7-B0FE08A7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7235-6CF3-4A01-A400-61422C594C71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42AF29-0A72-4614-BB83-B477B501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FB7BF-B423-434B-BCFE-23DE6B7C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C70E-A310-4218-95B7-15D1F9029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A040-A3ED-4AB1-A549-621CA035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777DF-CCF7-41B6-A7D9-2CEC6E6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7235-6CF3-4A01-A400-61422C594C71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4BDA4-5484-4428-84C9-DBA93A06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A2411-CD35-4270-93B3-67C63C37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C70E-A310-4218-95B7-15D1F9029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53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46869B-D02E-4BCB-AF1E-14963CBA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7235-6CF3-4A01-A400-61422C594C71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5C3276-8045-4BEC-B982-E9D53E43D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E6385-7ECD-40E6-B491-355FF402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C70E-A310-4218-95B7-15D1F9029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62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27EC-27FE-49B5-8193-428BEC94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E23C3-A8DC-4B2E-B8E0-48D26ED99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FF0B9-25BE-4B4B-BF48-9F3175C3B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A7F9E-0DFD-444C-9B76-CF7CE92E9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7235-6CF3-4A01-A400-61422C594C71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E52D7-4897-44FF-87FE-04CD6DB8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82176-4CA3-4408-8369-CE95C735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C70E-A310-4218-95B7-15D1F9029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70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CF2F-E126-42E5-B505-05687A19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7B897C-8550-4224-9898-5519675CF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2DC52-714C-4934-BBCC-8710E660F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8CBDF-1030-4164-A360-94B03A19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7235-6CF3-4A01-A400-61422C594C71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3212F-06FB-486F-9C10-6B83D59B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C1536-817B-46FE-97B9-274FF489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C70E-A310-4218-95B7-15D1F9029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23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31590F-E5A1-4C92-A1EC-0E67D69C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4D02-3D32-4B40-80B6-28ADE571B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B028D-608B-4978-9E32-3A18DB5B7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17235-6CF3-4A01-A400-61422C594C71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EAFA1-E35F-40E2-9BE6-F582BF353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86B23-B2E5-47ED-9E79-3609FE772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8C70E-A310-4218-95B7-15D1F9029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79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84E29A8-9655-4F83-A7D9-18904404471A}"/>
              </a:ext>
            </a:extLst>
          </p:cNvPr>
          <p:cNvGrpSpPr/>
          <p:nvPr/>
        </p:nvGrpSpPr>
        <p:grpSpPr>
          <a:xfrm>
            <a:off x="1816719" y="0"/>
            <a:ext cx="8558561" cy="6858000"/>
            <a:chOff x="1816719" y="0"/>
            <a:chExt cx="8558561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9A6A2F-CA8C-4AF9-B086-4D106B14E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19" y="0"/>
              <a:ext cx="8558561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AA6280-6B7B-474B-973A-CEA762DF404A}"/>
                </a:ext>
              </a:extLst>
            </p:cNvPr>
            <p:cNvSpPr/>
            <p:nvPr/>
          </p:nvSpPr>
          <p:spPr>
            <a:xfrm>
              <a:off x="3476635" y="2793649"/>
              <a:ext cx="1404095" cy="34289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Current month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A9EB78E-B6CD-4F81-8566-E84D9DE12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1309" y="2965098"/>
              <a:ext cx="435326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85109E-FCD1-4521-87D7-974C2F7FC220}"/>
                </a:ext>
              </a:extLst>
            </p:cNvPr>
            <p:cNvSpPr/>
            <p:nvPr/>
          </p:nvSpPr>
          <p:spPr>
            <a:xfrm>
              <a:off x="7071409" y="2789839"/>
              <a:ext cx="1404095" cy="4105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Budget for current month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0527EFF-6379-4617-82F1-45B3DE75CF04}"/>
                </a:ext>
              </a:extLst>
            </p:cNvPr>
            <p:cNvCxnSpPr>
              <a:cxnSpLocks/>
            </p:cNvCxnSpPr>
            <p:nvPr/>
          </p:nvCxnSpPr>
          <p:spPr>
            <a:xfrm>
              <a:off x="8475504" y="2959251"/>
              <a:ext cx="605772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225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8FC711-1AE2-4D7D-99A0-4C9510131D3B}"/>
              </a:ext>
            </a:extLst>
          </p:cNvPr>
          <p:cNvGrpSpPr/>
          <p:nvPr/>
        </p:nvGrpSpPr>
        <p:grpSpPr>
          <a:xfrm>
            <a:off x="1816719" y="0"/>
            <a:ext cx="8558561" cy="6858000"/>
            <a:chOff x="1816719" y="0"/>
            <a:chExt cx="8558561" cy="6858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A35E091-76F1-447C-867F-823C96F9A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19" y="0"/>
              <a:ext cx="8558561" cy="6858000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D3E642E-FB9B-47EF-A330-6AEADC17A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8853" y="788999"/>
              <a:ext cx="435326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F4C0AE-54B3-4A12-A072-6F716FFF4E13}"/>
                </a:ext>
              </a:extLst>
            </p:cNvPr>
            <p:cNvSpPr/>
            <p:nvPr/>
          </p:nvSpPr>
          <p:spPr>
            <a:xfrm>
              <a:off x="4125131" y="579112"/>
              <a:ext cx="1404095" cy="34289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Your input</a:t>
              </a:r>
              <a:endParaRPr lang="en-SG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021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F6CD686-ABEF-4EB7-AB8E-B6E8D1822EA4}"/>
              </a:ext>
            </a:extLst>
          </p:cNvPr>
          <p:cNvGrpSpPr/>
          <p:nvPr/>
        </p:nvGrpSpPr>
        <p:grpSpPr>
          <a:xfrm>
            <a:off x="1816719" y="0"/>
            <a:ext cx="8558561" cy="6858000"/>
            <a:chOff x="1816719" y="0"/>
            <a:chExt cx="8558561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0CE28B-DDC6-40D1-A13C-47EB1D8EA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19" y="0"/>
              <a:ext cx="8558561" cy="6858000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AE44A65-FDFA-4566-8D34-855FB501A1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0410" y="1369060"/>
              <a:ext cx="323199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5083DA-38D4-4684-8FA7-8DF9E6E6346A}"/>
                </a:ext>
              </a:extLst>
            </p:cNvPr>
            <p:cNvSpPr/>
            <p:nvPr/>
          </p:nvSpPr>
          <p:spPr>
            <a:xfrm>
              <a:off x="3603609" y="1197610"/>
              <a:ext cx="2148840" cy="3429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 success message is displayed</a:t>
              </a:r>
              <a:endParaRPr lang="en-SG" sz="1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B1E310-41BF-4E40-BA43-8AA213C0AE19}"/>
                </a:ext>
              </a:extLst>
            </p:cNvPr>
            <p:cNvSpPr/>
            <p:nvPr/>
          </p:nvSpPr>
          <p:spPr>
            <a:xfrm>
              <a:off x="3476635" y="2793649"/>
              <a:ext cx="1404095" cy="34289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Current month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63B7497-05E5-4048-A9CB-1D795F1E7D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1309" y="2965098"/>
              <a:ext cx="435326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858F86-B6F1-44CF-BA9D-DCAC8B803A6B}"/>
                </a:ext>
              </a:extLst>
            </p:cNvPr>
            <p:cNvSpPr/>
            <p:nvPr/>
          </p:nvSpPr>
          <p:spPr>
            <a:xfrm>
              <a:off x="7071409" y="2789839"/>
              <a:ext cx="1404095" cy="4105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Budget for current month updated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303495E-CCE3-482E-BE1E-49B71DDDF8EF}"/>
                </a:ext>
              </a:extLst>
            </p:cNvPr>
            <p:cNvCxnSpPr>
              <a:cxnSpLocks/>
            </p:cNvCxnSpPr>
            <p:nvPr/>
          </p:nvCxnSpPr>
          <p:spPr>
            <a:xfrm>
              <a:off x="8475504" y="2959251"/>
              <a:ext cx="605772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3967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Poh Jia Hao</dc:creator>
  <cp:lastModifiedBy>Poh Jia Hao</cp:lastModifiedBy>
  <cp:revision>2</cp:revision>
  <dcterms:created xsi:type="dcterms:W3CDTF">2019-11-08T14:46:19Z</dcterms:created>
  <dcterms:modified xsi:type="dcterms:W3CDTF">2019-11-08T14:55:47Z</dcterms:modified>
</cp:coreProperties>
</file>