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018" y="-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C84E-A3EA-42BB-8D40-6647DEF9B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2BD36-99FE-45ED-A214-05A2345AC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4C11-3568-43DA-B2AE-634FB77D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738E-7A85-4399-AC51-9A8C64B5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0601-28B8-49DE-8633-E8BDDF92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53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9F81-4106-4FE6-96CE-63ED8889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A6D9-5648-461B-937C-0D05F768B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4F1B-C652-4CC6-85FB-1E18FCA9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F178-26C6-4402-AB23-E83350B3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4DBD-C34D-4BB4-9E4C-1E25AF1C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3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4A4F4-0BAA-4142-AC3D-31F2D0693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93FA5-DE6A-4175-A869-9F211E086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3B1D-DF3B-469B-B8EC-0FA54732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072A-936A-4985-9F03-E2C6B4AC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F01D-873F-4BCF-89B4-91821138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3DCF-1F76-4322-9656-05B2C610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A2D5-F39D-44C0-B546-76E69A22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8A3A-AB70-4924-A094-DCF9D5F8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B8CF3-E0FD-45F5-8355-C2DB2F99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6A45-D679-4A20-BD6C-0B5653FA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5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02B6-880A-4453-9BF4-8046EA3F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D399-0DE9-42F1-924F-333780BC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34BC-1D23-4F29-A7B3-DCB1970B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5C1-DC3E-4F90-9211-B4D43D33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8973-1E71-495E-9574-9B8B356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7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5582-4ECC-4A82-98A6-7B980B48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C278-D1AC-479B-B0BB-8743CCA0F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D02D2-4970-4A74-A572-D1FE6F6A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C6C74-3AC3-4BAA-81E7-E721E04A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0A78-B9AA-49CB-B5D9-A2BA69AF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EC3F3-A64A-40DA-9822-824132AE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5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68-D757-491A-9C1D-7CED61E5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A30AB-FCEE-4D2A-9C74-23DF6523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E3FA2-5979-4040-AD93-4ABB603C6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80313-36D2-49EA-94AA-93D9699DC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A2617-0F0F-4D43-A458-9B02C2103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2B131-B81C-44AC-A5EB-781E4CAC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ADC69-E82B-4696-8C6B-63C34CDA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41CDC-EC46-4ECF-B375-20351D28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5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8435-BA65-4D58-A7FF-7270C5E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B2832-5F72-4D63-B52E-4D9A6656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7071A-62B5-4072-83BA-7F2D673E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B9C1C-3520-457C-BE35-F3241B9C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8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7AC5E-B275-4B3B-B152-AF89B2B6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E7A61-18E9-4093-A2E0-A818B47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10DEF-581C-44EC-85B9-8037E013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4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3A2F-B048-4424-A4DC-AA581FEB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39AB-F58F-4535-9545-FC82408A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AEFDA-BD52-47EA-9F2C-796225BC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953E-96CF-4D2F-86FF-E77CF803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A6A4-9EB0-4096-8F61-3B97D6D0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4AF0-ED18-423C-936B-86F4E601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B5BE-6ABD-48B3-A80C-69E1E02B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5D979-8257-4E84-9DD3-76F410D26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F19D-FB18-4BD4-9566-5DB2855F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76F8-70BD-4C18-A6C9-5CF0F11F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0C50-E0BA-477C-8644-404B272D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7C51-36E2-45BC-9ACC-8514A0F6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0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470C2-157A-497A-93D8-BEA3DC8C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6A65-8940-41A4-8F8A-405AA8D8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43AF-C7DE-4C44-8F76-BBD1B393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ED32-67E2-4201-A3F7-DD7CDA645258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CA1D-45F0-47B5-A77C-993999802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3883-EE30-4F38-ACDD-84688B977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2179-1705-4F5B-BCE8-238F5C510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225579-035D-4D20-A8B3-24A538A186C8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F4ABEF-67EA-4971-9061-65168D1E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CEEE3A-ABDB-41FC-9E17-4A1E025EEF0C}"/>
                </a:ext>
              </a:extLst>
            </p:cNvPr>
            <p:cNvSpPr/>
            <p:nvPr/>
          </p:nvSpPr>
          <p:spPr>
            <a:xfrm>
              <a:off x="3531947" y="581712"/>
              <a:ext cx="1404095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Your input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8FE3D6-4F32-47F1-AEA9-59D35713B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947" y="786993"/>
              <a:ext cx="5780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714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1C5AB30-8F08-48F5-93DE-DCB6B42AF2D0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101019-54CB-4E0D-A3EC-AC01C6BF5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3F3DAD-9D5D-4984-BBC7-3495D92C4057}"/>
                </a:ext>
              </a:extLst>
            </p:cNvPr>
            <p:cNvSpPr/>
            <p:nvPr/>
          </p:nvSpPr>
          <p:spPr>
            <a:xfrm>
              <a:off x="3845033" y="1050227"/>
              <a:ext cx="2113247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 success message is displayed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50915EA-DABB-42DE-86B9-15C26FC85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012" y="1255508"/>
              <a:ext cx="458021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E0A3D6-5F9F-4F58-A549-7F3EBAE75E31}"/>
                </a:ext>
              </a:extLst>
            </p:cNvPr>
            <p:cNvSpPr/>
            <p:nvPr/>
          </p:nvSpPr>
          <p:spPr>
            <a:xfrm>
              <a:off x="6858260" y="3190574"/>
              <a:ext cx="1488959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Filter is updated with search words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E1DACFA-934A-4AE5-8561-4B92E7218981}"/>
                </a:ext>
              </a:extLst>
            </p:cNvPr>
            <p:cNvCxnSpPr>
              <a:cxnSpLocks/>
            </p:cNvCxnSpPr>
            <p:nvPr/>
          </p:nvCxnSpPr>
          <p:spPr>
            <a:xfrm>
              <a:off x="8347219" y="3389264"/>
              <a:ext cx="36541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266C5-CCF6-4382-AFD7-9C5018275F27}"/>
                </a:ext>
              </a:extLst>
            </p:cNvPr>
            <p:cNvSpPr/>
            <p:nvPr/>
          </p:nvSpPr>
          <p:spPr>
            <a:xfrm>
              <a:off x="3971323" y="4954752"/>
              <a:ext cx="2430240" cy="2555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Results that match the search words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BD9B09-C500-472B-B444-3C534ECE4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8950" y="5082539"/>
              <a:ext cx="942373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941281-F65F-4C2A-AAB3-004D55CA81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2280" y="4175760"/>
              <a:ext cx="1155192" cy="77899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B5BFCA8-B7C8-46BA-9356-28FD81632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2280" y="5216003"/>
              <a:ext cx="1200532" cy="81903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4F2EA2D-2AA1-49DE-A5C6-79B05B9B2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2546" y="5210325"/>
              <a:ext cx="600266" cy="108596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55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 Jia Hao</dc:creator>
  <cp:lastModifiedBy>Poh Jia Hao</cp:lastModifiedBy>
  <cp:revision>2</cp:revision>
  <dcterms:created xsi:type="dcterms:W3CDTF">2019-11-08T15:32:50Z</dcterms:created>
  <dcterms:modified xsi:type="dcterms:W3CDTF">2019-11-08T15:44:19Z</dcterms:modified>
</cp:coreProperties>
</file>