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4212-6D3B-4A38-BD05-BC9D5A5C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22598-FBB3-42F6-85A5-E41C96A2F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6767-3787-429C-9D31-79436D08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21735-1874-4F46-B02C-D9B07157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CC51-B1A7-45A1-963C-38883E55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78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D2A6-1715-4916-A41B-7D89B91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FBC94-3934-4E11-96F9-5FCF8F49A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DC6D-7B83-4BB8-826B-DEA36612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ACD1-38BB-4677-92C7-C27C40FA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C8BC-BF77-42FF-BF72-D3AC635D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04B0A-BAD9-4A89-9D4D-7530A5CF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38C0C-7368-483B-BA64-0B9AFFE4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F2CB-8F8F-46B2-B924-D5C85B61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6207-3931-41E7-A793-44746951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A87B-8B80-4EE3-AD12-351D5582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55E7-2B55-47BA-80A8-8C5BA204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4267-CE42-41C5-AEBA-12AD60FE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84CE-6700-41F6-AA50-A38F43F6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0BFB-4CC6-4AAC-9B3A-C22D09E9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E680-4BAD-4AB0-8AA7-F7145A5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8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4401-5166-4AFF-802F-C12031A6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5CDB7-DAC8-4B9C-AFF0-D8E6A377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DFED-517C-44C9-9AFC-33C77856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DA67E-3A77-493A-BC22-86E4D8C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FB747-7122-40B0-8080-D574E4C5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71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869-DB92-4076-98E5-B6D03231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461C-0C39-40AB-B05D-E4422F73A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D285-2EA7-4BB6-BC93-E1C4FC2E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375E-E11A-423A-A814-77C96F5F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6E82-D714-4A1E-B4DC-3F11E87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8468-0907-46D0-9058-6EE9C77E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0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8F52-5CCF-44E1-86EE-06DA2627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CB205-2468-4837-B2F5-1E1FF0025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BB4B-03EA-48C6-8F96-D0727C0E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0784A-7B57-440B-ACC0-E835F8353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CF8B3-8F05-4B42-8F1A-2C0602F96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76596-E4C5-46D5-9097-6E5C8E33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7D96C-479F-4E3F-9DDE-F8642717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15FE0-2D51-41AA-9EFF-1E6A3DA8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9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9A6-5F63-4535-9446-6D01CB7E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85ECD-EE2F-472C-AB59-780245B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4298-FBD6-43FA-A913-4D74F2DA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28C79-7392-441C-822A-5D5310B1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11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393BE-55DB-433F-A62D-69BB5F41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6B295-560B-493D-A4F1-249F1990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6DA1A-4058-451B-9CC1-1B30DBF4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06E-20DB-4AFF-9944-DC4B28BB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07A8-5963-4A4E-A00F-8D7ED4483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0882F-D15B-444A-A29D-F03D7D39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F3E59-74DA-497C-A57F-3062BCA4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9539-C0C2-480F-9661-8F89931C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8BC2-ED8D-4F38-A5CD-BC51857F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4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DB1A-42B2-48CF-8F7F-0FA3C81E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F7E67-B14F-4A01-AD86-5792928C7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78D71-E558-41EA-AC2F-DF7F5A4A0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1B5B8-82F2-4E0D-A3A6-9882E4C9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0845-6FD9-4FE2-A141-6A0B5F24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9060-EB32-48C1-A33A-B309D7F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7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A9056-1AF5-469C-B40D-A561FD9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48AAB-3E03-452F-B626-BC070CCB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5CD06-1417-42D3-B95B-AA3C3227B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F8E9-2157-4961-B289-4139DC3C2453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35310-655B-4AC4-895B-7EC6B1EEC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2627-DCB6-4C92-9BA8-656837B77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0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C5E3A23-F059-418D-8B2C-36667EF453CD}"/>
              </a:ext>
            </a:extLst>
          </p:cNvPr>
          <p:cNvGrpSpPr/>
          <p:nvPr/>
        </p:nvGrpSpPr>
        <p:grpSpPr>
          <a:xfrm>
            <a:off x="1831332" y="0"/>
            <a:ext cx="8529335" cy="6858000"/>
            <a:chOff x="1831332" y="0"/>
            <a:chExt cx="8529335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4C7387E-360E-4E5C-B5B8-4D256EAC072F}"/>
                </a:ext>
              </a:extLst>
            </p:cNvPr>
            <p:cNvGrpSpPr/>
            <p:nvPr/>
          </p:nvGrpSpPr>
          <p:grpSpPr>
            <a:xfrm>
              <a:off x="1831332" y="0"/>
              <a:ext cx="8529335" cy="6858000"/>
              <a:chOff x="1831332" y="0"/>
              <a:chExt cx="8529335" cy="685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D6F771C-7CF9-414A-83BF-F50575ED1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1332" y="0"/>
                <a:ext cx="8529335" cy="6858000"/>
              </a:xfrm>
              <a:prstGeom prst="rect">
                <a:avLst/>
              </a:prstGeom>
            </p:spPr>
          </p:pic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1A742F36-78E4-4072-B8A8-C414809FC91B}"/>
                  </a:ext>
                </a:extLst>
              </p:cNvPr>
              <p:cNvSpPr/>
              <p:nvPr/>
            </p:nvSpPr>
            <p:spPr>
              <a:xfrm>
                <a:off x="1927935" y="632460"/>
                <a:ext cx="572198" cy="304792"/>
              </a:xfrm>
              <a:prstGeom prst="frame">
                <a:avLst>
                  <a:gd name="adj1" fmla="val 7890"/>
                </a:avLst>
              </a:prstGeom>
              <a:solidFill>
                <a:srgbClr val="FC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6BB0FE5-D464-4D9A-B283-DC970FACEB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133" y="804239"/>
              <a:ext cx="43532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39EEDF-C49C-4B20-AB32-992E9F2F49F5}"/>
                </a:ext>
              </a:extLst>
            </p:cNvPr>
            <p:cNvSpPr/>
            <p:nvPr/>
          </p:nvSpPr>
          <p:spPr>
            <a:xfrm>
              <a:off x="2936411" y="594352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Your input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6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A5CEEEF-6594-4F85-BF01-77CDF119369E}"/>
              </a:ext>
            </a:extLst>
          </p:cNvPr>
          <p:cNvGrpSpPr/>
          <p:nvPr/>
        </p:nvGrpSpPr>
        <p:grpSpPr>
          <a:xfrm>
            <a:off x="1830490" y="0"/>
            <a:ext cx="8531020" cy="6858000"/>
            <a:chOff x="1830490" y="0"/>
            <a:chExt cx="853102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EC1F0F-95CF-48AF-BF1B-2920B1F0E6F5}"/>
                </a:ext>
              </a:extLst>
            </p:cNvPr>
            <p:cNvGrpSpPr/>
            <p:nvPr/>
          </p:nvGrpSpPr>
          <p:grpSpPr>
            <a:xfrm>
              <a:off x="1830490" y="0"/>
              <a:ext cx="8531020" cy="6858000"/>
              <a:chOff x="1830490" y="0"/>
              <a:chExt cx="8531020" cy="6858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7CFDC32-81B9-4B3F-8112-A9F8E3108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0490" y="0"/>
                <a:ext cx="8531020" cy="6858000"/>
              </a:xfrm>
              <a:prstGeom prst="rect">
                <a:avLst/>
              </a:prstGeom>
            </p:spPr>
          </p:pic>
          <p:sp>
            <p:nvSpPr>
              <p:cNvPr id="11" name="Frame 10">
                <a:extLst>
                  <a:ext uri="{FF2B5EF4-FFF2-40B4-BE49-F238E27FC236}">
                    <a16:creationId xmlns:a16="http://schemas.microsoft.com/office/drawing/2014/main" id="{DD83794B-04D8-4349-9DE2-B86EEC7EF66B}"/>
                  </a:ext>
                </a:extLst>
              </p:cNvPr>
              <p:cNvSpPr/>
              <p:nvPr/>
            </p:nvSpPr>
            <p:spPr>
              <a:xfrm>
                <a:off x="1927934" y="1059180"/>
                <a:ext cx="5757656" cy="630724"/>
              </a:xfrm>
              <a:prstGeom prst="frame">
                <a:avLst>
                  <a:gd name="adj1" fmla="val 3930"/>
                </a:avLst>
              </a:prstGeom>
              <a:solidFill>
                <a:srgbClr val="FC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69339133-591A-4ACB-A20F-47351E688EDF}"/>
                  </a:ext>
                </a:extLst>
              </p:cNvPr>
              <p:cNvSpPr/>
              <p:nvPr/>
            </p:nvSpPr>
            <p:spPr>
              <a:xfrm>
                <a:off x="1927934" y="5379720"/>
                <a:ext cx="8191426" cy="952500"/>
              </a:xfrm>
              <a:prstGeom prst="frame">
                <a:avLst>
                  <a:gd name="adj1" fmla="val 3090"/>
                </a:avLst>
              </a:prstGeom>
              <a:solidFill>
                <a:srgbClr val="FC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F32483-5C66-4573-A74B-C9B2EFE28688}"/>
                </a:ext>
              </a:extLst>
            </p:cNvPr>
            <p:cNvCxnSpPr>
              <a:cxnSpLocks/>
            </p:cNvCxnSpPr>
            <p:nvPr/>
          </p:nvCxnSpPr>
          <p:spPr>
            <a:xfrm>
              <a:off x="5128742" y="720090"/>
              <a:ext cx="0" cy="34290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46DD1-E1A2-4914-B6B8-C1B477191D1A}"/>
                </a:ext>
              </a:extLst>
            </p:cNvPr>
            <p:cNvSpPr/>
            <p:nvPr/>
          </p:nvSpPr>
          <p:spPr>
            <a:xfrm>
              <a:off x="4054322" y="407670"/>
              <a:ext cx="2148840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 success message is displayed</a:t>
              </a:r>
              <a:endParaRPr lang="en-SG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A9152A-57A1-4FA2-B75A-74AEB74DE939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7026325" y="5105400"/>
              <a:ext cx="0" cy="27432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2C06DD-34FD-4E05-BD92-44282B030013}"/>
                </a:ext>
              </a:extLst>
            </p:cNvPr>
            <p:cNvSpPr/>
            <p:nvPr/>
          </p:nvSpPr>
          <p:spPr>
            <a:xfrm>
              <a:off x="5973969" y="4643021"/>
              <a:ext cx="2104711" cy="4623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 deleted transaction adds back to the list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95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D63D19-2C4B-4AAE-AD78-97493B87EBD0}"/>
              </a:ext>
            </a:extLst>
          </p:cNvPr>
          <p:cNvGrpSpPr/>
          <p:nvPr/>
        </p:nvGrpSpPr>
        <p:grpSpPr>
          <a:xfrm>
            <a:off x="1830490" y="0"/>
            <a:ext cx="8531020" cy="6858000"/>
            <a:chOff x="1830490" y="0"/>
            <a:chExt cx="853102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CC08C1-8819-4B5B-A0FE-A6A130DC9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0490" y="0"/>
              <a:ext cx="8531020" cy="6858000"/>
            </a:xfrm>
            <a:prstGeom prst="rect">
              <a:avLst/>
            </a:prstGeom>
          </p:spPr>
        </p:pic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DE3E0079-E56C-4414-8F41-D8EEC1073BF5}"/>
                </a:ext>
              </a:extLst>
            </p:cNvPr>
            <p:cNvSpPr/>
            <p:nvPr/>
          </p:nvSpPr>
          <p:spPr>
            <a:xfrm>
              <a:off x="1927935" y="632460"/>
              <a:ext cx="572198" cy="304792"/>
            </a:xfrm>
            <a:prstGeom prst="frame">
              <a:avLst>
                <a:gd name="adj1" fmla="val 7890"/>
              </a:avLst>
            </a:prstGeom>
            <a:solidFill>
              <a:srgbClr val="FC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53D71B7-FAF4-4624-AA61-E81CC4730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133" y="804239"/>
              <a:ext cx="43532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E51EC4-1B02-483F-AC14-4C9EEC15BA20}"/>
                </a:ext>
              </a:extLst>
            </p:cNvPr>
            <p:cNvSpPr/>
            <p:nvPr/>
          </p:nvSpPr>
          <p:spPr>
            <a:xfrm>
              <a:off x="2936411" y="594352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Your input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95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DFD4FA4-2714-49F1-AA66-0075FCF22199}"/>
              </a:ext>
            </a:extLst>
          </p:cNvPr>
          <p:cNvGrpSpPr/>
          <p:nvPr/>
        </p:nvGrpSpPr>
        <p:grpSpPr>
          <a:xfrm>
            <a:off x="1827033" y="0"/>
            <a:ext cx="8537933" cy="6858000"/>
            <a:chOff x="1827033" y="0"/>
            <a:chExt cx="8537933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6BC17F-7BEF-49A8-8FB0-7DA11F8E6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7033" y="0"/>
              <a:ext cx="8537933" cy="6858000"/>
            </a:xfrm>
            <a:prstGeom prst="rect">
              <a:avLst/>
            </a:prstGeom>
          </p:spPr>
        </p:pic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0B8E9A91-B1DA-448D-944C-E29A470143E2}"/>
                </a:ext>
              </a:extLst>
            </p:cNvPr>
            <p:cNvSpPr/>
            <p:nvPr/>
          </p:nvSpPr>
          <p:spPr>
            <a:xfrm>
              <a:off x="1927934" y="1059180"/>
              <a:ext cx="5757656" cy="630724"/>
            </a:xfrm>
            <a:prstGeom prst="frame">
              <a:avLst>
                <a:gd name="adj1" fmla="val 3930"/>
              </a:avLst>
            </a:prstGeom>
            <a:solidFill>
              <a:srgbClr val="FC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6BAEE-A600-44E6-BBC1-4916BEFF946C}"/>
                </a:ext>
              </a:extLst>
            </p:cNvPr>
            <p:cNvCxnSpPr>
              <a:cxnSpLocks/>
            </p:cNvCxnSpPr>
            <p:nvPr/>
          </p:nvCxnSpPr>
          <p:spPr>
            <a:xfrm>
              <a:off x="5128742" y="720090"/>
              <a:ext cx="0" cy="34290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C6C681-A747-4879-8554-AF95B47967CC}"/>
                </a:ext>
              </a:extLst>
            </p:cNvPr>
            <p:cNvSpPr/>
            <p:nvPr/>
          </p:nvSpPr>
          <p:spPr>
            <a:xfrm>
              <a:off x="4054322" y="407670"/>
              <a:ext cx="2148840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 success message is displayed</a:t>
              </a:r>
              <a:endParaRPr lang="en-SG" sz="1200" dirty="0"/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DB3D27F9-C82C-40EE-8D11-E8707546FBA5}"/>
                </a:ext>
              </a:extLst>
            </p:cNvPr>
            <p:cNvSpPr/>
            <p:nvPr/>
          </p:nvSpPr>
          <p:spPr>
            <a:xfrm>
              <a:off x="1927934" y="5379720"/>
              <a:ext cx="8327236" cy="952500"/>
            </a:xfrm>
            <a:prstGeom prst="frame">
              <a:avLst>
                <a:gd name="adj1" fmla="val 3090"/>
              </a:avLst>
            </a:prstGeom>
            <a:solidFill>
              <a:srgbClr val="FC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C29DAF-C016-45CC-8616-FE291BF2966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7134225" y="5105400"/>
              <a:ext cx="0" cy="27432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15A327-A61B-46F9-8DB9-1588E33EB3A3}"/>
                </a:ext>
              </a:extLst>
            </p:cNvPr>
            <p:cNvSpPr/>
            <p:nvPr/>
          </p:nvSpPr>
          <p:spPr>
            <a:xfrm>
              <a:off x="5894070" y="4663440"/>
              <a:ext cx="2480310" cy="4419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 transaction adds back to the list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1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16</cp:revision>
  <dcterms:created xsi:type="dcterms:W3CDTF">2019-10-28T07:01:36Z</dcterms:created>
  <dcterms:modified xsi:type="dcterms:W3CDTF">2019-10-28T16:17:27Z</dcterms:modified>
</cp:coreProperties>
</file>