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49C6-62E9-43CB-ACE8-F3FE34843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55C96-B734-47BA-B9CE-D7DA9372D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2D8F-97E4-46EB-BB7F-499E9966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C30-D5D5-4706-8C64-979A02F28D5C}" type="datetimeFigureOut">
              <a:rPr lang="en-SG" smtClean="0"/>
              <a:t>28/10/2019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1AC4F-4D2C-42CB-8786-40AF9378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48429-7E27-4C5D-9554-3066AE1A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2AC4-0FC5-4219-94DB-BD79391761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873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9F43-7345-48F9-866F-6683189A8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C5337-638D-4838-8136-7ACAF24B7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A07BC-4035-474D-BCED-EA3C7D0DA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C30-D5D5-4706-8C64-979A02F28D5C}" type="datetimeFigureOut">
              <a:rPr lang="en-SG" smtClean="0"/>
              <a:t>28/10/2019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1251E-607B-4E2E-9869-B122120F0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3CE48-63B8-4B43-BE96-22E42514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2AC4-0FC5-4219-94DB-BD79391761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576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F46598-3304-45FC-9EBD-23C8986DC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767C2-4CBE-4B3E-AA0E-F45E43788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73565-A08A-4155-A8BF-7C867774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C30-D5D5-4706-8C64-979A02F28D5C}" type="datetimeFigureOut">
              <a:rPr lang="en-SG" smtClean="0"/>
              <a:t>28/10/2019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45998-4BEF-47CF-9430-272F6B04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C45E2-8DEB-49F8-B104-63F6E778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2AC4-0FC5-4219-94DB-BD79391761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50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4F27-BE64-44CA-B70F-0094ACA3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1AF8F-F0D0-4107-96C3-0433F69B7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D41D8-CBEF-4A95-844B-9205D376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C30-D5D5-4706-8C64-979A02F28D5C}" type="datetimeFigureOut">
              <a:rPr lang="en-SG" smtClean="0"/>
              <a:t>28/10/2019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E866B-8BA7-4EFB-8372-85087FE6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C351A-9DED-48B1-82B2-F449878A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2AC4-0FC5-4219-94DB-BD79391761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292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2467-1E4B-4A6B-989F-36755DC11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F6229-57F9-4FCA-89B2-9E5C002BC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95E7F-81CF-49CE-BFDE-300C2D96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C30-D5D5-4706-8C64-979A02F28D5C}" type="datetimeFigureOut">
              <a:rPr lang="en-SG" smtClean="0"/>
              <a:t>28/10/2019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B612-4BF2-4301-A06C-4E2AC7E7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634C2-F1D6-49CF-B49A-84ADC2D4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2AC4-0FC5-4219-94DB-BD79391761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73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E80D-59A3-474C-AC50-B96B06CF2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0D8A-9D6C-4933-BB30-C6B1CCB29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DB565-BABB-4CFF-B710-8CF4B248C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59DB5-2565-48D1-B897-644B9A42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C30-D5D5-4706-8C64-979A02F28D5C}" type="datetimeFigureOut">
              <a:rPr lang="en-SG" smtClean="0"/>
              <a:t>28/10/2019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89888-0E52-408D-ADA5-E06CAACB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B789F-FA70-499A-8DDB-E79D940E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2AC4-0FC5-4219-94DB-BD79391761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28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129E-5C16-48BB-A61A-1E1A686D5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BC740-F622-45B5-931E-E3E995CB4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3484F-3F00-4C03-BE0C-273C52180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D14C5-F159-40D5-8CC5-320218CA7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DE86F-7B49-4A03-A44B-09F4B88CF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3268E4-8FE7-4D6B-90AB-2C255519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C30-D5D5-4706-8C64-979A02F28D5C}" type="datetimeFigureOut">
              <a:rPr lang="en-SG" smtClean="0"/>
              <a:t>28/10/2019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2D7302-7255-4AFA-9C46-9AA68683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DDD9C-DB5F-49FC-81C1-08C2D1D2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2AC4-0FC5-4219-94DB-BD79391761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822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7AD5-6530-44B6-BF6E-2DA9711C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ACB79-271C-4488-A35A-2E754F3F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C30-D5D5-4706-8C64-979A02F28D5C}" type="datetimeFigureOut">
              <a:rPr lang="en-SG" smtClean="0"/>
              <a:t>28/10/2019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39FCC-BE2C-4A2C-905B-F6B27EFFF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FB15F-1125-4B11-BFCD-3E599079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2AC4-0FC5-4219-94DB-BD79391761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162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9C9BA3-5AA1-458C-9F18-895BCA97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C30-D5D5-4706-8C64-979A02F28D5C}" type="datetimeFigureOut">
              <a:rPr lang="en-SG" smtClean="0"/>
              <a:t>28/10/2019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4495F-C8E1-4AA6-A13F-D6AA8681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73044-8124-4F63-AFD6-DBBBFE41B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2AC4-0FC5-4219-94DB-BD79391761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886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66EB-F5A0-49C0-9830-BAC96781D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F34E8-9070-4829-A0F1-268ABB145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A53E7-D964-4483-8DDF-DC1A8423D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77B3F-E17D-4E35-972A-EAA79573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C30-D5D5-4706-8C64-979A02F28D5C}" type="datetimeFigureOut">
              <a:rPr lang="en-SG" smtClean="0"/>
              <a:t>28/10/2019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CFD09-55C5-4538-876B-91875B20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31B9F-39D4-4654-9DC8-B7E9F599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2AC4-0FC5-4219-94DB-BD79391761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363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9D91-E090-437C-9046-E8006AF0C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95111-195A-4205-9C1F-890EE1829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522FA-B14F-4E7D-A534-4956C5A72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ABD33-FEFD-4B5A-946A-04161917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C30-D5D5-4706-8C64-979A02F28D5C}" type="datetimeFigureOut">
              <a:rPr lang="en-SG" smtClean="0"/>
              <a:t>28/10/2019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C9C6D-7B64-4C12-8E5E-E750DF1E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EE2C9-C086-4FA8-A26B-7ACE0EE0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2AC4-0FC5-4219-94DB-BD79391761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37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5341C-15CA-4106-BAEF-A28C8B40F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C320A-3AC4-4BFB-8DE5-E8EE1E042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81CCD-C6B7-4628-B157-075F85FDE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CFC30-D5D5-4706-8C64-979A02F28D5C}" type="datetimeFigureOut">
              <a:rPr lang="en-SG" smtClean="0"/>
              <a:t>28/10/2019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82F4B-BB64-4AE1-8B9F-5A62BFEF8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2C3D3-2E1F-4C66-997A-E68DDCA8A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22AC4-0FC5-4219-94DB-BD79391761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405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B34F670-C72B-41B5-98CD-408690AE4A0F}"/>
              </a:ext>
            </a:extLst>
          </p:cNvPr>
          <p:cNvGrpSpPr/>
          <p:nvPr/>
        </p:nvGrpSpPr>
        <p:grpSpPr>
          <a:xfrm>
            <a:off x="1828799" y="0"/>
            <a:ext cx="8534401" cy="1886673"/>
            <a:chOff x="1828799" y="0"/>
            <a:chExt cx="8534401" cy="188667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6C0141-7A76-4236-9920-22C05F7AB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2489"/>
            <a:stretch/>
          </p:blipFill>
          <p:spPr>
            <a:xfrm>
              <a:off x="1828799" y="0"/>
              <a:ext cx="8534401" cy="1886673"/>
            </a:xfrm>
            <a:prstGeom prst="rect">
              <a:avLst/>
            </a:prstGeom>
          </p:spPr>
        </p:pic>
        <p:sp>
          <p:nvSpPr>
            <p:cNvPr id="6" name="Frame 5">
              <a:extLst>
                <a:ext uri="{FF2B5EF4-FFF2-40B4-BE49-F238E27FC236}">
                  <a16:creationId xmlns:a16="http://schemas.microsoft.com/office/drawing/2014/main" id="{E1B415B7-06F4-4F4E-B4F4-727F28ECFE7F}"/>
                </a:ext>
              </a:extLst>
            </p:cNvPr>
            <p:cNvSpPr/>
            <p:nvPr/>
          </p:nvSpPr>
          <p:spPr>
            <a:xfrm>
              <a:off x="1927935" y="632460"/>
              <a:ext cx="572198" cy="304792"/>
            </a:xfrm>
            <a:prstGeom prst="frame">
              <a:avLst>
                <a:gd name="adj1" fmla="val 7890"/>
              </a:avLst>
            </a:prstGeom>
            <a:solidFill>
              <a:srgbClr val="FC37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CBE6859-929E-4632-A27D-805188A14A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0133" y="804239"/>
              <a:ext cx="435326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DCDC26B-730A-4046-8E7A-E8D4F8F5C9F0}"/>
                </a:ext>
              </a:extLst>
            </p:cNvPr>
            <p:cNvSpPr/>
            <p:nvPr/>
          </p:nvSpPr>
          <p:spPr>
            <a:xfrm>
              <a:off x="2936411" y="594352"/>
              <a:ext cx="1404095" cy="34289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Your input</a:t>
              </a:r>
              <a:endParaRPr lang="en-SG" sz="12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FE040FC-E90C-4A10-9409-026422E32410}"/>
              </a:ext>
            </a:extLst>
          </p:cNvPr>
          <p:cNvGrpSpPr/>
          <p:nvPr/>
        </p:nvGrpSpPr>
        <p:grpSpPr>
          <a:xfrm>
            <a:off x="212696" y="2165720"/>
            <a:ext cx="11753850" cy="2590800"/>
            <a:chOff x="212696" y="2165720"/>
            <a:chExt cx="11753850" cy="25908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C89F6C3-EC37-45DD-AFDB-46C36F8B6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696" y="2165720"/>
              <a:ext cx="11753850" cy="2590800"/>
            </a:xfrm>
            <a:prstGeom prst="rect">
              <a:avLst/>
            </a:prstGeom>
          </p:spPr>
        </p:pic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9404A43C-9FA9-496C-A5C9-F3DFCF2E1719}"/>
                </a:ext>
              </a:extLst>
            </p:cNvPr>
            <p:cNvSpPr/>
            <p:nvPr/>
          </p:nvSpPr>
          <p:spPr>
            <a:xfrm>
              <a:off x="338343" y="3628759"/>
              <a:ext cx="11502557" cy="1090877"/>
            </a:xfrm>
            <a:prstGeom prst="frame">
              <a:avLst>
                <a:gd name="adj1" fmla="val 3930"/>
              </a:avLst>
            </a:prstGeom>
            <a:solidFill>
              <a:srgbClr val="FC37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37DFCD7-B7A3-4589-857D-32EE52A68FBC}"/>
                </a:ext>
              </a:extLst>
            </p:cNvPr>
            <p:cNvCxnSpPr>
              <a:cxnSpLocks/>
            </p:cNvCxnSpPr>
            <p:nvPr/>
          </p:nvCxnSpPr>
          <p:spPr>
            <a:xfrm>
              <a:off x="9696884" y="3289670"/>
              <a:ext cx="0" cy="34290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110483-9C53-4ABF-AA7C-84E1481F86D4}"/>
                </a:ext>
              </a:extLst>
            </p:cNvPr>
            <p:cNvSpPr/>
            <p:nvPr/>
          </p:nvSpPr>
          <p:spPr>
            <a:xfrm>
              <a:off x="8429456" y="2696901"/>
              <a:ext cx="2534856" cy="59098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Simplified version on the usage of add_expense command</a:t>
              </a:r>
              <a:endParaRPr lang="en-SG" sz="1200" dirty="0"/>
            </a:p>
          </p:txBody>
        </p:sp>
        <p:sp>
          <p:nvSpPr>
            <p:cNvPr id="23" name="Frame 22">
              <a:extLst>
                <a:ext uri="{FF2B5EF4-FFF2-40B4-BE49-F238E27FC236}">
                  <a16:creationId xmlns:a16="http://schemas.microsoft.com/office/drawing/2014/main" id="{C6427287-DF5D-4E90-94D4-56A464AC18E9}"/>
                </a:ext>
              </a:extLst>
            </p:cNvPr>
            <p:cNvSpPr/>
            <p:nvPr/>
          </p:nvSpPr>
          <p:spPr>
            <a:xfrm>
              <a:off x="436730" y="3095900"/>
              <a:ext cx="1693012" cy="342895"/>
            </a:xfrm>
            <a:prstGeom prst="frame">
              <a:avLst>
                <a:gd name="adj1" fmla="val 7890"/>
              </a:avLst>
            </a:prstGeom>
            <a:solidFill>
              <a:srgbClr val="FC37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5362584-34E4-4A74-8045-8617DD9323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1667" y="3267679"/>
              <a:ext cx="435326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B61E39F-E702-4080-9EEF-97E863401845}"/>
                </a:ext>
              </a:extLst>
            </p:cNvPr>
            <p:cNvSpPr/>
            <p:nvPr/>
          </p:nvSpPr>
          <p:spPr>
            <a:xfrm>
              <a:off x="2567945" y="3057792"/>
              <a:ext cx="1404095" cy="34289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Your input</a:t>
              </a:r>
              <a:endParaRPr lang="en-SG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25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bo qiang</dc:creator>
  <cp:lastModifiedBy>lee bo qiang</cp:lastModifiedBy>
  <cp:revision>5</cp:revision>
  <dcterms:created xsi:type="dcterms:W3CDTF">2019-10-28T13:37:06Z</dcterms:created>
  <dcterms:modified xsi:type="dcterms:W3CDTF">2019-10-28T16:11:10Z</dcterms:modified>
</cp:coreProperties>
</file>