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CDC-B6A3-4CE9-8B8F-7001F39F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4E918-A949-45D7-B807-7F5774FC6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9AB5-8596-4293-A53C-244E34C2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0121-6FF1-4F9E-9544-F37CBCAF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D91F-B5DC-445A-83A1-176E79BA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61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586D-564C-4E1F-BC6B-01C8B52C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513A-F9E1-424B-81D9-601D3B64C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3A2A-DDA9-468F-9A59-09562B27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9A54-FB3D-4673-94B3-63B4BAD3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60CA-D4C3-466B-92BE-B9CA8B9B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1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DFD26-BA89-4E30-BDA5-011909D2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E991-1C67-4296-8060-18DC066C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FE48-4F3B-42E9-B76D-B7EF737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E0DB-8711-4CB7-B0A3-1E00F83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C6EA-0F2E-4D84-B9FD-51C37120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37D5-5A6E-405F-9505-153D205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12EE-5C93-4B2E-A694-553A76F4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8216-4FD4-44AD-8F87-96968115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9ACF-1202-4B3D-B88D-60320F3A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5E53-8CDC-4AEC-820A-98BA2AA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4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8371-E36C-4639-AA86-8050AC52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A64E-BA6E-44FB-89A5-4A95F90E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F439-DDBE-47C8-8CE1-BC251F14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7C54-00BD-4033-9EB2-64B1AC6B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F4CE-F91D-48CE-BFD9-76F3C79A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2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D415-F505-41FB-B84D-031A00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B63F-D403-4D28-8E0B-4121F459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8136-E1BC-4FB3-84D0-69352955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7805-C6C6-4363-951B-1DF8356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4C4D-82F6-4F6C-AF0D-319D34DC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CF09-7ACA-4FAA-8B39-B3DCE88C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2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7D9-61B8-4FD1-B6E5-4E877D0B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86A5-30C2-40B7-AB4F-90CA1835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5E9D-0D8F-4213-9502-57F8B03F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94AB-CE04-4219-974D-EB2DF54E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75F61-308E-474E-AAA3-0C1FD485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8BCB2-CAB9-4EE0-A720-1D95835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07F95-0D9B-4F4D-8F32-49B1D18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55C56-2583-444F-8094-54A1709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3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DF7-873F-4CEF-B243-6DDC14BF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A41D-4CEB-4951-BA96-18420AC7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4FF3-3A17-4855-83E1-8CA3467F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8F7C-45BC-4F32-8494-2F5427B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7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FE29-DD11-4008-B3A3-A8D55150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7027-FDC2-4710-BFF7-0473539A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8943-E54E-478A-8001-F66B31A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75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045E-33B1-4397-8A6B-24CB062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8909-4260-47FA-93C0-95304796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E4E7-B4EC-4C5B-ADF1-51EBBF4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DB98-E083-438A-B157-32E6EB6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1263-EDA3-48A9-942C-BE29077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5ECF-36D4-42AD-9C99-5EA1AF6C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8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CB2-A6BC-4661-9189-444AEC1B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0457D-CE45-4AE1-90D3-825115C6D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21A21-2ADB-4F80-A092-8995AEA4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1F26-0C63-4134-84B8-842A2A0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E813-D2BF-491F-8F91-7B9C09B5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81DD-BC37-4755-B880-EADF23D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6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DA909-24AB-4451-9DA1-F51B445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1F4A-1157-4F28-BCDB-D87ECF41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3E1-67D4-41BE-9362-9B5EB9B2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57E5-7EE7-4A9D-BDF9-E184C54365B2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44C3-AA95-4C9C-A412-C2C82C96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5C44-DB9C-4F29-9C54-6B3B5CB6B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64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89F6C-3393-4545-96AB-995DFC0D24CB}"/>
              </a:ext>
            </a:extLst>
          </p:cNvPr>
          <p:cNvGrpSpPr/>
          <p:nvPr/>
        </p:nvGrpSpPr>
        <p:grpSpPr>
          <a:xfrm>
            <a:off x="129428" y="0"/>
            <a:ext cx="11757772" cy="6858000"/>
            <a:chOff x="129428" y="0"/>
            <a:chExt cx="1175777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E752A-D032-4994-9018-4B3FF64C8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5880778-A2D6-4C60-A385-E662BA9B8C78}"/>
                </a:ext>
              </a:extLst>
            </p:cNvPr>
            <p:cNvCxnSpPr>
              <a:cxnSpLocks/>
            </p:cNvCxnSpPr>
            <p:nvPr/>
          </p:nvCxnSpPr>
          <p:spPr>
            <a:xfrm>
              <a:off x="1455062" y="768729"/>
              <a:ext cx="45969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B1E6-52E6-4EB7-A323-F2A007F85485}"/>
                </a:ext>
              </a:extLst>
            </p:cNvPr>
            <p:cNvSpPr/>
            <p:nvPr/>
          </p:nvSpPr>
          <p:spPr>
            <a:xfrm>
              <a:off x="134456" y="576597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Command Box</a:t>
              </a:r>
              <a:endParaRPr lang="en-SG" sz="1200" dirty="0"/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5318FAC7-CBDD-486A-8D8E-BFC9A3AA4AB7}"/>
                </a:ext>
              </a:extLst>
            </p:cNvPr>
            <p:cNvSpPr/>
            <p:nvPr/>
          </p:nvSpPr>
          <p:spPr>
            <a:xfrm>
              <a:off x="1904330" y="1034424"/>
              <a:ext cx="8383337" cy="775323"/>
            </a:xfrm>
            <a:prstGeom prst="frame">
              <a:avLst>
                <a:gd name="adj1" fmla="val 2883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7F34F040-8AE3-4116-8F58-EC7D53DEC90A}"/>
                </a:ext>
              </a:extLst>
            </p:cNvPr>
            <p:cNvSpPr/>
            <p:nvPr/>
          </p:nvSpPr>
          <p:spPr>
            <a:xfrm>
              <a:off x="1912769" y="576597"/>
              <a:ext cx="8374897" cy="342897"/>
            </a:xfrm>
            <a:prstGeom prst="frame">
              <a:avLst>
                <a:gd name="adj1" fmla="val 3930"/>
              </a:avLst>
            </a:prstGeom>
            <a:solidFill>
              <a:srgbClr val="FC373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8A6726-E0D2-4419-904A-0B43B5C83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7666" y="1445634"/>
              <a:ext cx="28682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41409-D9C4-4EFF-BB69-027340A492B8}"/>
                </a:ext>
              </a:extLst>
            </p:cNvPr>
            <p:cNvSpPr/>
            <p:nvPr/>
          </p:nvSpPr>
          <p:spPr>
            <a:xfrm>
              <a:off x="10574488" y="1274185"/>
              <a:ext cx="1312712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Result Box</a:t>
              </a:r>
              <a:endParaRPr lang="en-SG" sz="1200" dirty="0"/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49011731-F177-4333-B131-7FD76A8DDAB0}"/>
                </a:ext>
              </a:extLst>
            </p:cNvPr>
            <p:cNvSpPr/>
            <p:nvPr/>
          </p:nvSpPr>
          <p:spPr>
            <a:xfrm>
              <a:off x="1904329" y="3578488"/>
              <a:ext cx="8383337" cy="2965184"/>
            </a:xfrm>
            <a:prstGeom prst="frame">
              <a:avLst>
                <a:gd name="adj1" fmla="val 996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11DD80-6CBE-4EC6-8854-962001F1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035" y="4845429"/>
              <a:ext cx="45969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208D57-0268-48E3-9079-A7D30DE6E55D}"/>
                </a:ext>
              </a:extLst>
            </p:cNvPr>
            <p:cNvSpPr/>
            <p:nvPr/>
          </p:nvSpPr>
          <p:spPr>
            <a:xfrm>
              <a:off x="129429" y="4653297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List of transactions </a:t>
              </a:r>
              <a:endParaRPr lang="en-SG" sz="1200" dirty="0"/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ADF7DA7B-0630-4CFA-B4FF-CB6C31FC655F}"/>
                </a:ext>
              </a:extLst>
            </p:cNvPr>
            <p:cNvSpPr/>
            <p:nvPr/>
          </p:nvSpPr>
          <p:spPr>
            <a:xfrm>
              <a:off x="1904328" y="1924676"/>
              <a:ext cx="8383337" cy="841383"/>
            </a:xfrm>
            <a:prstGeom prst="frame">
              <a:avLst>
                <a:gd name="adj1" fmla="val 1960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E87B34-E52E-4705-AD30-87A44198B1E7}"/>
                </a:ext>
              </a:extLst>
            </p:cNvPr>
            <p:cNvCxnSpPr>
              <a:cxnSpLocks/>
            </p:cNvCxnSpPr>
            <p:nvPr/>
          </p:nvCxnSpPr>
          <p:spPr>
            <a:xfrm>
              <a:off x="1442745" y="2359674"/>
              <a:ext cx="45969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2D5E5B-7CFC-4CD8-9367-E49E5BDE4970}"/>
                </a:ext>
              </a:extLst>
            </p:cNvPr>
            <p:cNvSpPr/>
            <p:nvPr/>
          </p:nvSpPr>
          <p:spPr>
            <a:xfrm>
              <a:off x="129428" y="2122290"/>
              <a:ext cx="1404095" cy="474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Overview of the filtered month</a:t>
              </a:r>
              <a:endParaRPr lang="en-SG" sz="12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FA0B9E-0504-4B5C-A391-61AFC43953A7}"/>
                </a:ext>
              </a:extLst>
            </p:cNvPr>
            <p:cNvCxnSpPr>
              <a:cxnSpLocks/>
            </p:cNvCxnSpPr>
            <p:nvPr/>
          </p:nvCxnSpPr>
          <p:spPr>
            <a:xfrm>
              <a:off x="1450034" y="2958191"/>
              <a:ext cx="45969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A1A0D4-087E-4830-B63D-6145A2FDEEDD}"/>
                </a:ext>
              </a:extLst>
            </p:cNvPr>
            <p:cNvSpPr/>
            <p:nvPr/>
          </p:nvSpPr>
          <p:spPr>
            <a:xfrm>
              <a:off x="129428" y="2766059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Filtered month</a:t>
              </a:r>
              <a:endParaRPr lang="en-SG" sz="1200" dirty="0"/>
            </a:p>
          </p:txBody>
        </p:sp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7216BAB-3084-4DD0-83F4-E03610D6A102}"/>
                </a:ext>
              </a:extLst>
            </p:cNvPr>
            <p:cNvSpPr/>
            <p:nvPr/>
          </p:nvSpPr>
          <p:spPr>
            <a:xfrm>
              <a:off x="1902444" y="2806732"/>
              <a:ext cx="1078882" cy="302224"/>
            </a:xfrm>
            <a:prstGeom prst="frame">
              <a:avLst>
                <a:gd name="adj1" fmla="val 5112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64C352-3D8C-461B-8C67-CAA76E425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7666" y="2958191"/>
              <a:ext cx="28682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197B3E-FA9B-4BF0-A1C0-B0114F36C125}"/>
                </a:ext>
              </a:extLst>
            </p:cNvPr>
            <p:cNvSpPr/>
            <p:nvPr/>
          </p:nvSpPr>
          <p:spPr>
            <a:xfrm>
              <a:off x="10574488" y="2696524"/>
              <a:ext cx="1312712" cy="481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Budget set for the filtered month</a:t>
              </a:r>
              <a:endParaRPr lang="en-SG" sz="1200" dirty="0"/>
            </a:p>
          </p:txBody>
        </p:sp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751DDA21-BF2D-4189-82DF-CC26EE9EE700}"/>
                </a:ext>
              </a:extLst>
            </p:cNvPr>
            <p:cNvSpPr/>
            <p:nvPr/>
          </p:nvSpPr>
          <p:spPr>
            <a:xfrm>
              <a:off x="8839863" y="2815005"/>
              <a:ext cx="1447802" cy="293936"/>
            </a:xfrm>
            <a:prstGeom prst="frame">
              <a:avLst>
                <a:gd name="adj1" fmla="val 5112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9B345494-9696-4394-A205-A50B0D349E59}"/>
                </a:ext>
              </a:extLst>
            </p:cNvPr>
            <p:cNvSpPr/>
            <p:nvPr/>
          </p:nvSpPr>
          <p:spPr>
            <a:xfrm>
              <a:off x="8839863" y="3214376"/>
              <a:ext cx="1447802" cy="293936"/>
            </a:xfrm>
            <a:prstGeom prst="frame">
              <a:avLst>
                <a:gd name="adj1" fmla="val 5112"/>
              </a:avLst>
            </a:prstGeom>
            <a:solidFill>
              <a:srgbClr val="FC3737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9B92CE-31F4-4DC6-8BD4-EAA5F93C0CA7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72" y="3361344"/>
              <a:ext cx="31499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0CD603-EECE-4961-B946-6789422857DC}"/>
                </a:ext>
              </a:extLst>
            </p:cNvPr>
            <p:cNvSpPr/>
            <p:nvPr/>
          </p:nvSpPr>
          <p:spPr>
            <a:xfrm>
              <a:off x="7077069" y="3108941"/>
              <a:ext cx="1447802" cy="44097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Filter set for the list of transaction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2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5</cp:revision>
  <dcterms:created xsi:type="dcterms:W3CDTF">2019-10-29T08:34:32Z</dcterms:created>
  <dcterms:modified xsi:type="dcterms:W3CDTF">2019-10-29T09:36:17Z</dcterms:modified>
</cp:coreProperties>
</file>