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9352-5367-4115-B626-12023ECD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DD5E-CD75-4695-8130-B011061E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D3EB-285D-4AAF-A5E9-1F4A0333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6287-84C9-4925-A9EA-B43E69E3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36FC-1102-417E-B81F-594395A5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3023-A489-4BDE-9F3E-A7652CA6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270C-47BF-49E9-9053-72DC9C7B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DFCE-0324-48BC-B324-26FBA24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855A-1204-45D3-8320-DB3B7ECC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AE25-0E81-4033-B7B3-8F02D0D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19F80-F5D5-4CE5-AD6A-872D31B3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E6E6-A0A8-4274-B345-3F60184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F704-3FD9-42A7-9707-8182CDFA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5BF1-1778-40A3-9487-CF8AF11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B818-641D-4209-9465-9B77119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0748-1B1E-4C15-BE94-F6E5DB2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0B9-4570-405A-B291-12D8A20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66FB-ADF7-44CE-929C-D46CF28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2F82-17CB-40F3-A16F-CF2F80B3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ABD4-073E-40C6-8BCA-8F37AB30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F8D9-2D22-4614-A322-793D6686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7299-ADBA-43CC-81E3-D18626C1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B448-EF8A-45A7-BFB6-53706B99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EEC4-1CB2-4F88-AFDA-31F4A38F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5CC9-853E-47EC-8578-CFBD5E9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8D15-676A-49BF-B326-0F12CE10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C829-42FA-48C9-ADDA-4905EB33B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E98A-27EB-4F6B-9E4D-4DB7A439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0F9E5-328E-42ED-9454-13F6180A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2DCC-B5CC-4C2D-BFCB-045049F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48C8-B505-4505-B003-DE7CAF1E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7C24-3FB1-4647-8C5F-592B0E3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5798-2EDB-418F-99DF-A13D12BD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9638-3BCF-4889-9084-F95FA483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2497B-6C55-4580-B7BE-7E55E042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3EECE-727D-4B9C-82BB-3D77DA78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25446-F723-4BBA-8AF4-EB79C6ED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CBB5-B88B-45AD-B790-D5B7E658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20CC8-43C4-4516-8CA7-C72C0379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2942-9D34-42A6-AE0F-B8F4590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C0F1E-77FA-4743-8B2C-103CC207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A5E9F-45E0-42FB-99D0-4C4A36BC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43054-4BFB-4FB3-81CF-B6D2188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4C53E-1B52-4AF5-A5B5-5259A08F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EE63-F355-489F-9566-E539387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44AE-CBE2-4B54-BF9C-CD91D9F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0BE5-7CC9-46B5-B567-BC80F46F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6F99-AD3F-4242-84BE-3A22ED76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7A4B-8EC4-4F85-A753-42647C7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2408-775E-4EC9-B44D-4142C584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46E8A-3CB1-4B23-8CC9-4906087D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31C90-F761-4FB9-8721-83C396A7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5EBB-E98D-4A60-94A0-194AD671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5DA5F-7DA4-41B7-935E-EAF36B447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F342-A296-4248-ACFF-0D77B402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5D7EC-EC81-44D4-B07E-E82A9388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DD1C-07DE-4C84-80C2-41961C0C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EF2EF-B832-41A8-95A8-619F8A9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926D3-E6F2-44DD-B9C2-B5C9D741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F0B0-E71A-49D0-B79A-C3D06323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CA63-96C2-4C9F-B99C-CDB86CF66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6D44-3305-4948-83A6-E9CF3D0E763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0977-424B-4EBA-B2E4-C99292A9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4530-77BE-4453-94C4-2AB01AD6B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DDD5-E48E-47DB-B55A-EEA23CE84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36AF32-7BF8-4EBD-AA65-E96C4178A507}"/>
              </a:ext>
            </a:extLst>
          </p:cNvPr>
          <p:cNvSpPr/>
          <p:nvPr/>
        </p:nvSpPr>
        <p:spPr>
          <a:xfrm>
            <a:off x="1923393" y="1543706"/>
            <a:ext cx="8450315" cy="3886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DE8EF-A601-4C1C-9C21-9D95462D8759}"/>
              </a:ext>
            </a:extLst>
          </p:cNvPr>
          <p:cNvSpPr/>
          <p:nvPr/>
        </p:nvSpPr>
        <p:spPr>
          <a:xfrm>
            <a:off x="2544163" y="1774607"/>
            <a:ext cx="7390084" cy="5964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C5E7D2-EA2D-4A99-8D9D-20A372F11F72}"/>
              </a:ext>
            </a:extLst>
          </p:cNvPr>
          <p:cNvSpPr/>
          <p:nvPr/>
        </p:nvSpPr>
        <p:spPr>
          <a:xfrm>
            <a:off x="3050965" y="3842845"/>
            <a:ext cx="1227737" cy="102475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20F8B-5C76-4BAC-84AE-2FAEA249B93C}"/>
              </a:ext>
            </a:extLst>
          </p:cNvPr>
          <p:cNvSpPr/>
          <p:nvPr/>
        </p:nvSpPr>
        <p:spPr>
          <a:xfrm>
            <a:off x="5952143" y="4355223"/>
            <a:ext cx="1227737" cy="6674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1B72FE-D219-4C5A-8D31-E2BEB71708C2}"/>
              </a:ext>
            </a:extLst>
          </p:cNvPr>
          <p:cNvSpPr/>
          <p:nvPr/>
        </p:nvSpPr>
        <p:spPr>
          <a:xfrm>
            <a:off x="8129095" y="3421122"/>
            <a:ext cx="1308538" cy="127700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8031AE-5FFB-464B-B89D-022AEC60B5F8}"/>
              </a:ext>
            </a:extLst>
          </p:cNvPr>
          <p:cNvSpPr/>
          <p:nvPr/>
        </p:nvSpPr>
        <p:spPr>
          <a:xfrm>
            <a:off x="5913381" y="3174772"/>
            <a:ext cx="1308536" cy="6674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4D4040-910F-42E2-A868-FC753009851C}"/>
              </a:ext>
            </a:extLst>
          </p:cNvPr>
          <p:cNvSpPr/>
          <p:nvPr/>
        </p:nvSpPr>
        <p:spPr>
          <a:xfrm>
            <a:off x="5766240" y="102480"/>
            <a:ext cx="945931" cy="882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AB3405-79AB-414C-8D97-331F7801FD11}"/>
              </a:ext>
            </a:extLst>
          </p:cNvPr>
          <p:cNvCxnSpPr>
            <a:cxnSpLocks/>
          </p:cNvCxnSpPr>
          <p:nvPr/>
        </p:nvCxnSpPr>
        <p:spPr>
          <a:xfrm flipV="1">
            <a:off x="3418493" y="2834491"/>
            <a:ext cx="0" cy="10247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875B6-5B20-4CD3-8FA5-75D3ECE8EA62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6239205" y="985349"/>
            <a:ext cx="1" cy="789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722D5-95AF-47FE-966A-97650F60D3AF}"/>
              </a:ext>
            </a:extLst>
          </p:cNvPr>
          <p:cNvCxnSpPr>
            <a:cxnSpLocks/>
          </p:cNvCxnSpPr>
          <p:nvPr/>
        </p:nvCxnSpPr>
        <p:spPr>
          <a:xfrm flipV="1">
            <a:off x="4224182" y="3237680"/>
            <a:ext cx="851337" cy="66741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91C43C-1D55-4FB4-AC53-8942EB50251A}"/>
              </a:ext>
            </a:extLst>
          </p:cNvPr>
          <p:cNvCxnSpPr>
            <a:cxnSpLocks/>
          </p:cNvCxnSpPr>
          <p:nvPr/>
        </p:nvCxnSpPr>
        <p:spPr>
          <a:xfrm flipV="1">
            <a:off x="4262933" y="4477416"/>
            <a:ext cx="122773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4280B2-324D-4151-819C-2EF9381CFE25}"/>
              </a:ext>
            </a:extLst>
          </p:cNvPr>
          <p:cNvCxnSpPr>
            <a:cxnSpLocks/>
          </p:cNvCxnSpPr>
          <p:nvPr/>
        </p:nvCxnSpPr>
        <p:spPr>
          <a:xfrm flipV="1">
            <a:off x="8783364" y="2371065"/>
            <a:ext cx="0" cy="1050058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56E6A8-04D4-4D1F-99E4-F55BF92E97F7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221917" y="3508478"/>
            <a:ext cx="907178" cy="488730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EC8D1-0390-44B5-B060-08B9B9A3752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79880" y="4355223"/>
            <a:ext cx="997174" cy="333707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785C5CB-D43D-4F68-BEEF-26A43440916C}"/>
              </a:ext>
            </a:extLst>
          </p:cNvPr>
          <p:cNvSpPr/>
          <p:nvPr/>
        </p:nvSpPr>
        <p:spPr>
          <a:xfrm>
            <a:off x="6096000" y="5845729"/>
            <a:ext cx="945931" cy="882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FF96A1-1E99-4DF2-9E8C-9D3F02057BF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67649" y="2371065"/>
            <a:ext cx="0" cy="803707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3BFD3F-3CB8-42FF-927F-0498D85C510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6566012" y="5022636"/>
            <a:ext cx="2954" cy="8230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35EA5C-FF8B-4743-A4E1-8E531FC3581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6566012" y="3842184"/>
            <a:ext cx="1637" cy="51303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1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4B3891-BB8F-4816-AF84-1CCA880A422F}"/>
              </a:ext>
            </a:extLst>
          </p:cNvPr>
          <p:cNvSpPr/>
          <p:nvPr/>
        </p:nvSpPr>
        <p:spPr>
          <a:xfrm>
            <a:off x="1923391" y="1271093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B9D1EB-E308-4115-9590-5064BFA620FE}"/>
              </a:ext>
            </a:extLst>
          </p:cNvPr>
          <p:cNvGrpSpPr/>
          <p:nvPr/>
        </p:nvGrpSpPr>
        <p:grpSpPr>
          <a:xfrm>
            <a:off x="2634663" y="2788606"/>
            <a:ext cx="6922673" cy="851174"/>
            <a:chOff x="3218172" y="2225235"/>
            <a:chExt cx="6745298" cy="85117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01F335-C2AA-447A-AAC9-29347E8FEE1D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155659" y="2425424"/>
              <a:ext cx="1085844" cy="1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12AFC7-513F-4F76-806A-0849FB5463CE}"/>
                </a:ext>
              </a:extLst>
            </p:cNvPr>
            <p:cNvSpPr/>
            <p:nvPr/>
          </p:nvSpPr>
          <p:spPr>
            <a:xfrm>
              <a:off x="3218172" y="2238947"/>
              <a:ext cx="1776444" cy="3862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TransactionList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50F3577-7EB7-4DBE-B367-D67BB392B552}"/>
                </a:ext>
              </a:extLst>
            </p:cNvPr>
            <p:cNvSpPr/>
            <p:nvPr/>
          </p:nvSpPr>
          <p:spPr>
            <a:xfrm rot="5400000">
              <a:off x="8558699" y="2625202"/>
              <a:ext cx="173420" cy="173421"/>
            </a:xfrm>
            <a:prstGeom prst="triangl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02081A69-02AD-4ABC-9EDF-31606BA11587}"/>
                </a:ext>
              </a:extLst>
            </p:cNvPr>
            <p:cNvSpPr/>
            <p:nvPr/>
          </p:nvSpPr>
          <p:spPr>
            <a:xfrm>
              <a:off x="4982237" y="2338713"/>
              <a:ext cx="173422" cy="173421"/>
            </a:xfrm>
            <a:prstGeom prst="diamon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30C3DA-9AFB-4C7B-8E42-61A918EF0D1D}"/>
                </a:ext>
              </a:extLst>
            </p:cNvPr>
            <p:cNvSpPr/>
            <p:nvPr/>
          </p:nvSpPr>
          <p:spPr>
            <a:xfrm>
              <a:off x="6241503" y="2262843"/>
              <a:ext cx="1231352" cy="3251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Deposit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78D8A3-DEEC-4E12-AE8B-FB364822E304}"/>
                </a:ext>
              </a:extLst>
            </p:cNvPr>
            <p:cNvSpPr/>
            <p:nvPr/>
          </p:nvSpPr>
          <p:spPr>
            <a:xfrm>
              <a:off x="6241503" y="2751246"/>
              <a:ext cx="1231352" cy="3251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F2E537-B7BE-49D6-B6A3-D50F527AF879}"/>
                </a:ext>
              </a:extLst>
            </p:cNvPr>
            <p:cNvCxnSpPr>
              <a:cxnSpLocks/>
            </p:cNvCxnSpPr>
            <p:nvPr/>
          </p:nvCxnSpPr>
          <p:spPr>
            <a:xfrm>
              <a:off x="5068948" y="2951612"/>
              <a:ext cx="1202293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02EFC4-7C4D-46E9-8CBC-08AB7261289B}"/>
                </a:ext>
              </a:extLst>
            </p:cNvPr>
            <p:cNvSpPr txBox="1"/>
            <p:nvPr/>
          </p:nvSpPr>
          <p:spPr>
            <a:xfrm>
              <a:off x="5907798" y="2225235"/>
              <a:ext cx="457201" cy="21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 ..*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2892BB-1579-4527-9036-2C28644E165B}"/>
                </a:ext>
              </a:extLst>
            </p:cNvPr>
            <p:cNvSpPr txBox="1"/>
            <p:nvPr/>
          </p:nvSpPr>
          <p:spPr>
            <a:xfrm>
              <a:off x="5907797" y="2689742"/>
              <a:ext cx="457201" cy="21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 ..*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4987A7-DCF2-4D5A-988D-33AE925BBEE0}"/>
                </a:ext>
              </a:extLst>
            </p:cNvPr>
            <p:cNvSpPr/>
            <p:nvPr/>
          </p:nvSpPr>
          <p:spPr>
            <a:xfrm>
              <a:off x="8732118" y="2540545"/>
              <a:ext cx="1231352" cy="3251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Transaction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2657B2E-931B-4DBC-91EE-B35F7E285375}"/>
                </a:ext>
              </a:extLst>
            </p:cNvPr>
            <p:cNvCxnSpPr>
              <a:cxnSpLocks/>
              <a:stCxn id="17" idx="3"/>
              <a:endCxn id="6" idx="3"/>
            </p:cNvCxnSpPr>
            <p:nvPr/>
          </p:nvCxnSpPr>
          <p:spPr>
            <a:xfrm>
              <a:off x="7472855" y="2425425"/>
              <a:ext cx="1085844" cy="286488"/>
            </a:xfrm>
            <a:prstGeom prst="bentConnector3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ABD314-08DB-43CB-8C13-59CF4961C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72855" y="2425424"/>
              <a:ext cx="541933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C5D18F4C-060E-4655-8352-1D760DA31820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7472855" y="2689742"/>
              <a:ext cx="541933" cy="224086"/>
            </a:xfrm>
            <a:prstGeom prst="bentConnector3">
              <a:avLst>
                <a:gd name="adj1" fmla="val 99212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49FFE7-5C8E-4C0F-938D-01F607B38B2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068948" y="2512134"/>
              <a:ext cx="0" cy="4347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66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E8E83-86D2-49B8-9478-6C98D6225C6A}"/>
              </a:ext>
            </a:extLst>
          </p:cNvPr>
          <p:cNvSpPr/>
          <p:nvPr/>
        </p:nvSpPr>
        <p:spPr>
          <a:xfrm>
            <a:off x="1870842" y="1485899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E0A7C-81BC-4333-BB32-A1A3B5310067}"/>
              </a:ext>
            </a:extLst>
          </p:cNvPr>
          <p:cNvSpPr/>
          <p:nvPr/>
        </p:nvSpPr>
        <p:spPr>
          <a:xfrm>
            <a:off x="2546790" y="3300905"/>
            <a:ext cx="1324303" cy="3862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D956135-81E7-4FE9-9B59-060374D56379}"/>
              </a:ext>
            </a:extLst>
          </p:cNvPr>
          <p:cNvSpPr/>
          <p:nvPr/>
        </p:nvSpPr>
        <p:spPr>
          <a:xfrm>
            <a:off x="3871093" y="3407321"/>
            <a:ext cx="173422" cy="173421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1490D6E-BB77-4B69-8E22-62CFD1C02A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044515" y="2867025"/>
            <a:ext cx="1318060" cy="62700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D34247-E703-4B27-9483-1DFD110CB1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044515" y="3494032"/>
            <a:ext cx="1318060" cy="49694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2E46-8AE8-46D3-AA63-CF1C42CD466E}"/>
              </a:ext>
            </a:extLst>
          </p:cNvPr>
          <p:cNvSpPr/>
          <p:nvPr/>
        </p:nvSpPr>
        <p:spPr>
          <a:xfrm>
            <a:off x="5362575" y="2704443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F637CB-346D-4CA4-88E6-713DDC944859}"/>
              </a:ext>
            </a:extLst>
          </p:cNvPr>
          <p:cNvSpPr/>
          <p:nvPr/>
        </p:nvSpPr>
        <p:spPr>
          <a:xfrm>
            <a:off x="5362575" y="3828395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76858-2EC6-4FDF-936E-F501F35D482D}"/>
              </a:ext>
            </a:extLst>
          </p:cNvPr>
          <p:cNvSpPr/>
          <p:nvPr/>
        </p:nvSpPr>
        <p:spPr>
          <a:xfrm>
            <a:off x="7139647" y="2704443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LoadLineParser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4F707-F6AD-48E4-A3D4-1F0798C4B3BA}"/>
              </a:ext>
            </a:extLst>
          </p:cNvPr>
          <p:cNvSpPr/>
          <p:nvPr/>
        </p:nvSpPr>
        <p:spPr>
          <a:xfrm>
            <a:off x="7139647" y="2190093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LoadHelpUtil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39371-6C27-430A-BD48-0515D3BA8888}"/>
              </a:ext>
            </a:extLst>
          </p:cNvPr>
          <p:cNvSpPr/>
          <p:nvPr/>
        </p:nvSpPr>
        <p:spPr>
          <a:xfrm>
            <a:off x="8697644" y="2703621"/>
            <a:ext cx="1231352" cy="3251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LoadMealUtil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7B9CEB-4FCA-4779-8C42-47F960C2011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6593927" y="2352675"/>
            <a:ext cx="545720" cy="51435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D98F7-E756-4A43-BFC2-DD907FBDABA1}"/>
              </a:ext>
            </a:extLst>
          </p:cNvPr>
          <p:cNvCxnSpPr>
            <a:endCxn id="12" idx="1"/>
          </p:cNvCxnSpPr>
          <p:nvPr/>
        </p:nvCxnSpPr>
        <p:spPr>
          <a:xfrm>
            <a:off x="6813002" y="2867024"/>
            <a:ext cx="3266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7EB1BF-A132-4CC2-AB7A-A71266840AF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370999" y="2866203"/>
            <a:ext cx="326645" cy="8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7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E8E83-86D2-49B8-9478-6C98D6225C6A}"/>
              </a:ext>
            </a:extLst>
          </p:cNvPr>
          <p:cNvSpPr/>
          <p:nvPr/>
        </p:nvSpPr>
        <p:spPr>
          <a:xfrm>
            <a:off x="1870842" y="1485899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E0A7C-81BC-4333-BB32-A1A3B5310067}"/>
              </a:ext>
            </a:extLst>
          </p:cNvPr>
          <p:cNvSpPr/>
          <p:nvPr/>
        </p:nvSpPr>
        <p:spPr>
          <a:xfrm>
            <a:off x="2746815" y="3052925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2E46-8AE8-46D3-AA63-CF1C42CD466E}"/>
              </a:ext>
            </a:extLst>
          </p:cNvPr>
          <p:cNvSpPr/>
          <p:nvPr/>
        </p:nvSpPr>
        <p:spPr>
          <a:xfrm>
            <a:off x="5264698" y="271938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19E5CDF-CA0B-4723-B097-7143D9857F3E}"/>
              </a:ext>
            </a:extLst>
          </p:cNvPr>
          <p:cNvSpPr/>
          <p:nvPr/>
        </p:nvSpPr>
        <p:spPr>
          <a:xfrm>
            <a:off x="3312239" y="2879504"/>
            <a:ext cx="173422" cy="17342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CDE45-B159-45F7-8CB2-E4D1E8D511BA}"/>
              </a:ext>
            </a:extLst>
          </p:cNvPr>
          <p:cNvSpPr/>
          <p:nvPr/>
        </p:nvSpPr>
        <p:spPr>
          <a:xfrm>
            <a:off x="2783274" y="200172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Autocorrect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19567-CF88-4816-B0F3-9F848B6D4384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3398950" y="2326889"/>
            <a:ext cx="0" cy="55261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2F8FA-BFB6-4C9C-9D9D-252350A81930}"/>
              </a:ext>
            </a:extLst>
          </p:cNvPr>
          <p:cNvSpPr/>
          <p:nvPr/>
        </p:nvSpPr>
        <p:spPr>
          <a:xfrm>
            <a:off x="2792141" y="4080809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4E0BE5-20DB-4826-B6B2-B9C7A40A8C23}"/>
              </a:ext>
            </a:extLst>
          </p:cNvPr>
          <p:cNvSpPr/>
          <p:nvPr/>
        </p:nvSpPr>
        <p:spPr>
          <a:xfrm>
            <a:off x="5264698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ParserInterface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5E007D-040F-47E5-983C-43B62384CD93}"/>
              </a:ext>
            </a:extLst>
          </p:cNvPr>
          <p:cNvSpPr/>
          <p:nvPr/>
        </p:nvSpPr>
        <p:spPr>
          <a:xfrm>
            <a:off x="7122073" y="2721358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E75C5-AAC9-47CE-A33E-81E47A64F501}"/>
              </a:ext>
            </a:extLst>
          </p:cNvPr>
          <p:cNvSpPr/>
          <p:nvPr/>
        </p:nvSpPr>
        <p:spPr>
          <a:xfrm>
            <a:off x="3085611" y="993226"/>
            <a:ext cx="623476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40382C-3E2E-44F4-B0F7-0DBE4A8A3F7E}"/>
              </a:ext>
            </a:extLst>
          </p:cNvPr>
          <p:cNvSpPr/>
          <p:nvPr/>
        </p:nvSpPr>
        <p:spPr>
          <a:xfrm>
            <a:off x="7122073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83B126-E4A6-4A27-81A2-B8A33197EE3D}"/>
              </a:ext>
            </a:extLst>
          </p:cNvPr>
          <p:cNvSpPr/>
          <p:nvPr/>
        </p:nvSpPr>
        <p:spPr>
          <a:xfrm>
            <a:off x="5793664" y="3036996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D2E08EF-EDA7-4D34-8409-D5B8E0E52049}"/>
              </a:ext>
            </a:extLst>
          </p:cNvPr>
          <p:cNvSpPr/>
          <p:nvPr/>
        </p:nvSpPr>
        <p:spPr>
          <a:xfrm>
            <a:off x="7651039" y="3036995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4BD98-FDFF-4D11-AFED-D5E923989CBA}"/>
              </a:ext>
            </a:extLst>
          </p:cNvPr>
          <p:cNvCxnSpPr>
            <a:stCxn id="32" idx="3"/>
            <a:endCxn id="20" idx="0"/>
          </p:cNvCxnSpPr>
          <p:nvPr/>
        </p:nvCxnSpPr>
        <p:spPr>
          <a:xfrm>
            <a:off x="5880374" y="3210417"/>
            <a:ext cx="0" cy="44923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13F3A-A7EC-4EFA-8E7B-05EE253C1448}"/>
              </a:ext>
            </a:extLst>
          </p:cNvPr>
          <p:cNvCxnSpPr>
            <a:stCxn id="33" idx="3"/>
            <a:endCxn id="27" idx="0"/>
          </p:cNvCxnSpPr>
          <p:nvPr/>
        </p:nvCxnSpPr>
        <p:spPr>
          <a:xfrm>
            <a:off x="7737749" y="3210416"/>
            <a:ext cx="0" cy="44923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E3A03D-9187-4FD0-8C0E-17F03BB96A2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407817" y="3439180"/>
            <a:ext cx="1150" cy="641629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0926CE-25D3-43DD-A0EF-0AFE2F89F168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6496050" y="2881968"/>
            <a:ext cx="626023" cy="1972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8DA1899-D108-4F78-A08F-2896E6FBD98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353425" y="1312642"/>
            <a:ext cx="619125" cy="1571298"/>
          </a:xfrm>
          <a:prstGeom prst="bentConnector2">
            <a:avLst/>
          </a:prstGeom>
          <a:ln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D4A651-113D-4992-B56D-E06D1F394DD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4450" y="3246053"/>
            <a:ext cx="1432365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DD78566-3FD2-4E08-9B74-2904A50D9C94}"/>
              </a:ext>
            </a:extLst>
          </p:cNvPr>
          <p:cNvSpPr/>
          <p:nvPr/>
        </p:nvSpPr>
        <p:spPr>
          <a:xfrm>
            <a:off x="4075468" y="3159341"/>
            <a:ext cx="173422" cy="17342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3F1083-1C46-4AA4-BD5C-0E3E80272520}"/>
              </a:ext>
            </a:extLst>
          </p:cNvPr>
          <p:cNvCxnSpPr>
            <a:stCxn id="51" idx="3"/>
            <a:endCxn id="10" idx="1"/>
          </p:cNvCxnSpPr>
          <p:nvPr/>
        </p:nvCxnSpPr>
        <p:spPr>
          <a:xfrm flipV="1">
            <a:off x="4248890" y="2881968"/>
            <a:ext cx="1015808" cy="364084"/>
          </a:xfrm>
          <a:prstGeom prst="bentConnector3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13394BA3-31F5-4B9C-BDD5-849E8593FDAA}"/>
              </a:ext>
            </a:extLst>
          </p:cNvPr>
          <p:cNvSpPr/>
          <p:nvPr/>
        </p:nvSpPr>
        <p:spPr>
          <a:xfrm>
            <a:off x="5162221" y="4470755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ClearCommandParser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ListCommandParser, etc.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7E89A7C7-A8D0-49EC-9940-5388886361D2}"/>
              </a:ext>
            </a:extLst>
          </p:cNvPr>
          <p:cNvSpPr/>
          <p:nvPr/>
        </p:nvSpPr>
        <p:spPr>
          <a:xfrm>
            <a:off x="7019596" y="4463283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AddCommand, 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C13180-EE88-40ED-9235-9C123808FF06}"/>
              </a:ext>
            </a:extLst>
          </p:cNvPr>
          <p:cNvSpPr txBox="1"/>
          <p:nvPr/>
        </p:nvSpPr>
        <p:spPr>
          <a:xfrm>
            <a:off x="8427884" y="2685784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28644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E8E83-86D2-49B8-9478-6C98D6225C6A}"/>
              </a:ext>
            </a:extLst>
          </p:cNvPr>
          <p:cNvSpPr/>
          <p:nvPr/>
        </p:nvSpPr>
        <p:spPr>
          <a:xfrm>
            <a:off x="1870842" y="1485899"/>
            <a:ext cx="8450315" cy="3886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2E0A7C-81BC-4333-BB32-A1A3B5310067}"/>
              </a:ext>
            </a:extLst>
          </p:cNvPr>
          <p:cNvSpPr/>
          <p:nvPr/>
        </p:nvSpPr>
        <p:spPr>
          <a:xfrm>
            <a:off x="2746815" y="3052925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92E46-8AE8-46D3-AA63-CF1C42CD466E}"/>
              </a:ext>
            </a:extLst>
          </p:cNvPr>
          <p:cNvSpPr/>
          <p:nvPr/>
        </p:nvSpPr>
        <p:spPr>
          <a:xfrm>
            <a:off x="5264698" y="271938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19E5CDF-CA0B-4723-B097-7143D9857F3E}"/>
              </a:ext>
            </a:extLst>
          </p:cNvPr>
          <p:cNvSpPr/>
          <p:nvPr/>
        </p:nvSpPr>
        <p:spPr>
          <a:xfrm>
            <a:off x="3312239" y="2879504"/>
            <a:ext cx="173422" cy="17342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CCDE45-B159-45F7-8CB2-E4D1E8D511BA}"/>
              </a:ext>
            </a:extLst>
          </p:cNvPr>
          <p:cNvSpPr/>
          <p:nvPr/>
        </p:nvSpPr>
        <p:spPr>
          <a:xfrm>
            <a:off x="2783274" y="2001726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Autocorrect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919567-CF88-4816-B0F3-9F848B6D4384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3398950" y="2326889"/>
            <a:ext cx="0" cy="55261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2F8FA-BFB6-4C9C-9D9D-252350A81930}"/>
              </a:ext>
            </a:extLst>
          </p:cNvPr>
          <p:cNvSpPr/>
          <p:nvPr/>
        </p:nvSpPr>
        <p:spPr>
          <a:xfrm>
            <a:off x="2792141" y="4080809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4E0BE5-20DB-4826-B6B2-B9C7A40A8C23}"/>
              </a:ext>
            </a:extLst>
          </p:cNvPr>
          <p:cNvSpPr/>
          <p:nvPr/>
        </p:nvSpPr>
        <p:spPr>
          <a:xfrm>
            <a:off x="5264698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ParserInterface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5E007D-040F-47E5-983C-43B62384CD93}"/>
              </a:ext>
            </a:extLst>
          </p:cNvPr>
          <p:cNvSpPr/>
          <p:nvPr/>
        </p:nvSpPr>
        <p:spPr>
          <a:xfrm>
            <a:off x="7122073" y="2721358"/>
            <a:ext cx="1231352" cy="3251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DE75C5-AAC9-47CE-A33E-81E47A64F501}"/>
              </a:ext>
            </a:extLst>
          </p:cNvPr>
          <p:cNvSpPr/>
          <p:nvPr/>
        </p:nvSpPr>
        <p:spPr>
          <a:xfrm>
            <a:off x="3085611" y="993226"/>
            <a:ext cx="623476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40382C-3E2E-44F4-B0F7-0DBE4A8A3F7E}"/>
              </a:ext>
            </a:extLst>
          </p:cNvPr>
          <p:cNvSpPr/>
          <p:nvPr/>
        </p:nvSpPr>
        <p:spPr>
          <a:xfrm>
            <a:off x="7122073" y="3659648"/>
            <a:ext cx="1231352" cy="465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783B126-E4A6-4A27-81A2-B8A33197EE3D}"/>
              </a:ext>
            </a:extLst>
          </p:cNvPr>
          <p:cNvSpPr/>
          <p:nvPr/>
        </p:nvSpPr>
        <p:spPr>
          <a:xfrm>
            <a:off x="5793664" y="3036996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D2E08EF-EDA7-4D34-8409-D5B8E0E52049}"/>
              </a:ext>
            </a:extLst>
          </p:cNvPr>
          <p:cNvSpPr/>
          <p:nvPr/>
        </p:nvSpPr>
        <p:spPr>
          <a:xfrm>
            <a:off x="7651039" y="3036995"/>
            <a:ext cx="173420" cy="173421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4BD98-FDFF-4D11-AFED-D5E923989CBA}"/>
              </a:ext>
            </a:extLst>
          </p:cNvPr>
          <p:cNvCxnSpPr>
            <a:stCxn id="32" idx="3"/>
            <a:endCxn id="20" idx="0"/>
          </p:cNvCxnSpPr>
          <p:nvPr/>
        </p:nvCxnSpPr>
        <p:spPr>
          <a:xfrm>
            <a:off x="5880374" y="3210417"/>
            <a:ext cx="0" cy="449231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13F3A-A7EC-4EFA-8E7B-05EE253C1448}"/>
              </a:ext>
            </a:extLst>
          </p:cNvPr>
          <p:cNvCxnSpPr>
            <a:stCxn id="33" idx="3"/>
            <a:endCxn id="27" idx="0"/>
          </p:cNvCxnSpPr>
          <p:nvPr/>
        </p:nvCxnSpPr>
        <p:spPr>
          <a:xfrm>
            <a:off x="7737749" y="3210416"/>
            <a:ext cx="0" cy="449232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E3A03D-9187-4FD0-8C0E-17F03BB96A25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407817" y="3439180"/>
            <a:ext cx="1150" cy="641629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0926CE-25D3-43DD-A0EF-0AFE2F89F168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6496050" y="2881968"/>
            <a:ext cx="626023" cy="1972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8DA1899-D108-4F78-A08F-2896E6FBD984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353425" y="1312642"/>
            <a:ext cx="619125" cy="1571298"/>
          </a:xfrm>
          <a:prstGeom prst="bentConnector2">
            <a:avLst/>
          </a:prstGeom>
          <a:ln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D4A651-113D-4992-B56D-E06D1F394DD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4450" y="3246053"/>
            <a:ext cx="1432365" cy="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DD78566-3FD2-4E08-9B74-2904A50D9C94}"/>
              </a:ext>
            </a:extLst>
          </p:cNvPr>
          <p:cNvSpPr/>
          <p:nvPr/>
        </p:nvSpPr>
        <p:spPr>
          <a:xfrm>
            <a:off x="4075468" y="3159341"/>
            <a:ext cx="173422" cy="17342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3F1083-1C46-4AA4-BD5C-0E3E80272520}"/>
              </a:ext>
            </a:extLst>
          </p:cNvPr>
          <p:cNvCxnSpPr>
            <a:stCxn id="51" idx="3"/>
            <a:endCxn id="10" idx="1"/>
          </p:cNvCxnSpPr>
          <p:nvPr/>
        </p:nvCxnSpPr>
        <p:spPr>
          <a:xfrm flipV="1">
            <a:off x="4248890" y="2881968"/>
            <a:ext cx="1015808" cy="364084"/>
          </a:xfrm>
          <a:prstGeom prst="bentConnector3">
            <a:avLst/>
          </a:prstGeom>
          <a:ln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13394BA3-31F5-4B9C-BDD5-849E8593FDAA}"/>
              </a:ext>
            </a:extLst>
          </p:cNvPr>
          <p:cNvSpPr/>
          <p:nvPr/>
        </p:nvSpPr>
        <p:spPr>
          <a:xfrm>
            <a:off x="5162221" y="4470755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*commandParser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ClearCommandParser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ListCommandParser, etc.</a:t>
            </a:r>
          </a:p>
        </p:txBody>
      </p:sp>
      <p:sp>
        <p:nvSpPr>
          <p:cNvPr id="60" name="Rectangle: Single Corner Snipped 59">
            <a:extLst>
              <a:ext uri="{FF2B5EF4-FFF2-40B4-BE49-F238E27FC236}">
                <a16:creationId xmlns:a16="http://schemas.microsoft.com/office/drawing/2014/main" id="{7E89A7C7-A8D0-49EC-9940-5388886361D2}"/>
              </a:ext>
            </a:extLst>
          </p:cNvPr>
          <p:cNvSpPr/>
          <p:nvPr/>
        </p:nvSpPr>
        <p:spPr>
          <a:xfrm>
            <a:off x="7019596" y="4463283"/>
            <a:ext cx="1609725" cy="80593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*command =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ClearCommand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AddCommand, 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C13180-EE88-40ED-9235-9C123808FF06}"/>
              </a:ext>
            </a:extLst>
          </p:cNvPr>
          <p:cNvSpPr txBox="1"/>
          <p:nvPr/>
        </p:nvSpPr>
        <p:spPr>
          <a:xfrm>
            <a:off x="8427884" y="2685784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5424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348687-6E6E-43D6-A89E-19449C81D6B6}"/>
              </a:ext>
            </a:extLst>
          </p:cNvPr>
          <p:cNvSpPr/>
          <p:nvPr/>
        </p:nvSpPr>
        <p:spPr>
          <a:xfrm>
            <a:off x="2810329" y="727529"/>
            <a:ext cx="6560457" cy="50654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D8A0E-F570-4E1F-BE81-95EF79E2AA69}"/>
              </a:ext>
            </a:extLst>
          </p:cNvPr>
          <p:cNvSpPr/>
          <p:nvPr/>
        </p:nvSpPr>
        <p:spPr>
          <a:xfrm>
            <a:off x="3387257" y="1256202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878B2-1DB4-4161-9C71-97BD835C2BC8}"/>
              </a:ext>
            </a:extLst>
          </p:cNvPr>
          <p:cNvSpPr/>
          <p:nvPr/>
        </p:nvSpPr>
        <p:spPr>
          <a:xfrm>
            <a:off x="5546271" y="2195342"/>
            <a:ext cx="136351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  <a:r>
              <a:rPr lang="en-US" sz="1050" dirty="0">
                <a:solidFill>
                  <a:schemeClr val="tx1"/>
                </a:solidFill>
              </a:rPr>
              <a:t>SortCommandParser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BDEA7-F951-4B96-87CF-6945AEBC669D}"/>
              </a:ext>
            </a:extLst>
          </p:cNvPr>
          <p:cNvSpPr/>
          <p:nvPr/>
        </p:nvSpPr>
        <p:spPr>
          <a:xfrm>
            <a:off x="7353440" y="2750512"/>
            <a:ext cx="1324303" cy="38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dirty="0" err="1">
                <a:solidFill>
                  <a:schemeClr val="tx1"/>
                </a:solidFill>
              </a:rPr>
              <a:t>SortCommand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6C162-A036-4344-9A0B-1142C9730B5C}"/>
              </a:ext>
            </a:extLst>
          </p:cNvPr>
          <p:cNvSpPr/>
          <p:nvPr/>
        </p:nvSpPr>
        <p:spPr>
          <a:xfrm>
            <a:off x="865415" y="1256202"/>
            <a:ext cx="1324303" cy="3862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4F907-CD3F-4694-B84C-C59546B6EA4A}"/>
              </a:ext>
            </a:extLst>
          </p:cNvPr>
          <p:cNvSpPr/>
          <p:nvPr/>
        </p:nvSpPr>
        <p:spPr>
          <a:xfrm>
            <a:off x="9370787" y="727528"/>
            <a:ext cx="2021270" cy="506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A8363-65C7-4A6D-8FB6-EECC160ADA9B}"/>
              </a:ext>
            </a:extLst>
          </p:cNvPr>
          <p:cNvSpPr txBox="1"/>
          <p:nvPr/>
        </p:nvSpPr>
        <p:spPr>
          <a:xfrm>
            <a:off x="2810328" y="72008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logic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79C06-2E5F-4A3A-BB96-9938B10C9A4C}"/>
              </a:ext>
            </a:extLst>
          </p:cNvPr>
          <p:cNvSpPr txBox="1"/>
          <p:nvPr/>
        </p:nvSpPr>
        <p:spPr>
          <a:xfrm>
            <a:off x="9370785" y="720083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E412-650C-4CEA-895E-82A96E80C656}"/>
              </a:ext>
            </a:extLst>
          </p:cNvPr>
          <p:cNvSpPr/>
          <p:nvPr/>
        </p:nvSpPr>
        <p:spPr>
          <a:xfrm>
            <a:off x="9719270" y="1227459"/>
            <a:ext cx="1324303" cy="3862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:MealList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E5F799-61D6-4E44-A45A-7F8F06D14EEB}"/>
              </a:ext>
            </a:extLst>
          </p:cNvPr>
          <p:cNvSpPr/>
          <p:nvPr/>
        </p:nvSpPr>
        <p:spPr>
          <a:xfrm>
            <a:off x="1394215" y="1993903"/>
            <a:ext cx="277571" cy="337294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245C2-2103-4A01-AD7F-9EC71277A4FD}"/>
              </a:ext>
            </a:extLst>
          </p:cNvPr>
          <p:cNvSpPr/>
          <p:nvPr/>
        </p:nvSpPr>
        <p:spPr>
          <a:xfrm>
            <a:off x="3916058" y="2173230"/>
            <a:ext cx="243732" cy="137159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B8BC6-A9DA-47AE-A27D-15492A9C0834}"/>
              </a:ext>
            </a:extLst>
          </p:cNvPr>
          <p:cNvSpPr/>
          <p:nvPr/>
        </p:nvSpPr>
        <p:spPr>
          <a:xfrm>
            <a:off x="6075074" y="2581598"/>
            <a:ext cx="266698" cy="5551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3BADD-311A-4948-9480-8387D76C4269}"/>
              </a:ext>
            </a:extLst>
          </p:cNvPr>
          <p:cNvSpPr/>
          <p:nvPr/>
        </p:nvSpPr>
        <p:spPr>
          <a:xfrm>
            <a:off x="7882240" y="3136766"/>
            <a:ext cx="289669" cy="81271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F25DA4-6CE3-4E6D-860E-BB958B3EA113}"/>
              </a:ext>
            </a:extLst>
          </p:cNvPr>
          <p:cNvCxnSpPr>
            <a:cxnSpLocks/>
          </p:cNvCxnSpPr>
          <p:nvPr/>
        </p:nvCxnSpPr>
        <p:spPr>
          <a:xfrm>
            <a:off x="1527568" y="1677266"/>
            <a:ext cx="5434" cy="35144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63F518-4E6C-49C4-B735-B0C62C73AF07}"/>
              </a:ext>
            </a:extLst>
          </p:cNvPr>
          <p:cNvCxnSpPr>
            <a:cxnSpLocks/>
          </p:cNvCxnSpPr>
          <p:nvPr/>
        </p:nvCxnSpPr>
        <p:spPr>
          <a:xfrm flipH="1">
            <a:off x="1531133" y="5366846"/>
            <a:ext cx="1" cy="85615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C3AEA0-E464-4905-B2F7-E04ECE3446F7}"/>
              </a:ext>
            </a:extLst>
          </p:cNvPr>
          <p:cNvSpPr/>
          <p:nvPr/>
        </p:nvSpPr>
        <p:spPr>
          <a:xfrm>
            <a:off x="10253499" y="4622800"/>
            <a:ext cx="255825" cy="3862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347E0A-B504-4294-82FE-E91452C38B28}"/>
              </a:ext>
            </a:extLst>
          </p:cNvPr>
          <p:cNvCxnSpPr>
            <a:cxnSpLocks/>
          </p:cNvCxnSpPr>
          <p:nvPr/>
        </p:nvCxnSpPr>
        <p:spPr>
          <a:xfrm flipH="1">
            <a:off x="4047198" y="1664569"/>
            <a:ext cx="2" cy="530773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CB0AD0-8AE4-45C6-9B35-688291B5E85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037924" y="3544824"/>
            <a:ext cx="0" cy="26229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FA78C9-92B8-45EE-87F1-7779796FF122}"/>
              </a:ext>
            </a:extLst>
          </p:cNvPr>
          <p:cNvCxnSpPr/>
          <p:nvPr/>
        </p:nvCxnSpPr>
        <p:spPr>
          <a:xfrm>
            <a:off x="4182758" y="2581597"/>
            <a:ext cx="136351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A9549-6FA1-43A1-8DDA-AA1D016349DF}"/>
              </a:ext>
            </a:extLst>
          </p:cNvPr>
          <p:cNvCxnSpPr>
            <a:cxnSpLocks/>
          </p:cNvCxnSpPr>
          <p:nvPr/>
        </p:nvCxnSpPr>
        <p:spPr>
          <a:xfrm>
            <a:off x="6341773" y="3136767"/>
            <a:ext cx="101166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9E6CD0-2D42-4047-B296-72F376A03397}"/>
              </a:ext>
            </a:extLst>
          </p:cNvPr>
          <p:cNvCxnSpPr>
            <a:cxnSpLocks/>
          </p:cNvCxnSpPr>
          <p:nvPr/>
        </p:nvCxnSpPr>
        <p:spPr>
          <a:xfrm>
            <a:off x="8171909" y="4622800"/>
            <a:ext cx="208159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4F6A9D-4047-40D0-B6BC-F67E62C17ACC}"/>
              </a:ext>
            </a:extLst>
          </p:cNvPr>
          <p:cNvCxnSpPr>
            <a:cxnSpLocks/>
          </p:cNvCxnSpPr>
          <p:nvPr/>
        </p:nvCxnSpPr>
        <p:spPr>
          <a:xfrm>
            <a:off x="8171909" y="4996356"/>
            <a:ext cx="213350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2181DE-F377-4CEE-8B10-792E2CD754C3}"/>
              </a:ext>
            </a:extLst>
          </p:cNvPr>
          <p:cNvCxnSpPr>
            <a:cxnSpLocks/>
          </p:cNvCxnSpPr>
          <p:nvPr/>
        </p:nvCxnSpPr>
        <p:spPr>
          <a:xfrm>
            <a:off x="6206201" y="2810276"/>
            <a:ext cx="0" cy="56525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A1080C-8ACB-47D5-BE80-9BB00DBD96C4}"/>
              </a:ext>
            </a:extLst>
          </p:cNvPr>
          <p:cNvSpPr txBox="1"/>
          <p:nvPr/>
        </p:nvSpPr>
        <p:spPr>
          <a:xfrm>
            <a:off x="6070973" y="3280557"/>
            <a:ext cx="2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41F5BD-52E2-4F4D-A49A-949D40014C23}"/>
              </a:ext>
            </a:extLst>
          </p:cNvPr>
          <p:cNvCxnSpPr>
            <a:cxnSpLocks/>
          </p:cNvCxnSpPr>
          <p:nvPr/>
        </p:nvCxnSpPr>
        <p:spPr>
          <a:xfrm>
            <a:off x="1671786" y="3942037"/>
            <a:ext cx="6250453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E8FBC4-82A6-4BF2-AC6C-D81BD999F5F9}"/>
              </a:ext>
            </a:extLst>
          </p:cNvPr>
          <p:cNvCxnSpPr>
            <a:cxnSpLocks/>
          </p:cNvCxnSpPr>
          <p:nvPr/>
        </p:nvCxnSpPr>
        <p:spPr>
          <a:xfrm>
            <a:off x="8036338" y="5049875"/>
            <a:ext cx="0" cy="56525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AADDC1-F85D-4F34-A0F2-42382D8BCCD9}"/>
              </a:ext>
            </a:extLst>
          </p:cNvPr>
          <p:cNvSpPr txBox="1"/>
          <p:nvPr/>
        </p:nvSpPr>
        <p:spPr>
          <a:xfrm>
            <a:off x="7901110" y="5520156"/>
            <a:ext cx="2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5D085E-3627-41E8-AF97-1B89DC323D2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0381412" y="5009056"/>
            <a:ext cx="10" cy="11214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DDAC8F-95C9-4D95-8F3E-2051F40CC3DB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0381412" y="1613714"/>
            <a:ext cx="10" cy="30090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EDA82A-2EFB-4846-8B6E-3955F192F427}"/>
              </a:ext>
            </a:extLst>
          </p:cNvPr>
          <p:cNvCxnSpPr>
            <a:cxnSpLocks/>
          </p:cNvCxnSpPr>
          <p:nvPr/>
        </p:nvCxnSpPr>
        <p:spPr>
          <a:xfrm>
            <a:off x="1660916" y="2195342"/>
            <a:ext cx="22769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E2DD8-1639-46A9-9EA9-770DDBE051FE}"/>
              </a:ext>
            </a:extLst>
          </p:cNvPr>
          <p:cNvSpPr/>
          <p:nvPr/>
        </p:nvSpPr>
        <p:spPr>
          <a:xfrm>
            <a:off x="7889192" y="4412317"/>
            <a:ext cx="282717" cy="7692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6469AF-B467-4C4E-BB66-31726DA2ACC2}"/>
              </a:ext>
            </a:extLst>
          </p:cNvPr>
          <p:cNvCxnSpPr>
            <a:cxnSpLocks/>
          </p:cNvCxnSpPr>
          <p:nvPr/>
        </p:nvCxnSpPr>
        <p:spPr>
          <a:xfrm>
            <a:off x="1671786" y="4412318"/>
            <a:ext cx="62504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2E57E0-952C-4272-9026-8018BE72532E}"/>
              </a:ext>
            </a:extLst>
          </p:cNvPr>
          <p:cNvCxnSpPr>
            <a:cxnSpLocks/>
          </p:cNvCxnSpPr>
          <p:nvPr/>
        </p:nvCxnSpPr>
        <p:spPr>
          <a:xfrm>
            <a:off x="8036338" y="3847067"/>
            <a:ext cx="0" cy="56525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460F7A-F473-4E63-8168-B216427E65F2}"/>
              </a:ext>
            </a:extLst>
          </p:cNvPr>
          <p:cNvCxnSpPr>
            <a:cxnSpLocks/>
          </p:cNvCxnSpPr>
          <p:nvPr/>
        </p:nvCxnSpPr>
        <p:spPr>
          <a:xfrm>
            <a:off x="1671786" y="5181599"/>
            <a:ext cx="6250453" cy="0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76BC4E6-D783-4630-89A9-BEF453E5E07C}"/>
              </a:ext>
            </a:extLst>
          </p:cNvPr>
          <p:cNvSpPr txBox="1"/>
          <p:nvPr/>
        </p:nvSpPr>
        <p:spPr>
          <a:xfrm>
            <a:off x="6995591" y="4122810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execute()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9C4F63-0BE6-4227-B48D-1E5C2B1A8154}"/>
              </a:ext>
            </a:extLst>
          </p:cNvPr>
          <p:cNvSpPr txBox="1"/>
          <p:nvPr/>
        </p:nvSpPr>
        <p:spPr>
          <a:xfrm>
            <a:off x="3011251" y="1910936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parse()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34AB9C-1AD2-4745-B66B-D4709FD66E44}"/>
              </a:ext>
            </a:extLst>
          </p:cNvPr>
          <p:cNvSpPr txBox="1"/>
          <p:nvPr/>
        </p:nvSpPr>
        <p:spPr>
          <a:xfrm>
            <a:off x="6615758" y="2824921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parse()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844DE8-AA28-4B86-A160-9F4C66DD3B44}"/>
              </a:ext>
            </a:extLst>
          </p:cNvPr>
          <p:cNvSpPr txBox="1"/>
          <p:nvPr/>
        </p:nvSpPr>
        <p:spPr>
          <a:xfrm>
            <a:off x="9314818" y="4302324"/>
            <a:ext cx="99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addmeal()</a:t>
            </a:r>
          </a:p>
        </p:txBody>
      </p:sp>
    </p:spTree>
    <p:extLst>
      <p:ext uri="{BB962C8B-B14F-4D97-AF65-F5344CB8AC3E}">
        <p14:creationId xmlns:p14="http://schemas.microsoft.com/office/powerpoint/2010/main" val="5758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111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zong wei</dc:creator>
  <cp:lastModifiedBy>Ivan Andika</cp:lastModifiedBy>
  <cp:revision>33</cp:revision>
  <dcterms:created xsi:type="dcterms:W3CDTF">2019-10-18T09:19:23Z</dcterms:created>
  <dcterms:modified xsi:type="dcterms:W3CDTF">2019-10-22T13:36:25Z</dcterms:modified>
</cp:coreProperties>
</file>