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595F-56EA-9047-A76E-1807744B8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8C14F-E20B-7941-B7FB-28C26CFD4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000F-45E2-FE40-98E1-E9604363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8004-F6D9-6544-9A3C-9C256EE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A66E-6CA3-9341-AC87-30AA1200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32-C1AF-424A-863C-808FBB6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C6206-1BED-424B-B9A1-03265274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1A87-4626-494B-99A8-265548C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723A-7224-8B4E-A2EE-B21F1313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ED66-A067-5D4E-B8AA-1ADD8726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20A47-FC9F-CA45-9F34-03A399E3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83F9A-0323-4D4C-9A89-E78D996B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37D2-F6FA-704E-901F-BFEE5070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FF8-FD8E-4641-8C39-D0D4FD1F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4DC0-005E-C943-A09F-5A10FA56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8A7B-BB6B-F24C-A93C-2C1F93F9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B098-3074-F849-B8C1-6EDE1CE3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E69F-06BA-4842-8CDC-E5F6E8BB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A45C-420C-8F45-8470-44ECD21B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418B7-457D-2E4A-802C-142E363C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71E4-F7DD-0547-8EAC-DCA6A2E4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2FDFC-EB8C-3941-B3FD-5CE92254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B575-FC13-5344-AC5B-C6DAB34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DB7E-FE04-8E4E-A1D0-F9128DFA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677C-7EEA-AC48-A0DF-6F04FFC0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CB16-FCC0-D748-98D7-F46A1F6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0DD2-65BD-2740-856B-2BA98B0B2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D18BD-21CC-8547-89B5-1D9B95A7E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1379-80F4-1043-B14F-10F1E9A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95260-7E36-DA40-9928-4CA23390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DA5F-D834-2D45-948A-9A5B9E2C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87EA-7EAE-5241-B491-5113E463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461F-6B3B-BE4A-B998-AD096A2F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D23BA-AB03-6D43-8904-C77A973EB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44CB1-7467-A943-9B06-917EF3ECA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74B97-37E3-F948-87E2-E2F214EBA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58566-610B-8E49-BF2D-2E837BD0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995E0-304B-564A-99C1-99FBBC25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63985-81C7-994B-8CD0-C83A4EFA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2359-6606-0C47-AC3E-22D30430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D9366-FE0F-0D4E-87CF-F404844A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9F1C-0808-254B-B7E4-5EC391D3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5A71D-A233-424F-95F0-695DC39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4362A-DB65-E245-9B5F-0B7877F8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2F711-2B6A-FE4F-8F83-73F49730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9FB57-C774-4144-9FA2-9EAEB21D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7745-EF0B-EC45-89A0-BB9B857F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60C8-8B16-464D-8715-13CFC467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223C1-7F0B-D947-91C3-A29BC17AB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9E84-1E18-FC4F-8C7B-627F141B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5CFD-5707-FD4A-897E-FD1B222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2471-4A6F-4348-8CBC-C63B68E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0564-A1F8-1A45-A451-5660A79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82E5E-E741-BA42-B22B-BD940A260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51913-504A-4B4C-AEE7-1682F17A3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8507-30A3-234C-92BD-07F27497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BCD35-BCDE-9B43-9D38-BEE16FAA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2692-9C4A-8A4F-9E8B-97C535B1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9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EA655-2C73-2748-B8AD-E4869F4E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8C6C-77A4-C946-B897-777BE9C2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569A-14F5-0344-9846-5433CBF89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E2C2-3E2F-E344-A488-DA00C8D2322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D3F0-7BEB-E14D-9477-7D6C4A9AA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663A-7DF3-AA4F-8DE3-EE350B1F0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D91D-6CF7-1B40-B220-6D6B68D0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7DBAFBD-BD60-EB4D-9007-870A8141C273}"/>
              </a:ext>
            </a:extLst>
          </p:cNvPr>
          <p:cNvGrpSpPr/>
          <p:nvPr/>
        </p:nvGrpSpPr>
        <p:grpSpPr>
          <a:xfrm>
            <a:off x="398397" y="255740"/>
            <a:ext cx="11395205" cy="6346520"/>
            <a:chOff x="398397" y="255740"/>
            <a:chExt cx="11395205" cy="6346520"/>
          </a:xfrm>
        </p:grpSpPr>
        <p:sp>
          <p:nvSpPr>
            <p:cNvPr id="47" name="Rounded Rectangle 145">
              <a:extLst>
                <a:ext uri="{FF2B5EF4-FFF2-40B4-BE49-F238E27FC236}">
                  <a16:creationId xmlns:a16="http://schemas.microsoft.com/office/drawing/2014/main" id="{7F86B7EB-B0C1-B645-9C1F-657EB5CA88F0}"/>
                </a:ext>
              </a:extLst>
            </p:cNvPr>
            <p:cNvSpPr/>
            <p:nvPr/>
          </p:nvSpPr>
          <p:spPr>
            <a:xfrm>
              <a:off x="1228918" y="1852156"/>
              <a:ext cx="10563167" cy="3997048"/>
            </a:xfrm>
            <a:prstGeom prst="roundRect">
              <a:avLst>
                <a:gd name="adj" fmla="val 43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145">
              <a:extLst>
                <a:ext uri="{FF2B5EF4-FFF2-40B4-BE49-F238E27FC236}">
                  <a16:creationId xmlns:a16="http://schemas.microsoft.com/office/drawing/2014/main" id="{3F720756-D6E2-2840-8333-F9A6C72AD5B1}"/>
                </a:ext>
              </a:extLst>
            </p:cNvPr>
            <p:cNvSpPr/>
            <p:nvPr/>
          </p:nvSpPr>
          <p:spPr>
            <a:xfrm>
              <a:off x="1230435" y="255740"/>
              <a:ext cx="10563167" cy="1450197"/>
            </a:xfrm>
            <a:prstGeom prst="roundRect">
              <a:avLst>
                <a:gd name="adj" fmla="val 1088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14">
              <a:extLst>
                <a:ext uri="{FF2B5EF4-FFF2-40B4-BE49-F238E27FC236}">
                  <a16:creationId xmlns:a16="http://schemas.microsoft.com/office/drawing/2014/main" id="{BE77D2C8-3226-3F40-8E3D-BEBD2F7D0B16}"/>
                </a:ext>
              </a:extLst>
            </p:cNvPr>
            <p:cNvSpPr/>
            <p:nvPr/>
          </p:nvSpPr>
          <p:spPr>
            <a:xfrm>
              <a:off x="5354934" y="749005"/>
              <a:ext cx="1982688" cy="444456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4" name="Rounded Rectangle 14">
              <a:extLst>
                <a:ext uri="{FF2B5EF4-FFF2-40B4-BE49-F238E27FC236}">
                  <a16:creationId xmlns:a16="http://schemas.microsoft.com/office/drawing/2014/main" id="{F8E4657B-EF46-1E49-B71E-1666D79BEC31}"/>
                </a:ext>
              </a:extLst>
            </p:cNvPr>
            <p:cNvSpPr/>
            <p:nvPr/>
          </p:nvSpPr>
          <p:spPr>
            <a:xfrm>
              <a:off x="1353071" y="3013036"/>
              <a:ext cx="2076266" cy="355964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AddInvestmentCommand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14">
              <a:extLst>
                <a:ext uri="{FF2B5EF4-FFF2-40B4-BE49-F238E27FC236}">
                  <a16:creationId xmlns:a16="http://schemas.microsoft.com/office/drawing/2014/main" id="{982BA562-37A2-FC42-803F-4CFE243A63B4}"/>
                </a:ext>
              </a:extLst>
            </p:cNvPr>
            <p:cNvSpPr/>
            <p:nvPr/>
          </p:nvSpPr>
          <p:spPr>
            <a:xfrm>
              <a:off x="3860987" y="2997966"/>
              <a:ext cx="2316898" cy="37601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DeleteInvestmentCommand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ounded Rectangle 14">
              <a:extLst>
                <a:ext uri="{FF2B5EF4-FFF2-40B4-BE49-F238E27FC236}">
                  <a16:creationId xmlns:a16="http://schemas.microsoft.com/office/drawing/2014/main" id="{9118C7AE-448F-C54F-B2D3-81CD49976763}"/>
                </a:ext>
              </a:extLst>
            </p:cNvPr>
            <p:cNvSpPr/>
            <p:nvPr/>
          </p:nvSpPr>
          <p:spPr>
            <a:xfrm>
              <a:off x="6642421" y="3007993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EditSavingsCommand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14">
              <a:extLst>
                <a:ext uri="{FF2B5EF4-FFF2-40B4-BE49-F238E27FC236}">
                  <a16:creationId xmlns:a16="http://schemas.microsoft.com/office/drawing/2014/main" id="{CBE6FAA6-48F3-7E4E-80ED-64F44C9BB5DB}"/>
                </a:ext>
              </a:extLst>
            </p:cNvPr>
            <p:cNvSpPr/>
            <p:nvPr/>
          </p:nvSpPr>
          <p:spPr>
            <a:xfrm>
              <a:off x="9024407" y="2994433"/>
              <a:ext cx="2103003" cy="3827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DeleteSavingsCommand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ounded Rectangle 14">
              <a:extLst>
                <a:ext uri="{FF2B5EF4-FFF2-40B4-BE49-F238E27FC236}">
                  <a16:creationId xmlns:a16="http://schemas.microsoft.com/office/drawing/2014/main" id="{44E7FC37-9283-4D44-9300-10D5E245A6DB}"/>
                </a:ext>
              </a:extLst>
            </p:cNvPr>
            <p:cNvSpPr/>
            <p:nvPr/>
          </p:nvSpPr>
          <p:spPr>
            <a:xfrm>
              <a:off x="2183250" y="3612913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AddSavingsCommand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14">
              <a:extLst>
                <a:ext uri="{FF2B5EF4-FFF2-40B4-BE49-F238E27FC236}">
                  <a16:creationId xmlns:a16="http://schemas.microsoft.com/office/drawing/2014/main" id="{B156A69E-44E2-544F-94E2-BF50AE29F0D4}"/>
                </a:ext>
              </a:extLst>
            </p:cNvPr>
            <p:cNvSpPr/>
            <p:nvPr/>
          </p:nvSpPr>
          <p:spPr>
            <a:xfrm>
              <a:off x="4522722" y="3612913"/>
              <a:ext cx="2069582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EditInvestmentCommand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14">
              <a:extLst>
                <a:ext uri="{FF2B5EF4-FFF2-40B4-BE49-F238E27FC236}">
                  <a16:creationId xmlns:a16="http://schemas.microsoft.com/office/drawing/2014/main" id="{DD11F2B3-B45F-4647-A3D9-196AB3C01072}"/>
                </a:ext>
              </a:extLst>
            </p:cNvPr>
            <p:cNvSpPr/>
            <p:nvPr/>
          </p:nvSpPr>
          <p:spPr>
            <a:xfrm>
              <a:off x="7092669" y="3616064"/>
              <a:ext cx="2049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ListInvestmentCommand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ounded Rectangle 14">
              <a:extLst>
                <a:ext uri="{FF2B5EF4-FFF2-40B4-BE49-F238E27FC236}">
                  <a16:creationId xmlns:a16="http://schemas.microsoft.com/office/drawing/2014/main" id="{663FF8E2-05D1-594E-A7B0-9BA5A7EA075C}"/>
                </a:ext>
              </a:extLst>
            </p:cNvPr>
            <p:cNvSpPr/>
            <p:nvPr/>
          </p:nvSpPr>
          <p:spPr>
            <a:xfrm>
              <a:off x="9570407" y="3599982"/>
              <a:ext cx="2049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ListSavingsCommand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21EBA0F-AC9F-F149-B3F4-58C2D9B54749}"/>
                </a:ext>
              </a:extLst>
            </p:cNvPr>
            <p:cNvSpPr txBox="1"/>
            <p:nvPr/>
          </p:nvSpPr>
          <p:spPr>
            <a:xfrm>
              <a:off x="1308310" y="320182"/>
              <a:ext cx="176041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b="1" dirty="0"/>
                <a:t>Logic, Command</a:t>
              </a:r>
            </a:p>
          </p:txBody>
        </p:sp>
        <p:sp>
          <p:nvSpPr>
            <p:cNvPr id="93" name="Rounded Rectangle 144">
              <a:extLst>
                <a:ext uri="{FF2B5EF4-FFF2-40B4-BE49-F238E27FC236}">
                  <a16:creationId xmlns:a16="http://schemas.microsoft.com/office/drawing/2014/main" id="{E5EBF77F-93A2-DB4C-B3B6-D9F38F1E4259}"/>
                </a:ext>
              </a:extLst>
            </p:cNvPr>
            <p:cNvSpPr/>
            <p:nvPr/>
          </p:nvSpPr>
          <p:spPr>
            <a:xfrm>
              <a:off x="1308310" y="6072598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94" name="Rounded Rectangle 12">
              <a:extLst>
                <a:ext uri="{FF2B5EF4-FFF2-40B4-BE49-F238E27FC236}">
                  <a16:creationId xmlns:a16="http://schemas.microsoft.com/office/drawing/2014/main" id="{781F5333-4D49-5D46-AE1A-39D344E1CA9A}"/>
                </a:ext>
              </a:extLst>
            </p:cNvPr>
            <p:cNvSpPr/>
            <p:nvPr/>
          </p:nvSpPr>
          <p:spPr>
            <a:xfrm rot="16200000">
              <a:off x="-2042984" y="2697121"/>
              <a:ext cx="5593464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95" name="Triangle 55">
              <a:extLst>
                <a:ext uri="{FF2B5EF4-FFF2-40B4-BE49-F238E27FC236}">
                  <a16:creationId xmlns:a16="http://schemas.microsoft.com/office/drawing/2014/main" id="{67A72B25-922A-2140-A478-5C74BB9D5042}"/>
                </a:ext>
              </a:extLst>
            </p:cNvPr>
            <p:cNvSpPr/>
            <p:nvPr/>
          </p:nvSpPr>
          <p:spPr>
            <a:xfrm>
              <a:off x="6227125" y="1208612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E4A32E7-F54A-6546-A51E-91682334B3A6}"/>
                </a:ext>
              </a:extLst>
            </p:cNvPr>
            <p:cNvCxnSpPr>
              <a:cxnSpLocks/>
            </p:cNvCxnSpPr>
            <p:nvPr/>
          </p:nvCxnSpPr>
          <p:spPr>
            <a:xfrm>
              <a:off x="1670648" y="2639708"/>
              <a:ext cx="9735418" cy="38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D1A7E6-E8B2-6140-9CA5-53C86041F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5790" y="4970398"/>
              <a:ext cx="971701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F1FCCD9-1177-D94A-BB45-E76595082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5790" y="3377136"/>
              <a:ext cx="0" cy="159326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42D4ED3-C2E9-C546-B678-95C98540FE7A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6550198" y="4970398"/>
              <a:ext cx="0" cy="110220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68FDF8B-C6B8-FB48-9C5E-0B7C506A0288}"/>
                </a:ext>
              </a:extLst>
            </p:cNvPr>
            <p:cNvCxnSpPr>
              <a:cxnSpLocks/>
            </p:cNvCxnSpPr>
            <p:nvPr/>
          </p:nvCxnSpPr>
          <p:spPr>
            <a:xfrm>
              <a:off x="1098825" y="1008795"/>
              <a:ext cx="425610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8682BBB-2C50-5742-9135-2895DA63B0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0648" y="2639708"/>
              <a:ext cx="2" cy="36828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CE877E-C2FD-A949-B760-9793A0F11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855" y="2639708"/>
              <a:ext cx="0" cy="34043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203FC1-144C-3143-9A8B-1736D4487CC8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flipV="1">
              <a:off x="7633765" y="2653365"/>
              <a:ext cx="0" cy="35462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80CD4E-4F0D-1E47-A2E4-3FD2D9981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5960" y="2640092"/>
              <a:ext cx="0" cy="35434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A80E27-DF0C-3349-9B7D-18125BFDE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9120" y="2655239"/>
              <a:ext cx="0" cy="96521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EC0362C-DF79-5E46-88A9-7B2F4DD68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6172" y="2653460"/>
              <a:ext cx="0" cy="96699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D244765-328D-384E-BDDB-18A5AB879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9540" y="2640092"/>
              <a:ext cx="0" cy="95989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9549DEA-7F48-A24A-A658-470BD2C18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1014" y="3373982"/>
              <a:ext cx="0" cy="159641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73EE4D-6E2E-4442-9FA9-90B90D648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6879" y="3373982"/>
              <a:ext cx="0" cy="159641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D6ACA6-D535-204E-9CD5-FB9112348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118" y="3377134"/>
              <a:ext cx="0" cy="160021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89A380-08B1-254C-AF30-5183A4F5F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2802" y="3971760"/>
              <a:ext cx="0" cy="99863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CF3E9FE-3F37-B54E-85DD-B0CD9467B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3978712"/>
              <a:ext cx="0" cy="99168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0745797-8205-D64A-BE74-7948D92B6F86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8114222" y="3978712"/>
              <a:ext cx="3212" cy="9916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147AFBC-C25D-8144-9124-E4FD68A5C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643" y="3978713"/>
              <a:ext cx="0" cy="99168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020B55-6150-1843-BFFA-583F12297363}"/>
                </a:ext>
              </a:extLst>
            </p:cNvPr>
            <p:cNvCxnSpPr>
              <a:cxnSpLocks/>
              <a:endCxn id="95" idx="3"/>
            </p:cNvCxnSpPr>
            <p:nvPr/>
          </p:nvCxnSpPr>
          <p:spPr>
            <a:xfrm flipV="1">
              <a:off x="6346278" y="1307480"/>
              <a:ext cx="0" cy="13172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419810-F863-7C41-BADA-54796EA47C94}"/>
                </a:ext>
              </a:extLst>
            </p:cNvPr>
            <p:cNvSpPr/>
            <p:nvPr/>
          </p:nvSpPr>
          <p:spPr>
            <a:xfrm>
              <a:off x="1308310" y="1819125"/>
              <a:ext cx="14877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Bank Package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804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8</cp:revision>
  <dcterms:created xsi:type="dcterms:W3CDTF">2019-10-22T14:09:50Z</dcterms:created>
  <dcterms:modified xsi:type="dcterms:W3CDTF">2019-11-08T14:18:38Z</dcterms:modified>
</cp:coreProperties>
</file>