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B331-AB90-4B3E-BBBB-ADB86C3B3C53}" type="datetimeFigureOut">
              <a:rPr lang="en-SG" smtClean="0"/>
              <a:t>8/11/19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39DC-9A49-425A-8CB2-2171B27044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3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145">
            <a:extLst>
              <a:ext uri="{FF2B5EF4-FFF2-40B4-BE49-F238E27FC236}">
                <a16:creationId xmlns:a16="http://schemas.microsoft.com/office/drawing/2014/main" id="{B0537A0C-BEB2-BF43-89BC-68F351B83039}"/>
              </a:ext>
            </a:extLst>
          </p:cNvPr>
          <p:cNvSpPr/>
          <p:nvPr/>
        </p:nvSpPr>
        <p:spPr>
          <a:xfrm>
            <a:off x="1259153" y="2197287"/>
            <a:ext cx="10563167" cy="3655029"/>
          </a:xfrm>
          <a:prstGeom prst="roundRect">
            <a:avLst>
              <a:gd name="adj" fmla="val 43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EDA7E-3FB5-7E41-9C0A-F80FD60FFC3A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29" name="Rounded Rectangle 145">
              <a:extLst>
                <a:ext uri="{FF2B5EF4-FFF2-40B4-BE49-F238E27FC236}">
                  <a16:creationId xmlns:a16="http://schemas.microsoft.com/office/drawing/2014/main" id="{1D6DD81D-7BA7-E946-9211-7A4CF759E755}"/>
                </a:ext>
              </a:extLst>
            </p:cNvPr>
            <p:cNvSpPr/>
            <p:nvPr/>
          </p:nvSpPr>
          <p:spPr>
            <a:xfrm>
              <a:off x="1245599" y="283939"/>
              <a:ext cx="10563167" cy="1814480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711D91F2-FAAB-8A45-951E-0AE5439B411D}"/>
                </a:ext>
              </a:extLst>
            </p:cNvPr>
            <p:cNvSpPr/>
            <p:nvPr/>
          </p:nvSpPr>
          <p:spPr>
            <a:xfrm>
              <a:off x="5535838" y="744329"/>
              <a:ext cx="1982688" cy="43079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64F51C53-F960-2B49-AB69-9B567E3A626B}"/>
                </a:ext>
              </a:extLst>
            </p:cNvPr>
            <p:cNvSpPr/>
            <p:nvPr/>
          </p:nvSpPr>
          <p:spPr>
            <a:xfrm>
              <a:off x="2059894" y="334065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14">
              <a:extLst>
                <a:ext uri="{FF2B5EF4-FFF2-40B4-BE49-F238E27FC236}">
                  <a16:creationId xmlns:a16="http://schemas.microsoft.com/office/drawing/2014/main" id="{A030B27D-2513-3B48-9D70-2F4F7E03B748}"/>
                </a:ext>
              </a:extLst>
            </p:cNvPr>
            <p:cNvSpPr/>
            <p:nvPr/>
          </p:nvSpPr>
          <p:spPr>
            <a:xfrm>
              <a:off x="4447494" y="3312217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4">
              <a:extLst>
                <a:ext uri="{FF2B5EF4-FFF2-40B4-BE49-F238E27FC236}">
                  <a16:creationId xmlns:a16="http://schemas.microsoft.com/office/drawing/2014/main" id="{9B03EED1-8104-1E4D-AC31-9F962811750D}"/>
                </a:ext>
              </a:extLst>
            </p:cNvPr>
            <p:cNvSpPr/>
            <p:nvPr/>
          </p:nvSpPr>
          <p:spPr>
            <a:xfrm>
              <a:off x="6794454" y="330887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5EBA7F3F-1FE6-644D-9896-8A4C7CB845AE}"/>
                </a:ext>
              </a:extLst>
            </p:cNvPr>
            <p:cNvSpPr/>
            <p:nvPr/>
          </p:nvSpPr>
          <p:spPr>
            <a:xfrm>
              <a:off x="9263334" y="3308684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707347-DCA2-1F45-9AC2-31EA82639901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38" name="Rounded Rectangle 144">
              <a:extLst>
                <a:ext uri="{FF2B5EF4-FFF2-40B4-BE49-F238E27FC236}">
                  <a16:creationId xmlns:a16="http://schemas.microsoft.com/office/drawing/2014/main" id="{0A74C1CA-029F-8346-BCD8-E5CA90CB7B3B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41" name="Rounded Rectangle 12">
              <a:extLst>
                <a:ext uri="{FF2B5EF4-FFF2-40B4-BE49-F238E27FC236}">
                  <a16:creationId xmlns:a16="http://schemas.microsoft.com/office/drawing/2014/main" id="{17D28E5B-0ABE-644B-A77F-03B3BD8D8542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42" name="Triangle 55">
              <a:extLst>
                <a:ext uri="{FF2B5EF4-FFF2-40B4-BE49-F238E27FC236}">
                  <a16:creationId xmlns:a16="http://schemas.microsoft.com/office/drawing/2014/main" id="{3C82F833-CEDF-7642-A789-6990BD8915C7}"/>
                </a:ext>
              </a:extLst>
            </p:cNvPr>
            <p:cNvSpPr/>
            <p:nvPr/>
          </p:nvSpPr>
          <p:spPr>
            <a:xfrm>
              <a:off x="6430182" y="1175123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64FF2A-B4FA-5948-99AD-111F627AA537}"/>
                </a:ext>
              </a:extLst>
            </p:cNvPr>
            <p:cNvCxnSpPr>
              <a:cxnSpLocks/>
            </p:cNvCxnSpPr>
            <p:nvPr/>
          </p:nvCxnSpPr>
          <p:spPr>
            <a:xfrm>
              <a:off x="3051238" y="2481177"/>
              <a:ext cx="7203439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204359-710D-E547-8B1F-9DF7D370897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6549335" y="1273991"/>
              <a:ext cx="0" cy="120718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C52E7-74F7-5449-B16B-72275203173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051238" y="2481177"/>
              <a:ext cx="0" cy="85947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E54529-EF44-5944-A291-ACEE868849F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438838" y="2481177"/>
              <a:ext cx="0" cy="83104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1FF2FC-B5A2-9147-8016-C1492FFD5D94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7785798" y="2481177"/>
              <a:ext cx="0" cy="82769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2ABE228-9652-9343-BE87-DEF04673FE79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10254677" y="2481177"/>
              <a:ext cx="1" cy="82750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56E805-5AF9-7947-A9AA-C864F31E4B89}"/>
                </a:ext>
              </a:extLst>
            </p:cNvPr>
            <p:cNvCxnSpPr>
              <a:cxnSpLocks/>
            </p:cNvCxnSpPr>
            <p:nvPr/>
          </p:nvCxnSpPr>
          <p:spPr>
            <a:xfrm>
              <a:off x="3051238" y="4610996"/>
              <a:ext cx="7186886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3C3534-2A0E-0242-BCBD-BFF586A4F531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3051238" y="3709987"/>
              <a:ext cx="0" cy="90100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38D592-0A7E-5E44-B9DF-C5991C811311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5438838" y="3681549"/>
              <a:ext cx="0" cy="92944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1A560E-365D-7244-9496-404002BD698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7785798" y="3678208"/>
              <a:ext cx="0" cy="93278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A5E5CED-FB49-2144-B119-6182BECBD903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0254678" y="3678016"/>
              <a:ext cx="0" cy="9329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F6E3F5-A40F-714D-983E-8CB0D9BF6754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545309" y="4610996"/>
              <a:ext cx="0" cy="13895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86CAC4-B276-274A-BBD1-F1604A5B1E3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093936" y="959726"/>
              <a:ext cx="4441902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75B3C6CC-A90D-6C48-83CC-AB4EE559F9CD}"/>
              </a:ext>
            </a:extLst>
          </p:cNvPr>
          <p:cNvSpPr/>
          <p:nvPr/>
        </p:nvSpPr>
        <p:spPr>
          <a:xfrm>
            <a:off x="1303421" y="2207092"/>
            <a:ext cx="1448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Card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2019-10-22T14:47:07Z</dcterms:created>
  <dcterms:modified xsi:type="dcterms:W3CDTF">2019-11-08T14:15:50Z</dcterms:modified>
</cp:coreProperties>
</file>