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4646"/>
  </p:normalViewPr>
  <p:slideViewPr>
    <p:cSldViewPr snapToGrid="0" snapToObjects="1">
      <p:cViewPr varScale="1">
        <p:scale>
          <a:sx n="114" d="100"/>
          <a:sy n="114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B4BDB-33F1-4250-8F67-27CE1E5B6766}" type="datetimeFigureOut">
              <a:rPr lang="en-SG" smtClean="0"/>
              <a:t>8/11/19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506FA-876D-4938-8DF8-6C185B6975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996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8D633-EB95-434A-9700-4AEF1B6AA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7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4B21-FB65-8F4B-B15F-4DCEEC480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AEAB2-15B2-D94A-9A92-98A959E24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B4A6C-B7E1-5D4C-BCD6-F2A1E304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6FD98-1CF3-5945-8E2A-5CBB932C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76559-1715-704A-B29E-5C43D7C0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3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0428-33D0-DC4B-BF87-D9650632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3F2CE-539F-C244-A27F-080FF537A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CABA1-C69E-A441-B79F-7327996D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9C9F0-EB50-3B4E-92DA-E35655DB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78850-8B94-A545-9061-580E0F54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4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536E89-6F28-804D-A345-7B4504FCD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2D46C-F39B-F14A-BAC1-F5253C9E1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FD798-05D7-F848-926D-C814870D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88A36-0402-D743-9DF5-5816310F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CFD3-C34F-DA43-9AC6-A811D3E3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0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FA79-B8ED-3B42-86D8-2AEDFA85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7B923-BC19-4B4B-BB65-4EC8702C5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7E523-6E89-BF49-A1BD-0FE95570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F030-7DDD-924F-B442-FB8CF001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1EE09-21A5-774E-A649-9AFDCBEE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26B5-7CA9-424B-8237-5AE0E175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79BA4-3BA9-4642-98AB-4319AC18A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A5E86-A0EC-4841-A44A-2F9E9641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F3DB3-C7DF-B943-82A5-FCA309E4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015C9-8EF6-4B42-8476-3F47FBFD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5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B202-E582-F347-A4C8-6E5808CE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CE64-E520-DE4F-B9D6-A8A3BB014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5069E-E372-024D-8DF3-6085F0CFB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8A1AF-D1CA-354F-A460-E3E457E8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96863-1E82-7B42-9EE1-BE8AE666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2B679-F51F-A445-AD4E-85CC49CD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414-8AC2-CF45-87A6-22F076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EFDB0-BFCD-C946-8FB5-C279D774B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A3A86-1980-EB4C-A56C-DFB4C2822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84C24-EB08-AD4A-BB66-0640CC499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B465A-E699-1146-8EEB-0FF6FE1F1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77D64-1483-984B-BB61-4781F396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11/8/19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85DDD7-ED16-C546-8631-73A8754C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86654-72BC-3442-AE50-43BB1AAC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4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2E83-107F-674A-B428-44F5F99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7B0D2-52DE-B443-AF7B-A35A60A5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11/8/19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52314-4048-2B45-8C5D-0F1A6C51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7F151-2BCF-9746-BE87-519976E6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2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F9B82-D995-3446-B7F4-F8B1C158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11/8/19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25AFE-6A85-7E40-92A6-CDFA812D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1A1C5-33A5-E049-AD8A-792491D9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1D11-AF13-BF47-9A44-F47F8689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17AC5-BFD6-8F46-9272-68160F02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D759A-7B3F-D042-8103-225F53647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032B9-311E-F246-94B0-65C9AA73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3A0B6-C107-8B47-BBDA-D6E7F962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A3FD5-BE36-2C40-9384-3264ED39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2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4318-6084-A544-B4C4-03F43875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0D560-7C0A-B541-986C-0B0053E3A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10598-43FA-4944-8638-8AFA88DC8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3B860-D87F-9044-90E5-744FBC2B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9992D-F759-5549-9BB7-1B371E79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BBF7-7C1D-704E-802F-6A8A5E62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8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743A9-05CE-4B42-A5B6-49056E4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F2C1A-6D56-CA43-85D8-32C053974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D7047-C187-B948-9FF2-77C2CECB0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451FB-5461-474E-8B04-C2B4E4DC9742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ED77A-6CD9-0A4B-8067-C60FB5378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D28E3-390E-9A4F-AFD3-8E56735E9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9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2D50E3B-8BC0-8F4B-9B74-D5EBADDB0A25}"/>
              </a:ext>
            </a:extLst>
          </p:cNvPr>
          <p:cNvGrpSpPr/>
          <p:nvPr/>
        </p:nvGrpSpPr>
        <p:grpSpPr>
          <a:xfrm>
            <a:off x="383233" y="248117"/>
            <a:ext cx="11425533" cy="6282078"/>
            <a:chOff x="383233" y="248117"/>
            <a:chExt cx="11425533" cy="6282078"/>
          </a:xfrm>
        </p:grpSpPr>
        <p:sp>
          <p:nvSpPr>
            <p:cNvPr id="30" name="Rounded Rectangle 145">
              <a:extLst>
                <a:ext uri="{FF2B5EF4-FFF2-40B4-BE49-F238E27FC236}">
                  <a16:creationId xmlns:a16="http://schemas.microsoft.com/office/drawing/2014/main" id="{C418FEFB-6FDA-D040-B562-87A7B10234D5}"/>
                </a:ext>
              </a:extLst>
            </p:cNvPr>
            <p:cNvSpPr/>
            <p:nvPr/>
          </p:nvSpPr>
          <p:spPr>
            <a:xfrm>
              <a:off x="1245598" y="1951540"/>
              <a:ext cx="10563167" cy="3900775"/>
            </a:xfrm>
            <a:prstGeom prst="roundRect">
              <a:avLst>
                <a:gd name="adj" fmla="val 436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A674DF8-B326-3D47-B480-A7CA8A54A28F}"/>
                </a:ext>
              </a:extLst>
            </p:cNvPr>
            <p:cNvGrpSpPr/>
            <p:nvPr/>
          </p:nvGrpSpPr>
          <p:grpSpPr>
            <a:xfrm>
              <a:off x="383233" y="248117"/>
              <a:ext cx="11425533" cy="6282078"/>
              <a:chOff x="383233" y="248117"/>
              <a:chExt cx="11425533" cy="6282078"/>
            </a:xfrm>
          </p:grpSpPr>
          <p:sp>
            <p:nvSpPr>
              <p:cNvPr id="24" name="Rounded Rectangle 145">
                <a:extLst>
                  <a:ext uri="{FF2B5EF4-FFF2-40B4-BE49-F238E27FC236}">
                    <a16:creationId xmlns:a16="http://schemas.microsoft.com/office/drawing/2014/main" id="{C69501D7-E6C9-B74C-8C5C-50DB8AAB1718}"/>
                  </a:ext>
                </a:extLst>
              </p:cNvPr>
              <p:cNvSpPr/>
              <p:nvPr/>
            </p:nvSpPr>
            <p:spPr>
              <a:xfrm>
                <a:off x="1245599" y="283939"/>
                <a:ext cx="10563167" cy="1482936"/>
              </a:xfrm>
              <a:prstGeom prst="roundRect">
                <a:avLst>
                  <a:gd name="adj" fmla="val 58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14">
                <a:extLst>
                  <a:ext uri="{FF2B5EF4-FFF2-40B4-BE49-F238E27FC236}">
                    <a16:creationId xmlns:a16="http://schemas.microsoft.com/office/drawing/2014/main" id="{7E934165-F6CC-4042-840E-A606F0C3DF76}"/>
                  </a:ext>
                </a:extLst>
              </p:cNvPr>
              <p:cNvSpPr/>
              <p:nvPr/>
            </p:nvSpPr>
            <p:spPr>
              <a:xfrm>
                <a:off x="5634175" y="792177"/>
                <a:ext cx="1982688" cy="369332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{abstract}</a:t>
                </a:r>
              </a:p>
              <a:p>
                <a:pPr algn="ctr"/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Command</a:t>
                </a:r>
              </a:p>
            </p:txBody>
          </p:sp>
          <p:sp>
            <p:nvSpPr>
              <p:cNvPr id="32" name="Rounded Rectangle 14">
                <a:extLst>
                  <a:ext uri="{FF2B5EF4-FFF2-40B4-BE49-F238E27FC236}">
                    <a16:creationId xmlns:a16="http://schemas.microsoft.com/office/drawing/2014/main" id="{427B4F51-8656-A148-B233-6F373C946F50}"/>
                  </a:ext>
                </a:extLst>
              </p:cNvPr>
              <p:cNvSpPr/>
              <p:nvPr/>
            </p:nvSpPr>
            <p:spPr>
              <a:xfrm>
                <a:off x="1356202" y="3398908"/>
                <a:ext cx="2290161" cy="342596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err="1">
                    <a:solidFill>
                      <a:schemeClr val="tx1"/>
                    </a:solidFill>
                    <a:latin typeface="Arial"/>
                    <a:cs typeface="Arial"/>
                  </a:rPr>
                  <a:t>FindBankOrCardCommand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ounded Rectangle 14">
                <a:extLst>
                  <a:ext uri="{FF2B5EF4-FFF2-40B4-BE49-F238E27FC236}">
                    <a16:creationId xmlns:a16="http://schemas.microsoft.com/office/drawing/2014/main" id="{8622BAC6-82B0-5447-A112-49B560DB13EA}"/>
                  </a:ext>
                </a:extLst>
              </p:cNvPr>
              <p:cNvSpPr/>
              <p:nvPr/>
            </p:nvSpPr>
            <p:spPr>
              <a:xfrm>
                <a:off x="3910907" y="3383839"/>
                <a:ext cx="2530793" cy="376016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>
                    <a:solidFill>
                      <a:schemeClr val="tx1"/>
                    </a:solidFill>
                    <a:latin typeface="Arial"/>
                    <a:cs typeface="Arial"/>
                  </a:rPr>
                  <a:t>FindCardExpenditureCommand</a:t>
                </a:r>
                <a:endPara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ounded Rectangle 14">
                <a:extLst>
                  <a:ext uri="{FF2B5EF4-FFF2-40B4-BE49-F238E27FC236}">
                    <a16:creationId xmlns:a16="http://schemas.microsoft.com/office/drawing/2014/main" id="{6DE09B45-1FD5-FA4B-B6F8-DBC615C27340}"/>
                  </a:ext>
                </a:extLst>
              </p:cNvPr>
              <p:cNvSpPr/>
              <p:nvPr/>
            </p:nvSpPr>
            <p:spPr>
              <a:xfrm>
                <a:off x="6805972" y="3373813"/>
                <a:ext cx="2557530" cy="362648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>
                    <a:solidFill>
                      <a:schemeClr val="tx1"/>
                    </a:solidFill>
                    <a:latin typeface="Arial"/>
                    <a:cs typeface="Arial"/>
                  </a:rPr>
                  <a:t>FindBankExpenditureCommand</a:t>
                </a:r>
                <a:endPara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ounded Rectangle 14">
                <a:extLst>
                  <a:ext uri="{FF2B5EF4-FFF2-40B4-BE49-F238E27FC236}">
                    <a16:creationId xmlns:a16="http://schemas.microsoft.com/office/drawing/2014/main" id="{91B6FBC5-BBC5-DC4E-AFBA-124E69970588}"/>
                  </a:ext>
                </a:extLst>
              </p:cNvPr>
              <p:cNvSpPr/>
              <p:nvPr/>
            </p:nvSpPr>
            <p:spPr>
              <a:xfrm>
                <a:off x="9662536" y="3360253"/>
                <a:ext cx="1982688" cy="369332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>
                    <a:solidFill>
                      <a:schemeClr val="tx1"/>
                    </a:solidFill>
                    <a:latin typeface="Arial"/>
                    <a:cs typeface="Arial"/>
                  </a:rPr>
                  <a:t>FindBondCommand</a:t>
                </a:r>
                <a:endPara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6F51F72-61F2-AB45-84B6-77B75FFA7B31}"/>
                  </a:ext>
                </a:extLst>
              </p:cNvPr>
              <p:cNvSpPr txBox="1"/>
              <p:nvPr/>
            </p:nvSpPr>
            <p:spPr>
              <a:xfrm>
                <a:off x="1303421" y="248117"/>
                <a:ext cx="17604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Logic, Command</a:t>
                </a:r>
              </a:p>
            </p:txBody>
          </p:sp>
          <p:sp>
            <p:nvSpPr>
              <p:cNvPr id="37" name="Rounded Rectangle 144">
                <a:extLst>
                  <a:ext uri="{FF2B5EF4-FFF2-40B4-BE49-F238E27FC236}">
                    <a16:creationId xmlns:a16="http://schemas.microsoft.com/office/drawing/2014/main" id="{7C13F5FB-38A4-7647-B3A5-20EF0BA74E77}"/>
                  </a:ext>
                </a:extLst>
              </p:cNvPr>
              <p:cNvSpPr/>
              <p:nvPr/>
            </p:nvSpPr>
            <p:spPr>
              <a:xfrm>
                <a:off x="1303421" y="6000533"/>
                <a:ext cx="10483775" cy="52966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</a:t>
                </a:r>
              </a:p>
            </p:txBody>
          </p:sp>
          <p:sp>
            <p:nvSpPr>
              <p:cNvPr id="38" name="Rounded Rectangle 12">
                <a:extLst>
                  <a:ext uri="{FF2B5EF4-FFF2-40B4-BE49-F238E27FC236}">
                    <a16:creationId xmlns:a16="http://schemas.microsoft.com/office/drawing/2014/main" id="{D39BE08A-8140-6444-B8BF-01FDB2B22574}"/>
                  </a:ext>
                </a:extLst>
              </p:cNvPr>
              <p:cNvSpPr/>
              <p:nvPr/>
            </p:nvSpPr>
            <p:spPr>
              <a:xfrm rot="16200000">
                <a:off x="-2045605" y="2712777"/>
                <a:ext cx="5568378" cy="7107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Main</a:t>
                </a:r>
              </a:p>
            </p:txBody>
          </p:sp>
          <p:sp>
            <p:nvSpPr>
              <p:cNvPr id="40" name="Triangle 55">
                <a:extLst>
                  <a:ext uri="{FF2B5EF4-FFF2-40B4-BE49-F238E27FC236}">
                    <a16:creationId xmlns:a16="http://schemas.microsoft.com/office/drawing/2014/main" id="{6C3BA5AD-C851-3E4A-A9A0-A279D9F86EE9}"/>
                  </a:ext>
                </a:extLst>
              </p:cNvPr>
              <p:cNvSpPr/>
              <p:nvPr/>
            </p:nvSpPr>
            <p:spPr>
              <a:xfrm>
                <a:off x="6506366" y="1174883"/>
                <a:ext cx="238306" cy="98868"/>
              </a:xfrm>
              <a:prstGeom prst="triangle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6F9BF2B-D443-AC4B-BA06-0AD463CAA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1282" y="2514944"/>
                <a:ext cx="8152598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7A3E6C8-DC59-764F-90C4-5BA513CFFD0A}"/>
                  </a:ext>
                </a:extLst>
              </p:cNvPr>
              <p:cNvCxnSpPr>
                <a:cxnSpLocks/>
                <a:endCxn id="40" idx="3"/>
              </p:cNvCxnSpPr>
              <p:nvPr/>
            </p:nvCxnSpPr>
            <p:spPr>
              <a:xfrm flipV="1">
                <a:off x="6625519" y="1273751"/>
                <a:ext cx="0" cy="1238103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EEF6760-A51B-4643-8F0E-DF03E633F3E4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>
              <a:xfrm flipV="1">
                <a:off x="8084737" y="2511854"/>
                <a:ext cx="0" cy="861959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A8900B9-89C0-9642-B504-361A5CED8A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7916" y="4604313"/>
                <a:ext cx="8165964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49D7568-B1B8-AB45-B4A7-1061BF800E6F}"/>
                  </a:ext>
                </a:extLst>
              </p:cNvPr>
              <p:cNvCxnSpPr>
                <a:cxnSpLocks/>
                <a:endCxn id="33" idx="2"/>
              </p:cNvCxnSpPr>
              <p:nvPr/>
            </p:nvCxnSpPr>
            <p:spPr>
              <a:xfrm flipV="1">
                <a:off x="5176304" y="3759855"/>
                <a:ext cx="0" cy="847799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341C3A3-8E0A-9848-AE5A-4CEF5CE409EB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8084737" y="3736461"/>
                <a:ext cx="0" cy="874535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56DFAB0-729F-6F4C-A9AC-5292560EF4D2}"/>
                  </a:ext>
                </a:extLst>
              </p:cNvPr>
              <p:cNvCxnSpPr>
                <a:cxnSpLocks/>
                <a:endCxn id="35" idx="2"/>
              </p:cNvCxnSpPr>
              <p:nvPr/>
            </p:nvCxnSpPr>
            <p:spPr>
              <a:xfrm flipV="1">
                <a:off x="10653880" y="3729585"/>
                <a:ext cx="0" cy="878069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43912736-E49B-814F-B1E0-1D0801412A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5519" y="4610996"/>
                <a:ext cx="0" cy="1389537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prstDash val="solid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C3F214F-FEAE-754A-A544-16BE1914D1B9}"/>
                  </a:ext>
                </a:extLst>
              </p:cNvPr>
              <p:cNvCxnSpPr>
                <a:cxnSpLocks/>
                <a:endCxn id="28" idx="1"/>
              </p:cNvCxnSpPr>
              <p:nvPr/>
            </p:nvCxnSpPr>
            <p:spPr>
              <a:xfrm>
                <a:off x="1093936" y="976843"/>
                <a:ext cx="4540239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30483AF-8E3C-EA4A-A0CA-3F21D085F8C1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H="1" flipV="1">
                <a:off x="2501282" y="2514944"/>
                <a:ext cx="1" cy="883964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7B1A8FC-2C75-6A44-BC1C-C62F9DB6CEE4}"/>
                  </a:ext>
                </a:extLst>
              </p:cNvPr>
              <p:cNvCxnSpPr>
                <a:cxnSpLocks/>
                <a:stCxn id="33" idx="0"/>
              </p:cNvCxnSpPr>
              <p:nvPr/>
            </p:nvCxnSpPr>
            <p:spPr>
              <a:xfrm flipH="1" flipV="1">
                <a:off x="5176303" y="2511854"/>
                <a:ext cx="1" cy="871985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400AD6D-04F1-0F43-A8FE-E04A09A40CBE}"/>
                  </a:ext>
                </a:extLst>
              </p:cNvPr>
              <p:cNvCxnSpPr>
                <a:cxnSpLocks/>
                <a:stCxn id="35" idx="0"/>
              </p:cNvCxnSpPr>
              <p:nvPr/>
            </p:nvCxnSpPr>
            <p:spPr>
              <a:xfrm flipV="1">
                <a:off x="10653880" y="2511854"/>
                <a:ext cx="0" cy="848399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1530190-DB50-CD48-A4A3-533AF3689671}"/>
                  </a:ext>
                </a:extLst>
              </p:cNvPr>
              <p:cNvCxnSpPr>
                <a:cxnSpLocks/>
                <a:endCxn id="32" idx="2"/>
              </p:cNvCxnSpPr>
              <p:nvPr/>
            </p:nvCxnSpPr>
            <p:spPr>
              <a:xfrm flipV="1">
                <a:off x="2501283" y="3741504"/>
                <a:ext cx="0" cy="86615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02AC99-456F-E447-8BC5-AB5F430AC1D1}"/>
                </a:ext>
              </a:extLst>
            </p:cNvPr>
            <p:cNvSpPr/>
            <p:nvPr/>
          </p:nvSpPr>
          <p:spPr>
            <a:xfrm>
              <a:off x="1306412" y="1993289"/>
              <a:ext cx="141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Find Package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417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8</cp:revision>
  <dcterms:created xsi:type="dcterms:W3CDTF">2019-10-22T14:40:35Z</dcterms:created>
  <dcterms:modified xsi:type="dcterms:W3CDTF">2019-11-08T14:31:07Z</dcterms:modified>
</cp:coreProperties>
</file>