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0CD6-AE40-C04D-A6BA-1C337D391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47B23-6CAF-4045-8175-566F5F8F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D114-BB77-6D4A-8FEC-BB11D1E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2D15-B60D-3447-8B1D-0A2C1FCD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6671-BCDF-9143-B2F9-2822F96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61EA-6C78-4945-A96F-D51949AE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5D7C8-1874-5F40-8B4F-7BAF1D34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163F-2BAA-954D-9736-53BEA5A6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51E2-BA22-1346-A6A5-230B251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F176-6546-1745-9EDA-15E14448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541B-0483-D049-B512-B7F011CF1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231AC-3927-2B4A-9C21-376F2AB89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65DD-11AD-8145-B8EB-28A56189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3DD4-7CF9-494F-9A07-F3B575BA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0CB3-999D-8249-8A02-4F790415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1BDF-B2B1-744E-8E00-85B81D71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822D-EB0B-D740-B1BB-B9E7F803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8673-5BE9-E343-A65E-C12FD8D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0DA4-3C2A-EC48-9986-F111F884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1BE0-D94B-B849-8010-8BF45BA1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C608-B2D4-3E4C-A810-9AFCC761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0AE0-0EEC-F642-84E1-C4EC0D33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9467-1B7E-B146-B69C-C381AEB6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6F9E-BD6F-244A-B167-BB950504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29287-5436-7C40-B6EA-1859B48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212C-7EB5-A847-8DB8-1EE44B74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2D2D-9098-7643-9791-CB9408103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9BC01-D1FE-B34C-9E07-D0A5E4093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D166-E96A-B045-924D-96EA2EB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D7FFA-115D-7E42-95AD-1851DCDA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907D-FC65-9249-82DD-16EE924D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59DA-8D5F-5F4D-93A2-A6E53E9D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49D3-C3FE-2847-91AE-994734A91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691C-209E-EA4A-92E0-2222A424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8E13A-7543-C845-8950-4E9F6ABE9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C3C24-464D-EC47-B986-6BF038356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B5470-7C98-9440-A7C1-A3C716A3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9F1A0-D877-894F-A381-00412BC6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3EFE9-2277-3843-BD60-37949B9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4A17-36F4-4142-94B3-5ABE999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BDE89-16CD-8B45-8E12-71A76E8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51B77-A876-644B-8279-47E4EB3B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B407E-00DD-5747-BFAB-81872578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93E2E-F528-6542-8F3E-4702E316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B7BDE-DA8E-4C46-9BF6-BFC168FB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BAEC-80C6-D743-BF70-3003FCE6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8DF-EBC6-F248-8191-887390F2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6F33-B00B-C443-8690-CDD47050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8490F-50C3-F44F-879F-CBDFA41F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9B54-050B-4D41-8350-08463A70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9FEA7-7474-A74E-B5AE-AA92BA2F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0AAF-0529-C74E-B334-D3BF3C7B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90F6-D1FF-5F4E-8198-8C73221F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C07A8-47C7-BB4C-8F7E-5AA209CD9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6701-3972-DB46-9C92-E2EB20FF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7EC6-81BC-4649-9D1A-122D642C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5F09-E0CD-8C48-8031-8B33C840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709D-F3F4-7D4C-BB35-C662FCBC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80C0E-B45D-5C45-B5C9-F14937B3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7FE0-5B3B-104E-BABD-4781E154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5AFE-0665-0E4B-A3E6-0A478D368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B0C1-E89C-6745-B159-B35990A686F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A790-60C9-D74F-8ACD-38AB1876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A480-2B55-D14B-84E6-FBB384FE9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145">
            <a:extLst>
              <a:ext uri="{FF2B5EF4-FFF2-40B4-BE49-F238E27FC236}">
                <a16:creationId xmlns:a16="http://schemas.microsoft.com/office/drawing/2014/main" id="{292F029D-A542-4046-AEF3-65CEF12C220B}"/>
              </a:ext>
            </a:extLst>
          </p:cNvPr>
          <p:cNvSpPr/>
          <p:nvPr/>
        </p:nvSpPr>
        <p:spPr>
          <a:xfrm>
            <a:off x="1210675" y="2305553"/>
            <a:ext cx="10563167" cy="3546764"/>
          </a:xfrm>
          <a:prstGeom prst="roundRect">
            <a:avLst>
              <a:gd name="adj" fmla="val 436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3E1701-39C8-F649-BB6C-637486EA0B4A}"/>
              </a:ext>
            </a:extLst>
          </p:cNvPr>
          <p:cNvGrpSpPr/>
          <p:nvPr/>
        </p:nvGrpSpPr>
        <p:grpSpPr>
          <a:xfrm>
            <a:off x="369879" y="280849"/>
            <a:ext cx="11403963" cy="6296301"/>
            <a:chOff x="383233" y="233894"/>
            <a:chExt cx="11403963" cy="6296301"/>
          </a:xfrm>
        </p:grpSpPr>
        <p:sp>
          <p:nvSpPr>
            <p:cNvPr id="16" name="Rounded Rectangle 145">
              <a:extLst>
                <a:ext uri="{FF2B5EF4-FFF2-40B4-BE49-F238E27FC236}">
                  <a16:creationId xmlns:a16="http://schemas.microsoft.com/office/drawing/2014/main" id="{00D02274-896E-8D45-A1DA-22643A50645C}"/>
                </a:ext>
              </a:extLst>
            </p:cNvPr>
            <p:cNvSpPr/>
            <p:nvPr/>
          </p:nvSpPr>
          <p:spPr>
            <a:xfrm>
              <a:off x="1210675" y="233894"/>
              <a:ext cx="10563167" cy="1869136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578E9EB3-F6FF-0947-9B6F-5FE50F15F24C}"/>
                </a:ext>
              </a:extLst>
            </p:cNvPr>
            <p:cNvSpPr/>
            <p:nvPr/>
          </p:nvSpPr>
          <p:spPr>
            <a:xfrm>
              <a:off x="5531395" y="99379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B9F21806-8B9B-084F-8269-F888933710C5}"/>
                </a:ext>
              </a:extLst>
            </p:cNvPr>
            <p:cNvSpPr/>
            <p:nvPr/>
          </p:nvSpPr>
          <p:spPr>
            <a:xfrm>
              <a:off x="5531395" y="368245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TransferCommand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A5EB59-11D2-C744-9E75-DA29CE01AC5E}"/>
                </a:ext>
              </a:extLst>
            </p:cNvPr>
            <p:cNvSpPr txBox="1"/>
            <p:nvPr/>
          </p:nvSpPr>
          <p:spPr>
            <a:xfrm>
              <a:off x="1303421" y="248117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Logic, Command</a:t>
              </a:r>
            </a:p>
          </p:txBody>
        </p:sp>
        <p:sp>
          <p:nvSpPr>
            <p:cNvPr id="20" name="Rounded Rectangle 144">
              <a:extLst>
                <a:ext uri="{FF2B5EF4-FFF2-40B4-BE49-F238E27FC236}">
                  <a16:creationId xmlns:a16="http://schemas.microsoft.com/office/drawing/2014/main" id="{FF0E5DA4-6AEA-DC4E-ADF5-4DDF30C89567}"/>
                </a:ext>
              </a:extLst>
            </p:cNvPr>
            <p:cNvSpPr/>
            <p:nvPr/>
          </p:nvSpPr>
          <p:spPr>
            <a:xfrm>
              <a:off x="1224029" y="6000533"/>
              <a:ext cx="10563167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21" name="Rounded Rectangle 12">
              <a:extLst>
                <a:ext uri="{FF2B5EF4-FFF2-40B4-BE49-F238E27FC236}">
                  <a16:creationId xmlns:a16="http://schemas.microsoft.com/office/drawing/2014/main" id="{99F4E6F5-6C07-1C43-A318-8EFAFA8284F6}"/>
                </a:ext>
              </a:extLst>
            </p:cNvPr>
            <p:cNvSpPr/>
            <p:nvPr/>
          </p:nvSpPr>
          <p:spPr>
            <a:xfrm rot="16200000">
              <a:off x="-2070628" y="2687755"/>
              <a:ext cx="5618423" cy="7107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22" name="Triangle 55">
              <a:extLst>
                <a:ext uri="{FF2B5EF4-FFF2-40B4-BE49-F238E27FC236}">
                  <a16:creationId xmlns:a16="http://schemas.microsoft.com/office/drawing/2014/main" id="{4BDCFDAF-D472-8E48-B9D7-29F581A533D5}"/>
                </a:ext>
              </a:extLst>
            </p:cNvPr>
            <p:cNvSpPr/>
            <p:nvPr/>
          </p:nvSpPr>
          <p:spPr>
            <a:xfrm>
              <a:off x="6403586" y="1369310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2B6828-9B29-9F4A-8907-4A7419BA2235}"/>
                </a:ext>
              </a:extLst>
            </p:cNvPr>
            <p:cNvCxnSpPr>
              <a:cxnSpLocks/>
              <a:stCxn id="18" idx="0"/>
              <a:endCxn id="22" idx="3"/>
            </p:cNvCxnSpPr>
            <p:nvPr/>
          </p:nvCxnSpPr>
          <p:spPr>
            <a:xfrm flipV="1">
              <a:off x="6522739" y="1468178"/>
              <a:ext cx="0" cy="221427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809752-5F20-6D43-8BD5-85572603183B}"/>
                </a:ext>
              </a:extLst>
            </p:cNvPr>
            <p:cNvCxnSpPr>
              <a:cxnSpLocks/>
              <a:stCxn id="20" idx="0"/>
              <a:endCxn id="18" idx="2"/>
            </p:cNvCxnSpPr>
            <p:nvPr/>
          </p:nvCxnSpPr>
          <p:spPr>
            <a:xfrm flipV="1">
              <a:off x="6505613" y="4051782"/>
              <a:ext cx="17126" cy="194875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5BDAA2-ADDF-CC41-BBC0-C7AB82486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178456"/>
              <a:ext cx="443745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4D2BB-D96D-904F-9401-A414E0B8EB1C}"/>
              </a:ext>
            </a:extLst>
          </p:cNvPr>
          <p:cNvSpPr/>
          <p:nvPr/>
        </p:nvSpPr>
        <p:spPr>
          <a:xfrm>
            <a:off x="1290067" y="2345156"/>
            <a:ext cx="1782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Transfer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0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5</cp:revision>
  <dcterms:created xsi:type="dcterms:W3CDTF">2019-10-22T14:45:55Z</dcterms:created>
  <dcterms:modified xsi:type="dcterms:W3CDTF">2019-11-08T14:40:53Z</dcterms:modified>
</cp:coreProperties>
</file>