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7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93CA-AC35-CE48-B98E-E90C02F8E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846CC-A6F0-B04D-AEA3-C4206ED72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86DAC-D8FE-2147-99E2-C1C0628F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3800-502F-874A-B362-A30239B000A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74BEF-30D9-7344-9E40-3E93FDAA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B7142-ECB7-1245-B891-DEFA07FD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2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A686-FB9E-AA41-804A-64479A24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65EB9-4538-E84C-9414-E63B69736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1408A-4B58-B44D-BE0E-7719910D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3800-502F-874A-B362-A30239B000A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11631-1226-2B49-B2D5-E647F638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E983C-7C72-9847-B162-181A762D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4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E0167-3A84-8648-BD5A-B53587BF6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21423-4F35-E64C-A48F-98B82DDEF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E03DF-9E45-8E47-B144-BA2C7235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3800-502F-874A-B362-A30239B000A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7CD6-6A77-0244-807F-AB0321B1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2A9EC-C33C-6C43-BB08-0CC068BB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0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A93A-52BA-B74C-BE13-600937C0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41499-E329-3342-B645-E066786D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39CCD-0BB3-7D46-A1B9-F846A66E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3800-502F-874A-B362-A30239B000A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2ACC8-4116-1F49-9A5A-69794F29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99C74-3E79-194F-8680-86AEA5CF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5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9BF2-E711-1447-B384-E19C9275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7EC61-80E4-A940-BDCA-37DD1A0A1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FBE89-D8E5-7E47-B955-33405288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3800-502F-874A-B362-A30239B000A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62D2-67EA-7047-B118-3959F0139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2B9BA-658F-1240-BAD1-9417E350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4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C137-38A8-584D-92DD-8EECE90D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A4222-989C-BC42-9F89-2638D0D0D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B3B5D-FE68-764A-8B18-8A97111B0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5F90C-6B2D-0446-9DA0-1BD73178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3800-502F-874A-B362-A30239B000A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69B70-0123-344E-A619-69717DD3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CAE78-E2C5-8B4F-817B-D8DE2B30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6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2082-3B77-404E-B449-8E6AD5A2F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44FB0-F971-F64D-9BE8-91D01CCF1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4C0F4-174C-BB41-9363-285373186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E4014-9C96-9C46-8858-B9C4B3631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AE82A-5C33-5A45-A582-F9DC6F24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AECB9-B8F2-4F43-9A86-C0305DC6C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3800-502F-874A-B362-A30239B000A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1859A-1B72-6E44-A2BE-E0CF7775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2BAAC-7930-384C-814E-7C0DD704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E9CC-8492-454D-A43B-59D029E7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D3402-1963-074C-9E5A-89055EF8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3800-502F-874A-B362-A30239B000A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4FD7A-E01A-B54F-A789-B43C2831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5C1FA-3C47-3548-B3B6-0CDD1E1B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6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4F0B5-B5F5-0748-967C-C5DE3C90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3800-502F-874A-B362-A30239B000A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C85F3-A8E7-8C42-824C-6D5A2C80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4EBDC-9031-C948-82B8-10D1D599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4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AFCA-DBEB-8549-9C02-DF01BFCE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589E-86C7-5F41-9D18-403F7E9F8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77B8A-9599-4B45-BE06-A69886293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20AF0-B2B8-9D45-A14F-4F864426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3800-502F-874A-B362-A30239B000A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930C7-D688-F94E-ABEF-60AD0D88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10088-DF68-3F47-9103-852DB5A9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6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B3DA-86C1-B743-876F-F67017B4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B60799-8D08-224B-9F9E-931CA5A8C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E597F-A52F-ED4F-A1AA-A553F44FC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F5ED8-03CE-5F44-82CB-26603A82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3800-502F-874A-B362-A30239B000A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F46BA-6A79-EE40-A60F-3F0E885B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53DE9-CC09-374C-9A79-3D3AC774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5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28697-64D3-9B4A-8909-A31A03ED8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F3C0B-FB71-204D-A3E2-48FFB8A41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ECBAA-7E26-234A-BD01-FBFCB97E0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73800-502F-874A-B362-A30239B000A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23825-72F7-AE41-B5DE-1D14B6468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9DAF0-2D69-1B46-9749-B035FCDCE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7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3FA9D6B9-86A3-B04A-B8F4-AC51997D4329}"/>
              </a:ext>
            </a:extLst>
          </p:cNvPr>
          <p:cNvGrpSpPr/>
          <p:nvPr/>
        </p:nvGrpSpPr>
        <p:grpSpPr>
          <a:xfrm>
            <a:off x="119153" y="70215"/>
            <a:ext cx="11996348" cy="6777310"/>
            <a:chOff x="119153" y="81366"/>
            <a:chExt cx="11996348" cy="677731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ABF9B1E-32E8-A249-8675-D4FD9A53A272}"/>
                </a:ext>
              </a:extLst>
            </p:cNvPr>
            <p:cNvCxnSpPr/>
            <p:nvPr/>
          </p:nvCxnSpPr>
          <p:spPr>
            <a:xfrm flipH="1">
              <a:off x="2112580" y="6386035"/>
              <a:ext cx="1758896" cy="0"/>
            </a:xfrm>
            <a:prstGeom prst="straightConnector1">
              <a:avLst/>
            </a:prstGeom>
            <a:ln>
              <a:solidFill>
                <a:srgbClr val="7ED3D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B5AC22A-28B7-1249-9C6A-DF7B77E863B2}"/>
                </a:ext>
              </a:extLst>
            </p:cNvPr>
            <p:cNvCxnSpPr/>
            <p:nvPr/>
          </p:nvCxnSpPr>
          <p:spPr>
            <a:xfrm flipH="1">
              <a:off x="3937161" y="4230272"/>
              <a:ext cx="1789112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FCF0773-F1C2-4D43-8FCA-AD9FEDADADEA}"/>
                </a:ext>
              </a:extLst>
            </p:cNvPr>
            <p:cNvCxnSpPr>
              <a:stCxn id="16" idx="2"/>
            </p:cNvCxnSpPr>
            <p:nvPr/>
          </p:nvCxnSpPr>
          <p:spPr>
            <a:xfrm flipH="1">
              <a:off x="3952499" y="2611748"/>
              <a:ext cx="1789112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937EEA-8E48-9E44-B4B9-4C4FE89D72D4}"/>
                </a:ext>
              </a:extLst>
            </p:cNvPr>
            <p:cNvSpPr/>
            <p:nvPr/>
          </p:nvSpPr>
          <p:spPr>
            <a:xfrm>
              <a:off x="433372" y="341636"/>
              <a:ext cx="128734" cy="6498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DBAB9A-0196-FB4E-A2D8-9F55895F8903}"/>
                </a:ext>
              </a:extLst>
            </p:cNvPr>
            <p:cNvSpPr txBox="1"/>
            <p:nvPr/>
          </p:nvSpPr>
          <p:spPr>
            <a:xfrm>
              <a:off x="135195" y="96356"/>
              <a:ext cx="723528" cy="2616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:Main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903560-9620-4C41-94BA-DDDCE473E2D0}"/>
                </a:ext>
              </a:extLst>
            </p:cNvPr>
            <p:cNvSpPr txBox="1"/>
            <p:nvPr/>
          </p:nvSpPr>
          <p:spPr>
            <a:xfrm>
              <a:off x="3513807" y="96356"/>
              <a:ext cx="715337" cy="26373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:Profile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335BFC5-E16E-A542-A43B-A0E4A717EE1B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3871476" y="360088"/>
              <a:ext cx="1065" cy="41522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62AD37-F467-3E48-B933-0EB110B0070B}"/>
                </a:ext>
              </a:extLst>
            </p:cNvPr>
            <p:cNvSpPr/>
            <p:nvPr/>
          </p:nvSpPr>
          <p:spPr>
            <a:xfrm>
              <a:off x="3808474" y="775309"/>
              <a:ext cx="128133" cy="56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DF766000-1AC0-2141-8656-938ED7DF68E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693947" y="1166299"/>
              <a:ext cx="146040" cy="190872"/>
            </a:xfrm>
            <a:prstGeom prst="curvedConnector4">
              <a:avLst>
                <a:gd name="adj1" fmla="val 30058"/>
                <a:gd name="adj2" fmla="val 152845"/>
              </a:avLst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66CFA0-56FD-5444-A7BF-EBD5882438A4}"/>
                </a:ext>
              </a:extLst>
            </p:cNvPr>
            <p:cNvSpPr txBox="1"/>
            <p:nvPr/>
          </p:nvSpPr>
          <p:spPr>
            <a:xfrm>
              <a:off x="5092771" y="81366"/>
              <a:ext cx="1304435" cy="2736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:BankList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D8CDC9-8B59-024F-B289-6055307C12BA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 flipH="1">
              <a:off x="5741611" y="355000"/>
              <a:ext cx="3378" cy="456748"/>
            </a:xfrm>
            <a:prstGeom prst="line">
              <a:avLst/>
            </a:prstGeom>
            <a:ln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6540636-5B72-6E4B-B808-AD5380D1270A}"/>
                </a:ext>
              </a:extLst>
            </p:cNvPr>
            <p:cNvSpPr/>
            <p:nvPr/>
          </p:nvSpPr>
          <p:spPr>
            <a:xfrm>
              <a:off x="5681351" y="811748"/>
              <a:ext cx="12052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99F1933-964A-0F40-B20F-A9F81B28DD66}"/>
                </a:ext>
              </a:extLst>
            </p:cNvPr>
            <p:cNvCxnSpPr>
              <a:cxnSpLocks/>
            </p:cNvCxnSpPr>
            <p:nvPr/>
          </p:nvCxnSpPr>
          <p:spPr>
            <a:xfrm>
              <a:off x="5805707" y="1760747"/>
              <a:ext cx="156600" cy="0"/>
            </a:xfrm>
            <a:prstGeom prst="line">
              <a:avLst/>
            </a:prstGeom>
            <a:ln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72266DD-2157-B44F-A0BE-EA34D66BAF5F}"/>
                </a:ext>
              </a:extLst>
            </p:cNvPr>
            <p:cNvSpPr/>
            <p:nvPr/>
          </p:nvSpPr>
          <p:spPr>
            <a:xfrm>
              <a:off x="5744989" y="1351710"/>
              <a:ext cx="121436" cy="4090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3596C960-7B14-6343-A5D1-0F04B88A123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89424" y="1761782"/>
              <a:ext cx="160419" cy="83167"/>
            </a:xfrm>
            <a:prstGeom prst="curvedConnector3">
              <a:avLst>
                <a:gd name="adj1" fmla="val -29250"/>
              </a:avLst>
            </a:prstGeom>
            <a:ln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49D754-2ECC-224D-A9B7-C56E6B10C41C}"/>
                </a:ext>
              </a:extLst>
            </p:cNvPr>
            <p:cNvSpPr txBox="1"/>
            <p:nvPr/>
          </p:nvSpPr>
          <p:spPr>
            <a:xfrm>
              <a:off x="1327237" y="96356"/>
              <a:ext cx="1438817" cy="261610"/>
            </a:xfrm>
            <a:prstGeom prst="rect">
              <a:avLst/>
            </a:prstGeom>
            <a:solidFill>
              <a:srgbClr val="7ED3D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:TransferCommand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513164C-7103-0149-ADDC-DC70FC3E114B}"/>
                </a:ext>
              </a:extLst>
            </p:cNvPr>
            <p:cNvCxnSpPr>
              <a:cxnSpLocks/>
              <a:stCxn id="20" idx="2"/>
              <a:endCxn id="83" idx="0"/>
            </p:cNvCxnSpPr>
            <p:nvPr/>
          </p:nvCxnSpPr>
          <p:spPr>
            <a:xfrm>
              <a:off x="2046646" y="357966"/>
              <a:ext cx="2015" cy="296335"/>
            </a:xfrm>
            <a:prstGeom prst="line">
              <a:avLst/>
            </a:prstGeom>
            <a:ln>
              <a:solidFill>
                <a:srgbClr val="7ED3D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211D2F-EAD4-D94E-801A-C975083FC641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flipH="1" flipV="1">
              <a:off x="2047597" y="6354683"/>
              <a:ext cx="1064" cy="59618"/>
            </a:xfrm>
            <a:prstGeom prst="line">
              <a:avLst/>
            </a:prstGeom>
            <a:ln>
              <a:solidFill>
                <a:srgbClr val="7ED3D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48A34F1-CC4B-1B42-A2D3-C82D8CFD6E3A}"/>
                </a:ext>
              </a:extLst>
            </p:cNvPr>
            <p:cNvSpPr txBox="1"/>
            <p:nvPr/>
          </p:nvSpPr>
          <p:spPr>
            <a:xfrm>
              <a:off x="7310070" y="90344"/>
              <a:ext cx="769632" cy="26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:Bank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EE043BB-B11B-E849-8EBE-7885CB61C208}"/>
                </a:ext>
              </a:extLst>
            </p:cNvPr>
            <p:cNvCxnSpPr>
              <a:cxnSpLocks/>
              <a:stCxn id="23" idx="2"/>
              <a:endCxn id="44" idx="0"/>
            </p:cNvCxnSpPr>
            <p:nvPr/>
          </p:nvCxnSpPr>
          <p:spPr>
            <a:xfrm>
              <a:off x="7694886" y="357966"/>
              <a:ext cx="0" cy="157600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592F70-90E9-F546-8542-85E48830AA34}"/>
                </a:ext>
              </a:extLst>
            </p:cNvPr>
            <p:cNvSpPr txBox="1"/>
            <p:nvPr/>
          </p:nvSpPr>
          <p:spPr>
            <a:xfrm>
              <a:off x="9054544" y="81905"/>
              <a:ext cx="976773" cy="262800"/>
            </a:xfrm>
            <a:prstGeom prst="rect">
              <a:avLst/>
            </a:prstGeom>
            <a:solidFill>
              <a:srgbClr val="ABE9E8"/>
            </a:solidFill>
            <a:ln>
              <a:solidFill>
                <a:srgbClr val="ABE9E8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:Expenditure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F3C010E-787E-E949-BF33-D18AFDC3F59A}"/>
                </a:ext>
              </a:extLst>
            </p:cNvPr>
            <p:cNvCxnSpPr>
              <a:cxnSpLocks/>
              <a:stCxn id="25" idx="2"/>
              <a:endCxn id="80" idx="0"/>
            </p:cNvCxnSpPr>
            <p:nvPr/>
          </p:nvCxnSpPr>
          <p:spPr>
            <a:xfrm>
              <a:off x="9542931" y="344705"/>
              <a:ext cx="0" cy="4083971"/>
            </a:xfrm>
            <a:prstGeom prst="line">
              <a:avLst/>
            </a:prstGeom>
            <a:ln>
              <a:solidFill>
                <a:srgbClr val="ABE9E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0BC206-B93E-4446-89D4-976B62A3503F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>
              <a:off x="9542931" y="4752676"/>
              <a:ext cx="0" cy="2106000"/>
            </a:xfrm>
            <a:prstGeom prst="line">
              <a:avLst/>
            </a:prstGeom>
            <a:ln>
              <a:solidFill>
                <a:srgbClr val="ABE9E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D8189E-1827-5B4B-9AED-2DF97B026FA0}"/>
                </a:ext>
              </a:extLst>
            </p:cNvPr>
            <p:cNvSpPr txBox="1"/>
            <p:nvPr/>
          </p:nvSpPr>
          <p:spPr>
            <a:xfrm>
              <a:off x="11138728" y="81905"/>
              <a:ext cx="976773" cy="262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:Deposit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17E1A67-699B-E546-8406-D147C5EC8343}"/>
                </a:ext>
              </a:extLst>
            </p:cNvPr>
            <p:cNvCxnSpPr>
              <a:cxnSpLocks/>
              <a:stCxn id="28" idx="2"/>
              <a:endCxn id="31" idx="0"/>
            </p:cNvCxnSpPr>
            <p:nvPr/>
          </p:nvCxnSpPr>
          <p:spPr>
            <a:xfrm>
              <a:off x="11627115" y="344705"/>
              <a:ext cx="0" cy="5185306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DD6A9C-B65E-5B47-9348-AB5B49CFCFBD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>
              <a:off x="11627115" y="5710010"/>
              <a:ext cx="0" cy="11160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6735DC6-2AF5-ED46-99C4-8E87333C5077}"/>
                </a:ext>
              </a:extLst>
            </p:cNvPr>
            <p:cNvSpPr/>
            <p:nvPr/>
          </p:nvSpPr>
          <p:spPr>
            <a:xfrm>
              <a:off x="11566569" y="5530011"/>
              <a:ext cx="121092" cy="180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44FB18E-7C1D-704F-9913-1185B460FBF3}"/>
                </a:ext>
              </a:extLst>
            </p:cNvPr>
            <p:cNvSpPr txBox="1"/>
            <p:nvPr/>
          </p:nvSpPr>
          <p:spPr>
            <a:xfrm>
              <a:off x="601531" y="440722"/>
              <a:ext cx="1343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execute(profile, ui)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AEFF419-8EBD-2641-9D1E-430E4E3CC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369" y="653599"/>
              <a:ext cx="141120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4CA11A9-2A94-A243-9330-736B20A3A4F7}"/>
                </a:ext>
              </a:extLst>
            </p:cNvPr>
            <p:cNvSpPr txBox="1"/>
            <p:nvPr/>
          </p:nvSpPr>
          <p:spPr>
            <a:xfrm>
              <a:off x="2145234" y="386915"/>
              <a:ext cx="15808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transferFund(from, to, </a:t>
              </a:r>
            </a:p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amount, date, ui)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A6377FF-D8D6-B947-895C-CB000DFE9DE2}"/>
                </a:ext>
              </a:extLst>
            </p:cNvPr>
            <p:cNvCxnSpPr>
              <a:cxnSpLocks/>
            </p:cNvCxnSpPr>
            <p:nvPr/>
          </p:nvCxnSpPr>
          <p:spPr>
            <a:xfrm>
              <a:off x="2112580" y="775309"/>
              <a:ext cx="1695894" cy="0"/>
            </a:xfrm>
            <a:prstGeom prst="straightConnector1">
              <a:avLst/>
            </a:prstGeom>
            <a:ln>
              <a:solidFill>
                <a:srgbClr val="7ED3D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10F6310-B013-5248-ADA5-2C534CF888C4}"/>
                </a:ext>
              </a:extLst>
            </p:cNvPr>
            <p:cNvSpPr txBox="1"/>
            <p:nvPr/>
          </p:nvSpPr>
          <p:spPr>
            <a:xfrm>
              <a:off x="3899129" y="398654"/>
              <a:ext cx="179408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bankListIsAccountExist</a:t>
              </a:r>
              <a:b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ToTransfer(from, amount)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CE094F4-391E-1F4E-846D-1DB4B7FA9B86}"/>
                </a:ext>
              </a:extLst>
            </p:cNvPr>
            <p:cNvCxnSpPr>
              <a:cxnSpLocks/>
            </p:cNvCxnSpPr>
            <p:nvPr/>
          </p:nvCxnSpPr>
          <p:spPr>
            <a:xfrm>
              <a:off x="3952499" y="826557"/>
              <a:ext cx="1719032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A2B9BF-EBEF-724D-96CB-1AE39B09AA83}"/>
                </a:ext>
              </a:extLst>
            </p:cNvPr>
            <p:cNvGrpSpPr/>
            <p:nvPr/>
          </p:nvGrpSpPr>
          <p:grpSpPr>
            <a:xfrm>
              <a:off x="5154387" y="911507"/>
              <a:ext cx="2980488" cy="1450362"/>
              <a:chOff x="5052624" y="1049263"/>
              <a:chExt cx="6726772" cy="4977180"/>
            </a:xfrm>
          </p:grpSpPr>
          <p:sp>
            <p:nvSpPr>
              <p:cNvPr id="90" name="Snip and Round Single Corner of Rectangle 89">
                <a:extLst>
                  <a:ext uri="{FF2B5EF4-FFF2-40B4-BE49-F238E27FC236}">
                    <a16:creationId xmlns:a16="http://schemas.microsoft.com/office/drawing/2014/main" id="{85B5A90F-7537-0F44-95CA-9EC36B92006C}"/>
                  </a:ext>
                </a:extLst>
              </p:cNvPr>
              <p:cNvSpPr/>
              <p:nvPr/>
            </p:nvSpPr>
            <p:spPr>
              <a:xfrm rot="10800000" flipH="1">
                <a:off x="5053312" y="1049263"/>
                <a:ext cx="866214" cy="749538"/>
              </a:xfrm>
              <a:prstGeom prst="snipRoundRect">
                <a:avLst>
                  <a:gd name="adj1" fmla="val 0"/>
                  <a:gd name="adj2" fmla="val 16667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DEE8775-684A-4840-BA90-3C649E241A9C}"/>
                  </a:ext>
                </a:extLst>
              </p:cNvPr>
              <p:cNvSpPr/>
              <p:nvPr/>
            </p:nvSpPr>
            <p:spPr>
              <a:xfrm>
                <a:off x="5052624" y="1057279"/>
                <a:ext cx="6726772" cy="4969164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A9592F-19FD-164F-ABE0-D81925FEDDDA}"/>
                </a:ext>
              </a:extLst>
            </p:cNvPr>
            <p:cNvSpPr txBox="1"/>
            <p:nvPr/>
          </p:nvSpPr>
          <p:spPr>
            <a:xfrm>
              <a:off x="5763640" y="870651"/>
              <a:ext cx="13981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[until bank is found]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1340BA-47AE-314B-9A88-E4B47B130E21}"/>
                </a:ext>
              </a:extLst>
            </p:cNvPr>
            <p:cNvSpPr txBox="1"/>
            <p:nvPr/>
          </p:nvSpPr>
          <p:spPr>
            <a:xfrm>
              <a:off x="5893962" y="1065112"/>
              <a:ext cx="16546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bankListIsSufficientFor</a:t>
              </a:r>
              <a:b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Transfer(bank, amount)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002E24A-708D-E044-A882-A64E0C8DB036}"/>
                </a:ext>
              </a:extLst>
            </p:cNvPr>
            <p:cNvCxnSpPr>
              <a:cxnSpLocks/>
            </p:cNvCxnSpPr>
            <p:nvPr/>
          </p:nvCxnSpPr>
          <p:spPr>
            <a:xfrm>
              <a:off x="5801870" y="1947821"/>
              <a:ext cx="1835999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A08BEF6-3415-2248-8E0A-D17BD217C690}"/>
                </a:ext>
              </a:extLst>
            </p:cNvPr>
            <p:cNvSpPr txBox="1"/>
            <p:nvPr/>
          </p:nvSpPr>
          <p:spPr>
            <a:xfrm>
              <a:off x="6229695" y="1742446"/>
              <a:ext cx="7873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getType()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7BF7736-C67F-B542-BF9E-05163DE55157}"/>
                </a:ext>
              </a:extLst>
            </p:cNvPr>
            <p:cNvCxnSpPr>
              <a:stCxn id="44" idx="2"/>
            </p:cNvCxnSpPr>
            <p:nvPr/>
          </p:nvCxnSpPr>
          <p:spPr>
            <a:xfrm flipH="1">
              <a:off x="5801870" y="2113966"/>
              <a:ext cx="1893016" cy="0"/>
            </a:xfrm>
            <a:prstGeom prst="straightConnector1">
              <a:avLst/>
            </a:prstGeom>
            <a:ln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5AC8FB7-1096-1E4B-8944-339F0457EA14}"/>
                </a:ext>
              </a:extLst>
            </p:cNvPr>
            <p:cNvSpPr/>
            <p:nvPr/>
          </p:nvSpPr>
          <p:spPr>
            <a:xfrm>
              <a:off x="7634626" y="1933966"/>
              <a:ext cx="12052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4E04F0-A7DC-F942-8DED-173552316126}"/>
                </a:ext>
              </a:extLst>
            </p:cNvPr>
            <p:cNvSpPr txBox="1"/>
            <p:nvPr/>
          </p:nvSpPr>
          <p:spPr>
            <a:xfrm>
              <a:off x="3973623" y="2378708"/>
              <a:ext cx="12891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fromAccountType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730CEB2-00F4-544D-9F1D-8068E01D342D}"/>
                </a:ext>
              </a:extLst>
            </p:cNvPr>
            <p:cNvCxnSpPr>
              <a:cxnSpLocks/>
              <a:stCxn id="16" idx="2"/>
              <a:endCxn id="47" idx="0"/>
            </p:cNvCxnSpPr>
            <p:nvPr/>
          </p:nvCxnSpPr>
          <p:spPr>
            <a:xfrm>
              <a:off x="5741611" y="2611748"/>
              <a:ext cx="0" cy="436229"/>
            </a:xfrm>
            <a:prstGeom prst="line">
              <a:avLst/>
            </a:prstGeom>
            <a:ln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BBFC59A-D56D-3747-8F55-B0353E0A8B6F}"/>
                </a:ext>
              </a:extLst>
            </p:cNvPr>
            <p:cNvSpPr/>
            <p:nvPr/>
          </p:nvSpPr>
          <p:spPr>
            <a:xfrm>
              <a:off x="5696419" y="3047977"/>
              <a:ext cx="122018" cy="1197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76C389-D410-674B-93E0-818C1C811A60}"/>
                </a:ext>
              </a:extLst>
            </p:cNvPr>
            <p:cNvCxnSpPr>
              <a:cxnSpLocks/>
              <a:stCxn id="44" idx="2"/>
              <a:endCxn id="54" idx="0"/>
            </p:cNvCxnSpPr>
            <p:nvPr/>
          </p:nvCxnSpPr>
          <p:spPr>
            <a:xfrm>
              <a:off x="7694886" y="2113966"/>
              <a:ext cx="15069" cy="1599023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3AA2352-6B27-8A42-9627-0EA4B36F0F01}"/>
                </a:ext>
              </a:extLst>
            </p:cNvPr>
            <p:cNvGrpSpPr/>
            <p:nvPr/>
          </p:nvGrpSpPr>
          <p:grpSpPr>
            <a:xfrm>
              <a:off x="5169456" y="3108506"/>
              <a:ext cx="2980488" cy="978733"/>
              <a:chOff x="5052624" y="1057279"/>
              <a:chExt cx="6726772" cy="3358700"/>
            </a:xfrm>
          </p:grpSpPr>
          <p:sp>
            <p:nvSpPr>
              <p:cNvPr id="88" name="Snip and Round Single Corner of Rectangle 87">
                <a:extLst>
                  <a:ext uri="{FF2B5EF4-FFF2-40B4-BE49-F238E27FC236}">
                    <a16:creationId xmlns:a16="http://schemas.microsoft.com/office/drawing/2014/main" id="{F96F0F4C-FEBA-FC48-9A6D-4D7839188C1D}"/>
                  </a:ext>
                </a:extLst>
              </p:cNvPr>
              <p:cNvSpPr/>
              <p:nvPr/>
            </p:nvSpPr>
            <p:spPr>
              <a:xfrm rot="10800000" flipH="1">
                <a:off x="5075740" y="1057282"/>
                <a:ext cx="866214" cy="749538"/>
              </a:xfrm>
              <a:prstGeom prst="snipRoundRect">
                <a:avLst>
                  <a:gd name="adj1" fmla="val 0"/>
                  <a:gd name="adj2" fmla="val 16667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E062184-0463-7044-9BEB-C103DE9CD69C}"/>
                  </a:ext>
                </a:extLst>
              </p:cNvPr>
              <p:cNvSpPr/>
              <p:nvPr/>
            </p:nvSpPr>
            <p:spPr>
              <a:xfrm>
                <a:off x="5052624" y="1057279"/>
                <a:ext cx="6726772" cy="335870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2DDB3B0-0089-BB49-9363-F4C09B831BEF}"/>
                </a:ext>
              </a:extLst>
            </p:cNvPr>
            <p:cNvSpPr txBox="1"/>
            <p:nvPr/>
          </p:nvSpPr>
          <p:spPr>
            <a:xfrm>
              <a:off x="5778709" y="3106879"/>
              <a:ext cx="13981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[until bank is found]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7F46BBE-8EB2-8245-B604-BBB3E2DD792E}"/>
                </a:ext>
              </a:extLst>
            </p:cNvPr>
            <p:cNvCxnSpPr>
              <a:cxnSpLocks/>
            </p:cNvCxnSpPr>
            <p:nvPr/>
          </p:nvCxnSpPr>
          <p:spPr>
            <a:xfrm>
              <a:off x="5816939" y="3726844"/>
              <a:ext cx="1835999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5D2CAE-4893-5143-8587-299DE8AA8C7F}"/>
                </a:ext>
              </a:extLst>
            </p:cNvPr>
            <p:cNvSpPr txBox="1"/>
            <p:nvPr/>
          </p:nvSpPr>
          <p:spPr>
            <a:xfrm>
              <a:off x="6311878" y="3493167"/>
              <a:ext cx="7873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getType()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81E238E-120A-054B-BA71-0D86DF34408C}"/>
                </a:ext>
              </a:extLst>
            </p:cNvPr>
            <p:cNvCxnSpPr>
              <a:stCxn id="54" idx="2"/>
            </p:cNvCxnSpPr>
            <p:nvPr/>
          </p:nvCxnSpPr>
          <p:spPr>
            <a:xfrm flipH="1">
              <a:off x="5816939" y="3892989"/>
              <a:ext cx="1893016" cy="0"/>
            </a:xfrm>
            <a:prstGeom prst="straightConnector1">
              <a:avLst/>
            </a:prstGeom>
            <a:ln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6A00D38-52C5-7343-B69D-38B51400B6EF}"/>
                </a:ext>
              </a:extLst>
            </p:cNvPr>
            <p:cNvSpPr/>
            <p:nvPr/>
          </p:nvSpPr>
          <p:spPr>
            <a:xfrm>
              <a:off x="7649695" y="3712989"/>
              <a:ext cx="12052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59A928D-BF3F-9347-A849-596246E41AA8}"/>
                </a:ext>
              </a:extLst>
            </p:cNvPr>
            <p:cNvSpPr txBox="1"/>
            <p:nvPr/>
          </p:nvSpPr>
          <p:spPr>
            <a:xfrm>
              <a:off x="6392586" y="1894735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184C3E8-9185-F54F-93B8-1612885608A5}"/>
                </a:ext>
              </a:extLst>
            </p:cNvPr>
            <p:cNvSpPr txBox="1"/>
            <p:nvPr/>
          </p:nvSpPr>
          <p:spPr>
            <a:xfrm>
              <a:off x="6458572" y="3672184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157030A-18F4-5B4B-80F4-6F825CF677DB}"/>
                </a:ext>
              </a:extLst>
            </p:cNvPr>
            <p:cNvCxnSpPr>
              <a:stCxn id="54" idx="2"/>
            </p:cNvCxnSpPr>
            <p:nvPr/>
          </p:nvCxnSpPr>
          <p:spPr>
            <a:xfrm flipH="1">
              <a:off x="7708741" y="3892989"/>
              <a:ext cx="1214" cy="295199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89BC3E-5550-1F4F-A848-D750237A4C4C}"/>
                </a:ext>
              </a:extLst>
            </p:cNvPr>
            <p:cNvSpPr txBox="1"/>
            <p:nvPr/>
          </p:nvSpPr>
          <p:spPr>
            <a:xfrm>
              <a:off x="3939391" y="2657157"/>
              <a:ext cx="13773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bankListIsAccount</a:t>
              </a:r>
              <a:b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ExistToReceive(to)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5B47C27-9224-9C4A-AE8A-95D9247C6C87}"/>
                </a:ext>
              </a:extLst>
            </p:cNvPr>
            <p:cNvCxnSpPr>
              <a:cxnSpLocks/>
            </p:cNvCxnSpPr>
            <p:nvPr/>
          </p:nvCxnSpPr>
          <p:spPr>
            <a:xfrm>
              <a:off x="3936607" y="3043062"/>
              <a:ext cx="1777863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648CB83-E54E-0F47-BC8E-F32C985CCDA3}"/>
                </a:ext>
              </a:extLst>
            </p:cNvPr>
            <p:cNvSpPr txBox="1"/>
            <p:nvPr/>
          </p:nvSpPr>
          <p:spPr>
            <a:xfrm>
              <a:off x="3958285" y="3983377"/>
              <a:ext cx="615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toType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E0A1E3A-45C9-5549-865E-814267B7F526}"/>
                </a:ext>
              </a:extLst>
            </p:cNvPr>
            <p:cNvCxnSpPr/>
            <p:nvPr/>
          </p:nvCxnSpPr>
          <p:spPr>
            <a:xfrm>
              <a:off x="3952499" y="4428676"/>
              <a:ext cx="5529886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495F6A8-FD1F-FD46-A467-739B4320F280}"/>
                </a:ext>
              </a:extLst>
            </p:cNvPr>
            <p:cNvCxnSpPr>
              <a:stCxn id="80" idx="2"/>
            </p:cNvCxnSpPr>
            <p:nvPr/>
          </p:nvCxnSpPr>
          <p:spPr>
            <a:xfrm flipH="1">
              <a:off x="3936607" y="4752676"/>
              <a:ext cx="5606324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9ACEF12-82F6-DF4D-8578-7FF675A841D0}"/>
                </a:ext>
              </a:extLst>
            </p:cNvPr>
            <p:cNvSpPr txBox="1"/>
            <p:nvPr/>
          </p:nvSpPr>
          <p:spPr>
            <a:xfrm>
              <a:off x="4031767" y="4524111"/>
              <a:ext cx="12422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newExpenditure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A8842E0-12F4-1342-A10B-B3301356FB39}"/>
                </a:ext>
              </a:extLst>
            </p:cNvPr>
            <p:cNvCxnSpPr>
              <a:cxnSpLocks/>
            </p:cNvCxnSpPr>
            <p:nvPr/>
          </p:nvCxnSpPr>
          <p:spPr>
            <a:xfrm>
              <a:off x="5755930" y="4293113"/>
              <a:ext cx="0" cy="2555367"/>
            </a:xfrm>
            <a:prstGeom prst="line">
              <a:avLst/>
            </a:prstGeom>
            <a:ln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8A35BAB-F07C-A647-BADC-2FA11C37432B}"/>
                </a:ext>
              </a:extLst>
            </p:cNvPr>
            <p:cNvSpPr/>
            <p:nvPr/>
          </p:nvSpPr>
          <p:spPr>
            <a:xfrm>
              <a:off x="3316827" y="4877727"/>
              <a:ext cx="2575921" cy="510116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nip and Round Single Corner of Rectangle 66">
              <a:extLst>
                <a:ext uri="{FF2B5EF4-FFF2-40B4-BE49-F238E27FC236}">
                  <a16:creationId xmlns:a16="http://schemas.microsoft.com/office/drawing/2014/main" id="{83B4D9B1-A40E-7B45-8B38-FD4D772CE89E}"/>
                </a:ext>
              </a:extLst>
            </p:cNvPr>
            <p:cNvSpPr/>
            <p:nvPr/>
          </p:nvSpPr>
          <p:spPr>
            <a:xfrm rot="10800000" flipH="1">
              <a:off x="3316998" y="4876243"/>
              <a:ext cx="407572" cy="261607"/>
            </a:xfrm>
            <a:prstGeom prst="snipRoundRect">
              <a:avLst>
                <a:gd name="adj1" fmla="val 0"/>
                <a:gd name="adj2" fmla="val 16667"/>
              </a:avLst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1BA39C-9036-394F-AC3F-0BE19DE8D0F8}"/>
                </a:ext>
              </a:extLst>
            </p:cNvPr>
            <p:cNvSpPr txBox="1"/>
            <p:nvPr/>
          </p:nvSpPr>
          <p:spPr>
            <a:xfrm>
              <a:off x="3919656" y="4864414"/>
              <a:ext cx="13543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addExpenditure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C6BC01F-5C5F-7844-A7C6-EADB6B8D8B4C}"/>
                </a:ext>
              </a:extLst>
            </p:cNvPr>
            <p:cNvCxnSpPr>
              <a:cxnSpLocks/>
            </p:cNvCxnSpPr>
            <p:nvPr/>
          </p:nvCxnSpPr>
          <p:spPr>
            <a:xfrm>
              <a:off x="3962264" y="5530011"/>
              <a:ext cx="7604305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BEABE30-B9BF-804D-967B-225B2E01F6CC}"/>
                </a:ext>
              </a:extLst>
            </p:cNvPr>
            <p:cNvSpPr txBox="1"/>
            <p:nvPr/>
          </p:nvSpPr>
          <p:spPr>
            <a:xfrm>
              <a:off x="8111745" y="5282114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Deposit(description, amount, date, category)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C1E96FE-C242-4542-ADB2-CC94A3AB84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7975" y="5710011"/>
              <a:ext cx="7668000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0E42853-93DA-AB43-AC79-C3D17895A024}"/>
                </a:ext>
              </a:extLst>
            </p:cNvPr>
            <p:cNvSpPr txBox="1"/>
            <p:nvPr/>
          </p:nvSpPr>
          <p:spPr>
            <a:xfrm>
              <a:off x="4170280" y="5474843"/>
              <a:ext cx="12422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newDeposit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86134FC-8C8E-C145-97C6-12C19C173AAE}"/>
                </a:ext>
              </a:extLst>
            </p:cNvPr>
            <p:cNvSpPr/>
            <p:nvPr/>
          </p:nvSpPr>
          <p:spPr>
            <a:xfrm>
              <a:off x="3322049" y="5796623"/>
              <a:ext cx="2577678" cy="48189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Snip and Round Single Corner of Rectangle 73">
              <a:extLst>
                <a:ext uri="{FF2B5EF4-FFF2-40B4-BE49-F238E27FC236}">
                  <a16:creationId xmlns:a16="http://schemas.microsoft.com/office/drawing/2014/main" id="{71026CBE-E484-3449-8355-0AF0D2128BD6}"/>
                </a:ext>
              </a:extLst>
            </p:cNvPr>
            <p:cNvSpPr/>
            <p:nvPr/>
          </p:nvSpPr>
          <p:spPr>
            <a:xfrm rot="10800000" flipH="1">
              <a:off x="3327296" y="5798979"/>
              <a:ext cx="370009" cy="247136"/>
            </a:xfrm>
            <a:prstGeom prst="snipRoundRect">
              <a:avLst>
                <a:gd name="adj1" fmla="val 0"/>
                <a:gd name="adj2" fmla="val 16667"/>
              </a:avLst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4431C29-3B64-A845-9E87-6EA844EFBE2E}"/>
                </a:ext>
              </a:extLst>
            </p:cNvPr>
            <p:cNvSpPr txBox="1"/>
            <p:nvPr/>
          </p:nvSpPr>
          <p:spPr>
            <a:xfrm>
              <a:off x="3924878" y="5783310"/>
              <a:ext cx="1229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addDeposit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E3B525A-F9A0-0141-AF79-CF62DCA18A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6646" y="6400013"/>
              <a:ext cx="2015" cy="217937"/>
            </a:xfrm>
            <a:prstGeom prst="line">
              <a:avLst/>
            </a:prstGeom>
            <a:ln>
              <a:solidFill>
                <a:srgbClr val="7ED3D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E0DF2DD-977B-C04A-8F2B-BA148FCAE7ED}"/>
                </a:ext>
              </a:extLst>
            </p:cNvPr>
            <p:cNvSpPr txBox="1"/>
            <p:nvPr/>
          </p:nvSpPr>
          <p:spPr>
            <a:xfrm>
              <a:off x="5209005" y="4193537"/>
              <a:ext cx="36129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Expenditure(description, amount, date, category)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73214D4-F05B-2D49-AD0F-495133047644}"/>
                </a:ext>
              </a:extLst>
            </p:cNvPr>
            <p:cNvSpPr txBox="1"/>
            <p:nvPr/>
          </p:nvSpPr>
          <p:spPr>
            <a:xfrm>
              <a:off x="971688" y="6204981"/>
              <a:ext cx="522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isExit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2F8DF76-9129-3D49-B65B-5CF2E0D4AC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378" y="6415003"/>
              <a:ext cx="154800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235E6D7-65CC-DA41-BDAE-B6180068CED6}"/>
                </a:ext>
              </a:extLst>
            </p:cNvPr>
            <p:cNvSpPr/>
            <p:nvPr/>
          </p:nvSpPr>
          <p:spPr>
            <a:xfrm>
              <a:off x="9482385" y="4428676"/>
              <a:ext cx="121092" cy="324000"/>
            </a:xfrm>
            <a:prstGeom prst="rect">
              <a:avLst/>
            </a:prstGeom>
            <a:noFill/>
            <a:ln>
              <a:solidFill>
                <a:srgbClr val="ABE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5AEEC4E-F4D7-D443-979E-71A003513FB8}"/>
                </a:ext>
              </a:extLst>
            </p:cNvPr>
            <p:cNvSpPr txBox="1"/>
            <p:nvPr/>
          </p:nvSpPr>
          <p:spPr>
            <a:xfrm>
              <a:off x="5139730" y="883149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loop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2A2031A-316A-3B46-87A2-DDE19C9ABAC0}"/>
                </a:ext>
              </a:extLst>
            </p:cNvPr>
            <p:cNvSpPr txBox="1"/>
            <p:nvPr/>
          </p:nvSpPr>
          <p:spPr>
            <a:xfrm>
              <a:off x="3340096" y="4885819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ref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F66BD9D-9A6C-FB4F-8800-414A24970BE2}"/>
                </a:ext>
              </a:extLst>
            </p:cNvPr>
            <p:cNvSpPr/>
            <p:nvPr/>
          </p:nvSpPr>
          <p:spPr>
            <a:xfrm>
              <a:off x="1984594" y="654301"/>
              <a:ext cx="128133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ED3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536B59C-4CE8-5D4C-9A09-FFA3418FBA5B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3867953" y="6391309"/>
              <a:ext cx="0" cy="45717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380F5A1-FA20-5F44-A05C-369F52401E66}"/>
                </a:ext>
              </a:extLst>
            </p:cNvPr>
            <p:cNvSpPr/>
            <p:nvPr/>
          </p:nvSpPr>
          <p:spPr>
            <a:xfrm>
              <a:off x="119153" y="393304"/>
              <a:ext cx="11992970" cy="636833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6473DEC-AFA7-CF4C-BCD3-D1FE3D52B6B4}"/>
                </a:ext>
              </a:extLst>
            </p:cNvPr>
            <p:cNvSpPr txBox="1"/>
            <p:nvPr/>
          </p:nvSpPr>
          <p:spPr>
            <a:xfrm>
              <a:off x="1908487" y="645330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7ED3D1"/>
                  </a:solidFill>
                </a:rPr>
                <a:t>X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8407043-6134-1649-B956-94C506AF8FBD}"/>
                </a:ext>
              </a:extLst>
            </p:cNvPr>
            <p:cNvSpPr txBox="1"/>
            <p:nvPr/>
          </p:nvSpPr>
          <p:spPr>
            <a:xfrm>
              <a:off x="3331935" y="5791329"/>
              <a:ext cx="3915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ref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C43DDAAD-CCE9-6F4E-AD49-8FFC120CD719}"/>
              </a:ext>
            </a:extLst>
          </p:cNvPr>
          <p:cNvSpPr txBox="1"/>
          <p:nvPr/>
        </p:nvSpPr>
        <p:spPr>
          <a:xfrm>
            <a:off x="5154799" y="3080516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188286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104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5</cp:revision>
  <dcterms:created xsi:type="dcterms:W3CDTF">2019-10-22T14:58:44Z</dcterms:created>
  <dcterms:modified xsi:type="dcterms:W3CDTF">2019-10-31T13:54:04Z</dcterms:modified>
</cp:coreProperties>
</file>