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7"/>
  </p:normalViewPr>
  <p:slideViewPr>
    <p:cSldViewPr snapToGrid="0" snapToObjects="1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0597-CF9E-9049-A7AC-6BB300644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C0727-0E65-E246-B40C-555EEDA34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472F2-CB4C-2D46-8F9E-91996D4A1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C69C-2948-4746-8D37-BD2AF3DD32F3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2D7AA-9699-D543-A99E-36146A53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FF331-0DFD-EF45-9964-D0417A7C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FDE8-355D-0A4E-B80C-2935A2B7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0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74C0-46C1-1D44-A1BD-6F9B8157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82FA8-ECF8-3944-A8FF-A90DA6B86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E937F-5234-FE48-89E9-022A0D83F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C69C-2948-4746-8D37-BD2AF3DD32F3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3BA50-55B7-A043-BE63-E22D5F18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D7585-A6B4-3246-BB53-D434BD5A4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FDE8-355D-0A4E-B80C-2935A2B7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5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CA79F4-5530-C949-8BA4-4AB0B4922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8C340-F918-2941-A6B4-DF1B45245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E1D13-B99E-E647-958C-565004EF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C69C-2948-4746-8D37-BD2AF3DD32F3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F206F-D837-ED44-B44A-8730D3E20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2A11E-29F1-AA4A-A99A-DB1888F8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FDE8-355D-0A4E-B80C-2935A2B7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0C4E-B5C6-D041-B163-B9B73D09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75D1E-54E1-6C4C-81B9-4D8D003A8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B0375-12B9-834F-88C9-52679F511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C69C-2948-4746-8D37-BD2AF3DD32F3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5CEEF-9835-2E40-9228-6D8AA177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4D72-F1EB-8F4C-BA6D-B3235D86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FDE8-355D-0A4E-B80C-2935A2B7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9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368D0-04CD-9441-B1D2-9A9B03CA3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9F95F-0C70-8F44-BF60-44A261838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1E6F9-46CF-DF4F-A0BA-8B9A7FCE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C69C-2948-4746-8D37-BD2AF3DD32F3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C3354-4CCE-9046-997C-97BE3A9B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BB1DD-B516-D747-8ACB-4BD6D423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FDE8-355D-0A4E-B80C-2935A2B7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7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4375-7EED-7E4F-8174-69C62590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E6EC5-BDE5-BC42-BE76-C4FA614DE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81389-6AA6-E14C-A842-46C8FA83D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1043D-6789-D247-B029-BFAFBC8F7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C69C-2948-4746-8D37-BD2AF3DD32F3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F49EF-B5E3-EF44-B1C3-33E17B2E0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178E9-90DC-B443-96E5-F95E1872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FDE8-355D-0A4E-B80C-2935A2B7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4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DFC9-963B-874E-BC0D-DD36EB6F3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25ED3-8A32-6640-BF01-F1548D786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29E39-736F-FB4E-B56C-E6A9FF4AF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36EE6-8BBB-5048-B293-C2BB5E17A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B0F5CE-631E-B444-AE41-4A7434D57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28BEC2-3074-2547-8E5D-428D6C0D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C69C-2948-4746-8D37-BD2AF3DD32F3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26AD62-034D-E344-BCCE-566099FE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93736F-0295-CF45-BAFB-4DDD8C4F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FDE8-355D-0A4E-B80C-2935A2B7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6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93A4-73BF-DD4F-A06A-7A326A5B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71F1F9-2BD4-7E41-A8C1-4E5179351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C69C-2948-4746-8D37-BD2AF3DD32F3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5E643-ACC5-9540-BB6E-9ED62504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77DF2-63F9-BB48-9ECF-2DB895CA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FDE8-355D-0A4E-B80C-2935A2B7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4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F18C62-BDAD-2A43-81E3-F3E9E1322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C69C-2948-4746-8D37-BD2AF3DD32F3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D54FE-30E8-794F-961E-265916E2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BD876-5C19-8E46-BDEA-4DDDC989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FDE8-355D-0A4E-B80C-2935A2B7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5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6AD6-CE9D-5D41-8513-26F342D62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0B96-C41B-5649-8D5F-023BE33F3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83019-AD98-8C44-8983-5C8C02C70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435C1-E07F-8F4D-A2CC-C13906816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C69C-2948-4746-8D37-BD2AF3DD32F3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D9AC3-7460-E64F-A066-117E20B1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991A2-068C-3A49-9813-7D155CAD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FDE8-355D-0A4E-B80C-2935A2B7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5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BCFF-F26B-C54F-8BCA-E99BA1D96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B87B7D-5861-B246-A21D-3AEAF13FE6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F0C4E-7559-0147-A189-9F1B39151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2CFF9-7D3A-AB41-841D-AD1F7FD4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C69C-2948-4746-8D37-BD2AF3DD32F3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21649-9061-CA4D-BDF9-924BCB27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F87F8-A7E8-B545-9114-2D64D006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FDE8-355D-0A4E-B80C-2935A2B7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BC8CDC-12E2-D046-B562-D7604027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C61D5-6950-6642-97C7-86CE4AD6B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CE9F5-7A6A-AA41-907D-6492EC15C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AC69C-2948-4746-8D37-BD2AF3DD32F3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C220B-4BD0-6A47-8AE8-7BD8B3D5B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52E65-FB1B-7549-8456-8B98B38F9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BFDE8-355D-0A4E-B80C-2935A2B7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9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90C048D0-4F75-C041-860C-019C6CFC3333}"/>
              </a:ext>
            </a:extLst>
          </p:cNvPr>
          <p:cNvGrpSpPr/>
          <p:nvPr/>
        </p:nvGrpSpPr>
        <p:grpSpPr>
          <a:xfrm>
            <a:off x="187148" y="193781"/>
            <a:ext cx="11817703" cy="6470437"/>
            <a:chOff x="187148" y="193781"/>
            <a:chExt cx="11817703" cy="647043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585A8A4-8ED4-9E4E-A248-46B89C830B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56717" y="3612840"/>
              <a:ext cx="3283245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0CE51C-99F9-EA4A-9C0E-36203504D8C9}"/>
                </a:ext>
              </a:extLst>
            </p:cNvPr>
            <p:cNvSpPr/>
            <p:nvPr/>
          </p:nvSpPr>
          <p:spPr>
            <a:xfrm>
              <a:off x="485325" y="720009"/>
              <a:ext cx="122790" cy="592788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63F58F-66B4-0A43-BF43-39C07D8DE408}"/>
                </a:ext>
              </a:extLst>
            </p:cNvPr>
            <p:cNvSpPr txBox="1"/>
            <p:nvPr/>
          </p:nvSpPr>
          <p:spPr>
            <a:xfrm>
              <a:off x="187148" y="193781"/>
              <a:ext cx="723528" cy="2616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:Main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4F3614-281C-794D-8149-2C73D8AB5235}"/>
                </a:ext>
              </a:extLst>
            </p:cNvPr>
            <p:cNvSpPr txBox="1"/>
            <p:nvPr/>
          </p:nvSpPr>
          <p:spPr>
            <a:xfrm>
              <a:off x="4002712" y="203392"/>
              <a:ext cx="715337" cy="263732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:Profile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FB5EDE7-F281-514F-94D1-56E1574BE1B0}"/>
                </a:ext>
              </a:extLst>
            </p:cNvPr>
            <p:cNvCxnSpPr>
              <a:cxnSpLocks/>
              <a:stCxn id="8" idx="2"/>
              <a:endCxn id="62" idx="0"/>
            </p:cNvCxnSpPr>
            <p:nvPr/>
          </p:nvCxnSpPr>
          <p:spPr>
            <a:xfrm>
              <a:off x="4360381" y="467124"/>
              <a:ext cx="1065" cy="48238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>
              <a:extLst>
                <a:ext uri="{FF2B5EF4-FFF2-40B4-BE49-F238E27FC236}">
                  <a16:creationId xmlns:a16="http://schemas.microsoft.com/office/drawing/2014/main" id="{DEFBECD1-82CF-C74E-9420-884DE332142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580553" y="2588703"/>
              <a:ext cx="144865" cy="193058"/>
            </a:xfrm>
            <a:prstGeom prst="curvedConnector4">
              <a:avLst>
                <a:gd name="adj1" fmla="val 12023"/>
                <a:gd name="adj2" fmla="val 152845"/>
              </a:avLst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63A20445-093E-6440-9763-47E30BB5D33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584902" y="1174898"/>
              <a:ext cx="144865" cy="193058"/>
            </a:xfrm>
            <a:prstGeom prst="curvedConnector4">
              <a:avLst>
                <a:gd name="adj1" fmla="val 12023"/>
                <a:gd name="adj2" fmla="val 152845"/>
              </a:avLst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A34377-9294-144C-9F22-9E16DD8FCB57}"/>
                </a:ext>
              </a:extLst>
            </p:cNvPr>
            <p:cNvSpPr txBox="1"/>
            <p:nvPr/>
          </p:nvSpPr>
          <p:spPr>
            <a:xfrm>
              <a:off x="6034739" y="198923"/>
              <a:ext cx="1152000" cy="2616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:CardList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4EE571-22D9-CA4E-86E1-8FFC12D0F5D6}"/>
                </a:ext>
              </a:extLst>
            </p:cNvPr>
            <p:cNvCxnSpPr>
              <a:cxnSpLocks/>
            </p:cNvCxnSpPr>
            <p:nvPr/>
          </p:nvCxnSpPr>
          <p:spPr>
            <a:xfrm>
              <a:off x="6610739" y="468766"/>
              <a:ext cx="0" cy="764471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E8D64A2-EAF5-9847-AD8A-7EA92C6D34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3991" y="4830626"/>
              <a:ext cx="0" cy="1833592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7D7C2A2-2680-C840-BBBA-EDD3A5D47FAF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6694119" y="1709576"/>
              <a:ext cx="158393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EBD69C31-C9F5-634C-B681-97797C1EB56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667056" y="1714443"/>
              <a:ext cx="185456" cy="80131"/>
            </a:xfrm>
            <a:prstGeom prst="curvedConnector3">
              <a:avLst>
                <a:gd name="adj1" fmla="val -19336"/>
              </a:avLst>
            </a:prstGeom>
            <a:ln>
              <a:solidFill>
                <a:schemeClr val="accent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0BD56B6-D454-D046-92CB-59C5825F4339}"/>
                </a:ext>
              </a:extLst>
            </p:cNvPr>
            <p:cNvSpPr txBox="1"/>
            <p:nvPr/>
          </p:nvSpPr>
          <p:spPr>
            <a:xfrm>
              <a:off x="9582419" y="203392"/>
              <a:ext cx="801526" cy="2637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:Ui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5CE6F4C-FA86-184C-8C38-F09FEDF6E661}"/>
                </a:ext>
              </a:extLst>
            </p:cNvPr>
            <p:cNvCxnSpPr>
              <a:cxnSpLocks/>
              <a:stCxn id="19" idx="2"/>
              <a:endCxn id="38" idx="0"/>
            </p:cNvCxnSpPr>
            <p:nvPr/>
          </p:nvCxnSpPr>
          <p:spPr>
            <a:xfrm flipH="1">
              <a:off x="9979321" y="467124"/>
              <a:ext cx="3861" cy="141262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C435ED6-B15E-9148-A79B-9A8B5E302B82}"/>
                </a:ext>
              </a:extLst>
            </p:cNvPr>
            <p:cNvSpPr txBox="1"/>
            <p:nvPr/>
          </p:nvSpPr>
          <p:spPr>
            <a:xfrm>
              <a:off x="10935929" y="204324"/>
              <a:ext cx="925459" cy="26280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:Card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47E0817-0D1D-C84E-AA54-F0A277466E06}"/>
                </a:ext>
              </a:extLst>
            </p:cNvPr>
            <p:cNvCxnSpPr>
              <a:cxnSpLocks/>
              <a:stCxn id="21" idx="2"/>
              <a:endCxn id="64" idx="0"/>
            </p:cNvCxnSpPr>
            <p:nvPr/>
          </p:nvCxnSpPr>
          <p:spPr>
            <a:xfrm>
              <a:off x="11398659" y="467124"/>
              <a:ext cx="0" cy="2400874"/>
            </a:xfrm>
            <a:prstGeom prst="line">
              <a:avLst/>
            </a:prstGeom>
            <a:ln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0B7D86E-D8F3-0545-8E79-525441D1718E}"/>
                </a:ext>
              </a:extLst>
            </p:cNvPr>
            <p:cNvCxnSpPr>
              <a:cxnSpLocks/>
              <a:stCxn id="64" idx="2"/>
            </p:cNvCxnSpPr>
            <p:nvPr/>
          </p:nvCxnSpPr>
          <p:spPr>
            <a:xfrm>
              <a:off x="11398659" y="3191998"/>
              <a:ext cx="0" cy="3457892"/>
            </a:xfrm>
            <a:prstGeom prst="line">
              <a:avLst/>
            </a:prstGeom>
            <a:ln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04CE1A-623A-AF42-864F-5131CFED48D4}"/>
                </a:ext>
              </a:extLst>
            </p:cNvPr>
            <p:cNvSpPr txBox="1"/>
            <p:nvPr/>
          </p:nvSpPr>
          <p:spPr>
            <a:xfrm>
              <a:off x="754629" y="613289"/>
              <a:ext cx="1343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execute(profile, ui)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6A0911B-0D29-5F4D-9E9F-287652C88905}"/>
                </a:ext>
              </a:extLst>
            </p:cNvPr>
            <p:cNvCxnSpPr>
              <a:cxnSpLocks/>
            </p:cNvCxnSpPr>
            <p:nvPr/>
          </p:nvCxnSpPr>
          <p:spPr>
            <a:xfrm>
              <a:off x="614059" y="850814"/>
              <a:ext cx="1597687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5C9514F-0215-5043-A5D9-00A217E311C2}"/>
                </a:ext>
              </a:extLst>
            </p:cNvPr>
            <p:cNvSpPr txBox="1"/>
            <p:nvPr/>
          </p:nvSpPr>
          <p:spPr>
            <a:xfrm>
              <a:off x="2646076" y="720009"/>
              <a:ext cx="13692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profileListCards(ui)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24C7828-CDD9-2243-BEC8-FFB621C8C9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9718" y="949507"/>
              <a:ext cx="1933200" cy="0"/>
            </a:xfrm>
            <a:prstGeom prst="straightConnector1">
              <a:avLst/>
            </a:prstGeom>
            <a:ln>
              <a:solidFill>
                <a:srgbClr val="DD83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850627A-719E-7E47-A002-5F4AF54B05C0}"/>
                </a:ext>
              </a:extLst>
            </p:cNvPr>
            <p:cNvCxnSpPr/>
            <p:nvPr/>
          </p:nvCxnSpPr>
          <p:spPr>
            <a:xfrm>
              <a:off x="4425512" y="1214492"/>
              <a:ext cx="21352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F31DD9D-8ACB-644A-BBFF-0ABDE0F35005}"/>
                </a:ext>
              </a:extLst>
            </p:cNvPr>
            <p:cNvSpPr txBox="1"/>
            <p:nvPr/>
          </p:nvSpPr>
          <p:spPr>
            <a:xfrm>
              <a:off x="4754913" y="991256"/>
              <a:ext cx="1478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cardListListCards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ui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9DE33CE-04DA-D548-9DB5-708790F2E11E}"/>
                </a:ext>
              </a:extLst>
            </p:cNvPr>
            <p:cNvSpPr txBox="1"/>
            <p:nvPr/>
          </p:nvSpPr>
          <p:spPr>
            <a:xfrm>
              <a:off x="6682414" y="1035134"/>
              <a:ext cx="17908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cardListCheckListEmpty()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214D94F-4552-B94E-85B8-AC49EAF3BC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9540" y="1890519"/>
              <a:ext cx="3204000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3AB52E-BFF8-A548-B995-6B96F5CFCC9C}"/>
                </a:ext>
              </a:extLst>
            </p:cNvPr>
            <p:cNvSpPr txBox="1"/>
            <p:nvPr/>
          </p:nvSpPr>
          <p:spPr>
            <a:xfrm>
              <a:off x="7290538" y="1643658"/>
              <a:ext cx="13211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printCardHeader()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555B051-34B2-E944-84FE-E93B2632BECF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>
              <a:off x="6696076" y="2054399"/>
              <a:ext cx="3283245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Snip and Round Single Corner of Rectangle 33">
              <a:extLst>
                <a:ext uri="{FF2B5EF4-FFF2-40B4-BE49-F238E27FC236}">
                  <a16:creationId xmlns:a16="http://schemas.microsoft.com/office/drawing/2014/main" id="{151CCCE3-0755-BF43-9763-C74FEAC0EF4B}"/>
                </a:ext>
              </a:extLst>
            </p:cNvPr>
            <p:cNvSpPr/>
            <p:nvPr/>
          </p:nvSpPr>
          <p:spPr>
            <a:xfrm rot="10800000" flipH="1">
              <a:off x="5966361" y="2242801"/>
              <a:ext cx="501561" cy="260822"/>
            </a:xfrm>
            <a:prstGeom prst="snipRoundRect">
              <a:avLst>
                <a:gd name="adj1" fmla="val 0"/>
                <a:gd name="adj2" fmla="val 16667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66CBBF0-7725-8644-919C-F498A631AB2D}"/>
                </a:ext>
              </a:extLst>
            </p:cNvPr>
            <p:cNvCxnSpPr>
              <a:cxnSpLocks/>
            </p:cNvCxnSpPr>
            <p:nvPr/>
          </p:nvCxnSpPr>
          <p:spPr>
            <a:xfrm>
              <a:off x="6696076" y="3940161"/>
              <a:ext cx="158393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2AEA95AC-DA58-7147-9F8D-7D374C22E15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669013" y="3945028"/>
              <a:ext cx="185456" cy="80131"/>
            </a:xfrm>
            <a:prstGeom prst="curvedConnector3">
              <a:avLst>
                <a:gd name="adj1" fmla="val -19336"/>
              </a:avLst>
            </a:prstGeom>
            <a:ln>
              <a:solidFill>
                <a:schemeClr val="accent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BF1627C-C091-0B48-A360-5838BAB61D5C}"/>
                </a:ext>
              </a:extLst>
            </p:cNvPr>
            <p:cNvSpPr txBox="1"/>
            <p:nvPr/>
          </p:nvSpPr>
          <p:spPr>
            <a:xfrm>
              <a:off x="6663298" y="2239238"/>
              <a:ext cx="16257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[until all card is printed]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32B884C-4879-DE46-B528-9FA457D3456E}"/>
                </a:ext>
              </a:extLst>
            </p:cNvPr>
            <p:cNvSpPr/>
            <p:nvPr/>
          </p:nvSpPr>
          <p:spPr>
            <a:xfrm>
              <a:off x="9885818" y="1879749"/>
              <a:ext cx="187006" cy="17465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776AB1A-54EF-794E-B6B5-320C2013E6A8}"/>
                </a:ext>
              </a:extLst>
            </p:cNvPr>
            <p:cNvSpPr txBox="1"/>
            <p:nvPr/>
          </p:nvSpPr>
          <p:spPr>
            <a:xfrm>
              <a:off x="6776551" y="2465988"/>
              <a:ext cx="27479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printOneBank(index, card, isMultiple, ui)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0841C37-0680-E04D-A3E5-05F71B3C103F}"/>
                </a:ext>
              </a:extLst>
            </p:cNvPr>
            <p:cNvCxnSpPr>
              <a:cxnSpLocks/>
              <a:stCxn id="38" idx="2"/>
              <a:endCxn id="44" idx="0"/>
            </p:cNvCxnSpPr>
            <p:nvPr/>
          </p:nvCxnSpPr>
          <p:spPr>
            <a:xfrm>
              <a:off x="9979321" y="2054399"/>
              <a:ext cx="0" cy="1383791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AAD82EF-87EF-6D42-87C9-60988108963C}"/>
                </a:ext>
              </a:extLst>
            </p:cNvPr>
            <p:cNvCxnSpPr>
              <a:cxnSpLocks/>
            </p:cNvCxnSpPr>
            <p:nvPr/>
          </p:nvCxnSpPr>
          <p:spPr>
            <a:xfrm>
              <a:off x="6750047" y="2867998"/>
              <a:ext cx="4582800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9D6D7B2-6585-1E44-8781-95CDD21F75C6}"/>
                </a:ext>
              </a:extLst>
            </p:cNvPr>
            <p:cNvSpPr txBox="1"/>
            <p:nvPr/>
          </p:nvSpPr>
          <p:spPr>
            <a:xfrm>
              <a:off x="10039962" y="2637751"/>
              <a:ext cx="12121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getCardDetails()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C67F690-AB9C-FA46-810B-D22AFB5C1EC8}"/>
                </a:ext>
              </a:extLst>
            </p:cNvPr>
            <p:cNvCxnSpPr>
              <a:stCxn id="64" idx="2"/>
            </p:cNvCxnSpPr>
            <p:nvPr/>
          </p:nvCxnSpPr>
          <p:spPr>
            <a:xfrm flipH="1">
              <a:off x="6749220" y="3191998"/>
              <a:ext cx="4649439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DDFA98C-F341-154F-B2A5-3CD76F71DFA9}"/>
                </a:ext>
              </a:extLst>
            </p:cNvPr>
            <p:cNvSpPr/>
            <p:nvPr/>
          </p:nvSpPr>
          <p:spPr>
            <a:xfrm>
              <a:off x="9885818" y="3438190"/>
              <a:ext cx="187006" cy="17465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CA8109C-448F-5346-B368-9DADF0CCD688}"/>
                </a:ext>
              </a:extLst>
            </p:cNvPr>
            <p:cNvSpPr txBox="1"/>
            <p:nvPr/>
          </p:nvSpPr>
          <p:spPr>
            <a:xfrm>
              <a:off x="6824060" y="2964185"/>
              <a:ext cx="8915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cardDetails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268D7C7-313A-4144-B055-C2ACD7CF544B}"/>
                </a:ext>
              </a:extLst>
            </p:cNvPr>
            <p:cNvCxnSpPr>
              <a:cxnSpLocks/>
            </p:cNvCxnSpPr>
            <p:nvPr/>
          </p:nvCxnSpPr>
          <p:spPr>
            <a:xfrm>
              <a:off x="6749221" y="3442120"/>
              <a:ext cx="3131999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ED5C508-B1C9-9E4C-BF46-FA900F9DEE1A}"/>
                </a:ext>
              </a:extLst>
            </p:cNvPr>
            <p:cNvSpPr txBox="1"/>
            <p:nvPr/>
          </p:nvSpPr>
          <p:spPr>
            <a:xfrm>
              <a:off x="6712216" y="3221005"/>
              <a:ext cx="33041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printCard(</a:t>
              </a:r>
              <a:r>
                <a:rPr lang="en-SG" sz="1100">
                  <a:latin typeface="Arial" panose="020B0604020202020204" pitchFamily="34" charset="0"/>
                  <a:cs typeface="Arial" panose="020B0604020202020204" pitchFamily="34" charset="0"/>
                </a:rPr>
                <a:t>num, name, monLimit, remLimit, rebate)</a:t>
              </a:r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33E4AC7-0434-1C44-A6E8-0D0DCF75114E}"/>
                </a:ext>
              </a:extLst>
            </p:cNvPr>
            <p:cNvCxnSpPr>
              <a:stCxn id="44" idx="2"/>
              <a:endCxn id="52" idx="0"/>
            </p:cNvCxnSpPr>
            <p:nvPr/>
          </p:nvCxnSpPr>
          <p:spPr>
            <a:xfrm>
              <a:off x="9979321" y="3612840"/>
              <a:ext cx="7722" cy="798249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3B273F9-E431-174A-BA07-C563116DF99C}"/>
                </a:ext>
              </a:extLst>
            </p:cNvPr>
            <p:cNvCxnSpPr/>
            <p:nvPr/>
          </p:nvCxnSpPr>
          <p:spPr>
            <a:xfrm>
              <a:off x="6689540" y="4411089"/>
              <a:ext cx="3232800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562EB95-917F-4847-B36C-8983ED63493D}"/>
                </a:ext>
              </a:extLst>
            </p:cNvPr>
            <p:cNvSpPr txBox="1"/>
            <p:nvPr/>
          </p:nvSpPr>
          <p:spPr>
            <a:xfrm>
              <a:off x="6818274" y="4202715"/>
              <a:ext cx="9925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printDivider()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717F406-E44B-7640-A68E-08CC2F96DEE9}"/>
                </a:ext>
              </a:extLst>
            </p:cNvPr>
            <p:cNvCxnSpPr>
              <a:stCxn id="52" idx="2"/>
            </p:cNvCxnSpPr>
            <p:nvPr/>
          </p:nvCxnSpPr>
          <p:spPr>
            <a:xfrm flipH="1">
              <a:off x="6689540" y="4585739"/>
              <a:ext cx="3297503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AC02D19-9FF4-5046-A715-690355CEDDDC}"/>
                </a:ext>
              </a:extLst>
            </p:cNvPr>
            <p:cNvSpPr/>
            <p:nvPr/>
          </p:nvSpPr>
          <p:spPr>
            <a:xfrm>
              <a:off x="9893540" y="4411089"/>
              <a:ext cx="187006" cy="17465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FF80680-A550-8D4D-BD48-37D487C726A1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 flipH="1">
              <a:off x="608995" y="5497841"/>
              <a:ext cx="166681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A38B3BA-6668-6C47-B69B-41215C136603}"/>
                </a:ext>
              </a:extLst>
            </p:cNvPr>
            <p:cNvSpPr txBox="1"/>
            <p:nvPr/>
          </p:nvSpPr>
          <p:spPr>
            <a:xfrm>
              <a:off x="1122319" y="5269508"/>
              <a:ext cx="5229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isExit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C1437F-4FFB-AD49-BDB9-16DFFF90F9D1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>
              <a:off x="2275813" y="5497841"/>
              <a:ext cx="0" cy="644075"/>
            </a:xfrm>
            <a:prstGeom prst="line">
              <a:avLst/>
            </a:prstGeom>
            <a:ln>
              <a:solidFill>
                <a:srgbClr val="DD838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1616CDE-A8AB-7845-91A1-52878AF229CC}"/>
                </a:ext>
              </a:extLst>
            </p:cNvPr>
            <p:cNvSpPr txBox="1"/>
            <p:nvPr/>
          </p:nvSpPr>
          <p:spPr>
            <a:xfrm>
              <a:off x="2130727" y="5940856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DD838C"/>
                  </a:solidFill>
                </a:rPr>
                <a:t>X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01AEC9A-A607-EE46-B5FC-1168407C9515}"/>
                </a:ext>
              </a:extLst>
            </p:cNvPr>
            <p:cNvCxnSpPr>
              <a:stCxn id="62" idx="2"/>
            </p:cNvCxnSpPr>
            <p:nvPr/>
          </p:nvCxnSpPr>
          <p:spPr>
            <a:xfrm flipH="1">
              <a:off x="4360381" y="5269508"/>
              <a:ext cx="1065" cy="138038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66B727B-1074-844A-94F7-48CD86D0A5DF}"/>
                </a:ext>
              </a:extLst>
            </p:cNvPr>
            <p:cNvCxnSpPr>
              <a:stCxn id="52" idx="2"/>
            </p:cNvCxnSpPr>
            <p:nvPr/>
          </p:nvCxnSpPr>
          <p:spPr>
            <a:xfrm>
              <a:off x="9987043" y="4585739"/>
              <a:ext cx="29283" cy="2064151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262D2C7-2469-7F47-8FDB-0EF9CCDDC16A}"/>
                </a:ext>
              </a:extLst>
            </p:cNvPr>
            <p:cNvCxnSpPr>
              <a:stCxn id="61" idx="2"/>
            </p:cNvCxnSpPr>
            <p:nvPr/>
          </p:nvCxnSpPr>
          <p:spPr>
            <a:xfrm flipH="1">
              <a:off x="4425512" y="4816298"/>
              <a:ext cx="2199661" cy="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08E85F2-DA95-644D-937A-2383859171BF}"/>
                </a:ext>
              </a:extLst>
            </p:cNvPr>
            <p:cNvCxnSpPr>
              <a:stCxn id="62" idx="2"/>
            </p:cNvCxnSpPr>
            <p:nvPr/>
          </p:nvCxnSpPr>
          <p:spPr>
            <a:xfrm flipH="1">
              <a:off x="2339879" y="5269508"/>
              <a:ext cx="2021567" cy="0"/>
            </a:xfrm>
            <a:prstGeom prst="straightConnector1">
              <a:avLst/>
            </a:prstGeom>
            <a:ln>
              <a:solidFill>
                <a:srgbClr val="DD838C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A16CA1B-AB1E-4E44-B431-52C12F383774}"/>
                </a:ext>
              </a:extLst>
            </p:cNvPr>
            <p:cNvSpPr/>
            <p:nvPr/>
          </p:nvSpPr>
          <p:spPr>
            <a:xfrm>
              <a:off x="6560806" y="1216298"/>
              <a:ext cx="128734" cy="36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23DCE1A-A411-4D4D-BC62-ACFBAFBC4F89}"/>
                </a:ext>
              </a:extLst>
            </p:cNvPr>
            <p:cNvSpPr/>
            <p:nvPr/>
          </p:nvSpPr>
          <p:spPr>
            <a:xfrm>
              <a:off x="4297379" y="949508"/>
              <a:ext cx="128133" cy="43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117B352-E21E-124D-959E-78EE8AE48C66}"/>
                </a:ext>
              </a:extLst>
            </p:cNvPr>
            <p:cNvSpPr/>
            <p:nvPr/>
          </p:nvSpPr>
          <p:spPr>
            <a:xfrm>
              <a:off x="2211746" y="457841"/>
              <a:ext cx="128133" cy="50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D83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1C4FFA7-3697-B149-936A-9D22A65B3AB4}"/>
                </a:ext>
              </a:extLst>
            </p:cNvPr>
            <p:cNvSpPr/>
            <p:nvPr/>
          </p:nvSpPr>
          <p:spPr>
            <a:xfrm>
              <a:off x="11338113" y="2867998"/>
              <a:ext cx="121092" cy="324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B54CA82-0444-D949-9D2D-81C2BA6B2D7D}"/>
                </a:ext>
              </a:extLst>
            </p:cNvPr>
            <p:cNvSpPr/>
            <p:nvPr/>
          </p:nvSpPr>
          <p:spPr>
            <a:xfrm>
              <a:off x="5967269" y="2244074"/>
              <a:ext cx="5890196" cy="1952334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D356066-AF32-A24D-92E2-D9C46333AF29}"/>
                </a:ext>
              </a:extLst>
            </p:cNvPr>
            <p:cNvSpPr txBox="1"/>
            <p:nvPr/>
          </p:nvSpPr>
          <p:spPr>
            <a:xfrm>
              <a:off x="1521849" y="208832"/>
              <a:ext cx="1507926" cy="261610"/>
            </a:xfrm>
            <a:prstGeom prst="rect">
              <a:avLst/>
            </a:prstGeom>
            <a:solidFill>
              <a:srgbClr val="DD838C"/>
            </a:solidFill>
            <a:ln>
              <a:solidFill>
                <a:srgbClr val="DD838C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:listCardCommand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D78ECC5-A096-0145-9A1B-ECE299B6FC35}"/>
                </a:ext>
              </a:extLst>
            </p:cNvPr>
            <p:cNvSpPr/>
            <p:nvPr/>
          </p:nvSpPr>
          <p:spPr>
            <a:xfrm>
              <a:off x="187149" y="613289"/>
              <a:ext cx="11817702" cy="591507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45D0023-D4D3-8542-962E-D645AA4C01B8}"/>
                </a:ext>
              </a:extLst>
            </p:cNvPr>
            <p:cNvSpPr txBox="1"/>
            <p:nvPr/>
          </p:nvSpPr>
          <p:spPr>
            <a:xfrm>
              <a:off x="5990957" y="2234165"/>
              <a:ext cx="4523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loop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523DB90-0E24-4C46-B1CC-97BFE21E57BD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 flipH="1">
              <a:off x="546720" y="455391"/>
              <a:ext cx="0" cy="26461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261AA66-A5B8-E54F-AAD1-265C44CBED72}"/>
                </a:ext>
              </a:extLst>
            </p:cNvPr>
            <p:cNvSpPr/>
            <p:nvPr/>
          </p:nvSpPr>
          <p:spPr>
            <a:xfrm>
              <a:off x="6632706" y="1303830"/>
              <a:ext cx="122826" cy="40574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080AE1-82BA-C04C-AD40-DEB64A1D3AC2}"/>
                </a:ext>
              </a:extLst>
            </p:cNvPr>
            <p:cNvSpPr/>
            <p:nvPr/>
          </p:nvSpPr>
          <p:spPr>
            <a:xfrm>
              <a:off x="6654862" y="2730886"/>
              <a:ext cx="94358" cy="12104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925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67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Tan Yi Jia</dc:creator>
  <cp:lastModifiedBy>Valerie Tan Yi Jia</cp:lastModifiedBy>
  <cp:revision>3</cp:revision>
  <dcterms:created xsi:type="dcterms:W3CDTF">2019-10-22T14:58:03Z</dcterms:created>
  <dcterms:modified xsi:type="dcterms:W3CDTF">2019-10-31T13:48:37Z</dcterms:modified>
</cp:coreProperties>
</file>