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Tan Yi Jia" initials="VTYJ" lastIdx="1" clrIdx="0">
    <p:extLst>
      <p:ext uri="{19B8F6BF-5375-455C-9EA6-DF929625EA0E}">
        <p15:presenceInfo xmlns:p15="http://schemas.microsoft.com/office/powerpoint/2012/main" userId="S::e0318970@u.nus.edu::d85453db-55d0-46b7-9f0b-e8627bfc1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8FD"/>
    <a:srgbClr val="7ED3D1"/>
    <a:srgbClr val="ABE9E8"/>
    <a:srgbClr val="FED39C"/>
    <a:srgbClr val="FFC800"/>
    <a:srgbClr val="DD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C193B-6263-3A4F-B6DC-BBC7DAFC897C}" v="6310" dt="2019-10-21T18:03:11.413"/>
    <p1510:client id="{3BF50A0A-C3B6-EB24-08AB-2EC84DCB5C2F}" v="30" dt="2019-10-21T08:38:23.376"/>
    <p1510:client id="{4DC2EB55-ACCD-46E9-A675-1ADFEEBDC91F}" v="2" dt="2019-10-22T11:28:08.770"/>
    <p1510:client id="{739F364F-357C-672D-D3D2-FDBA53D4C1B0}" v="23" dt="2019-10-21T07:56:02.565"/>
    <p1510:client id="{77658CAF-5AF9-46B2-BA2D-A4AF47BDBBD6}" v="199" dt="2019-10-21T09:01:24.250"/>
    <p1510:client id="{7EF3565B-816C-4206-9AC0-0EB423CC5823}" v="35" dt="2019-10-22T07:37:39.030"/>
    <p1510:client id="{888466DF-3203-9F39-FBE0-28E854212F3E}" v="55" dt="2019-10-21T18:05:32.173"/>
    <p1510:client id="{8BA298AA-DDEC-2842-B7BC-96DBC5DB3E7E}" v="195" dt="2019-10-21T07:44:19.120"/>
    <p1510:client id="{8D333ED1-BF41-2CCF-3868-50627C370E24}" v="146" dt="2019-10-21T08:34:20.306"/>
    <p1510:client id="{9597905D-1A84-A71A-BBAC-0949B5E235CF}" v="2" dt="2019-10-21T07:47:31.110"/>
    <p1510:client id="{EA2755E2-B100-82F5-749A-B20FBDF792EF}" v="134" dt="2019-10-21T08:18:22.426"/>
    <p1510:client id="{EB585168-3F28-413C-9F6F-F0F744ED799F}" v="58" dt="2019-10-21T08:06:09.223"/>
    <p1510:client id="{EEA97BA0-078A-476C-B320-E600DCB3B19C}" v="624" dt="2019-10-21T08:54:2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307"/>
  </p:normalViewPr>
  <p:slideViewPr>
    <p:cSldViewPr snapToGrid="0">
      <p:cViewPr varScale="1">
        <p:scale>
          <a:sx n="119" d="100"/>
          <a:sy n="11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FD63-F9CD-C546-9F01-3927817E19E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8D633-EB95-434A-9700-4AEF1B6A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3407-0EA1-A547-ACB2-3609B906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F488-F36D-C74F-9A97-C70A37829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E22E-700F-3F4B-9074-A34ABDE9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E55-FA30-7A45-B98E-791BF7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6C5B-46C6-6444-848E-7CDE7AFE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F2DB-CEDC-744B-ADFB-5B2D46CE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E073-B671-884A-8449-DC66F6D8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9BBB-7F24-A94B-880D-6154C488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B6E-C319-1146-B475-9BD28EBB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F860-CE9D-1E43-B1C0-93312993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1842B-5940-BE4B-93D6-D22A98A9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983B-857D-C645-81FC-FB1CE515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C2AB-47F4-BD48-A09A-CF4C5B4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8BF0-2CBE-B348-A40C-603AB3A3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6A25-F23C-B641-BF2D-40D6EC7D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D42E-6ED0-9D49-B2C5-E902F37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3B92-47EE-684D-BFC9-7372CCD1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BADEA-6130-E546-9F8C-8F010193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96BA-6A8D-3546-93DA-226AD1E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0C7A-CBF5-0243-8E0D-FF0E796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996-F75E-CA44-970A-B28B8E3E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828A-1455-6D4F-884F-BD07F47F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F51C-46E0-204D-AD6A-E39FCBCD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E164-2502-8344-8F81-932A9E7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36D2-EAC4-094C-9F76-74DF6533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B465-92D6-2847-B79A-79A5609A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674F-C82F-D44B-8630-2403468B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106E-2C5D-4F42-83B8-559DAE4E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65A1-392D-EC4D-AACE-F05BB474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9692-17CA-EA46-9BAE-4EB238CC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B5F67-3372-BC4B-AFB6-FEF5311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2244-7DE8-6A48-B24A-AFBC25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7135-F4D0-EE47-85FE-2F0FB19C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2085-2EB1-1142-A3CB-DC279232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3B6D-EA2D-8347-8506-7F4831AC2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03FD6-FF60-2C43-8ED1-66ACD1A20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1AFCD-C7E1-084F-A489-CB9EBA43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9DDD5-1513-5B4D-B3E9-5ED5DEBD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972B-56EA-7045-8840-938CF717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0C5-E387-6043-BB74-67A2A8A6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CB078-549B-3E44-9D60-8F4024CA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258B-03BB-784A-B395-4A874552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A33F-7521-7A44-949C-DD3E925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4038A-6F0B-2844-A849-E86E4969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18715-7CE6-134D-B1BC-74BFE452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340B-33C9-EE42-8A98-37BD77F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1585-C4B9-6045-8B90-99C4AD45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7F5B-038F-7344-BA23-55432600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EB40-3DEF-E643-847D-C0626B12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4507-11A8-8444-89EC-D953188C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D38C-1776-824E-A3EC-AA170D91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9C31-428F-5847-8699-291AE7D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F6F-CD21-2043-AFBD-BF2804A2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DE96E-FACC-AE49-939F-E2FFA67D8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B4E93-F46C-9342-9545-4E57B424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8308-FE94-8F40-8ED0-97DEE1A6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A7C6-25B8-1E41-81F8-1C1356F6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B7A1-250B-2B46-A3C1-E04C0F89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19965-ADE5-2148-BFA8-D11AD4E7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A72E-A71B-2D4E-B601-C5F19D21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DDCD-9072-BA4E-A1DC-E0012EA77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6453-1829-2C4D-909B-CF3D09E03A3B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674F-FF62-B142-B3E3-3B7CA04E8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AFDC-EFD7-BA49-B3E1-06A29CBF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4D71-D74A-874A-9DF4-E46950AF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1B75D57-FB96-EB47-B0E8-DD873283AD24}"/>
              </a:ext>
            </a:extLst>
          </p:cNvPr>
          <p:cNvGrpSpPr/>
          <p:nvPr/>
        </p:nvGrpSpPr>
        <p:grpSpPr>
          <a:xfrm>
            <a:off x="1075845" y="75466"/>
            <a:ext cx="10337826" cy="6790704"/>
            <a:chOff x="1075845" y="75466"/>
            <a:chExt cx="10337826" cy="6790704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D23CDBE-5F4B-604A-AC60-E000C88EE48F}"/>
                </a:ext>
              </a:extLst>
            </p:cNvPr>
            <p:cNvGrpSpPr/>
            <p:nvPr/>
          </p:nvGrpSpPr>
          <p:grpSpPr>
            <a:xfrm>
              <a:off x="1224603" y="75466"/>
              <a:ext cx="10040310" cy="6790704"/>
              <a:chOff x="152028" y="57776"/>
              <a:chExt cx="10040310" cy="6790704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889E5550-2E72-4EDF-9A89-440831A8A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422" y="5972704"/>
                <a:ext cx="385199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9BDA947E-93CA-4A8D-AAAB-934C287BFBEE}"/>
                  </a:ext>
                </a:extLst>
              </p:cNvPr>
              <p:cNvCxnSpPr>
                <a:cxnSpLocks/>
                <a:stCxn id="222" idx="2"/>
              </p:cNvCxnSpPr>
              <p:nvPr/>
            </p:nvCxnSpPr>
            <p:spPr>
              <a:xfrm flipH="1" flipV="1">
                <a:off x="5826697" y="6284917"/>
                <a:ext cx="387790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5680C47-DF56-6043-A4D2-B8A8E9108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1870" y="1947821"/>
                <a:ext cx="183599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urved Connector 121">
                <a:extLst>
                  <a:ext uri="{FF2B5EF4-FFF2-40B4-BE49-F238E27FC236}">
                    <a16:creationId xmlns:a16="http://schemas.microsoft.com/office/drawing/2014/main" id="{8351EB45-7335-A740-A34F-9EE01109D9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22232" y="3967335"/>
                <a:ext cx="146040" cy="190872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>
                <a:extLst>
                  <a:ext uri="{FF2B5EF4-FFF2-40B4-BE49-F238E27FC236}">
                    <a16:creationId xmlns:a16="http://schemas.microsoft.com/office/drawing/2014/main" id="{361D18B4-407E-3345-BBCC-12906BF3B1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723007" y="3065877"/>
                <a:ext cx="146040" cy="190872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31A1367A-918D-ED44-9574-219C367DE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5940" y="6473878"/>
                <a:ext cx="1905536" cy="0"/>
              </a:xfrm>
              <a:prstGeom prst="straightConnector1">
                <a:avLst/>
              </a:prstGeom>
              <a:ln>
                <a:solidFill>
                  <a:srgbClr val="7ED3D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02EA8-6B13-4645-A322-4DD02C800B41}"/>
                  </a:ext>
                </a:extLst>
              </p:cNvPr>
              <p:cNvSpPr txBox="1"/>
              <p:nvPr/>
            </p:nvSpPr>
            <p:spPr>
              <a:xfrm>
                <a:off x="3515692" y="67644"/>
                <a:ext cx="715337" cy="2637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:Profile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2195D64-C173-344F-8E10-F0E10DCC8BB1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3873361" y="331376"/>
                <a:ext cx="0" cy="4439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25059-7957-8F4E-921B-4B402A1175D7}"/>
                  </a:ext>
                </a:extLst>
              </p:cNvPr>
              <p:cNvSpPr/>
              <p:nvPr/>
            </p:nvSpPr>
            <p:spPr>
              <a:xfrm>
                <a:off x="3808474" y="775308"/>
                <a:ext cx="129774" cy="5695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768DC8-D997-B342-AD65-9529A6AD93D5}"/>
                  </a:ext>
                </a:extLst>
              </p:cNvPr>
              <p:cNvSpPr txBox="1"/>
              <p:nvPr/>
            </p:nvSpPr>
            <p:spPr>
              <a:xfrm>
                <a:off x="5103712" y="57776"/>
                <a:ext cx="1304435" cy="273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BankList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68F7E2-E1F7-5D47-B401-A4E24B35D1D1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>
                <a:off x="5755930" y="331410"/>
                <a:ext cx="846" cy="480337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06B0F5-F308-E740-A3E1-7B4D51F1D5C0}"/>
                  </a:ext>
                </a:extLst>
              </p:cNvPr>
              <p:cNvSpPr/>
              <p:nvPr/>
            </p:nvSpPr>
            <p:spPr>
              <a:xfrm>
                <a:off x="5681351" y="811747"/>
                <a:ext cx="150850" cy="5588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91260B-22BE-1C4F-936A-76AF65EC968B}"/>
                  </a:ext>
                </a:extLst>
              </p:cNvPr>
              <p:cNvSpPr txBox="1"/>
              <p:nvPr/>
            </p:nvSpPr>
            <p:spPr>
              <a:xfrm>
                <a:off x="1054461" y="67644"/>
                <a:ext cx="1970037" cy="261610"/>
              </a:xfrm>
              <a:prstGeom prst="rect">
                <a:avLst/>
              </a:prstGeom>
              <a:solidFill>
                <a:srgbClr val="7ED3D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:FindBankOrCardCommand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E506B4A-A7FE-E348-B471-468989411481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1900868" y="327761"/>
                <a:ext cx="0" cy="332225"/>
              </a:xfrm>
              <a:prstGeom prst="line">
                <a:avLst/>
              </a:prstGeom>
              <a:ln>
                <a:solidFill>
                  <a:srgbClr val="7ED3D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D02BD9C-DB2D-B24F-8956-4D7074ADE8C6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V="1">
                <a:off x="1900868" y="6360369"/>
                <a:ext cx="1733" cy="168028"/>
              </a:xfrm>
              <a:prstGeom prst="line">
                <a:avLst/>
              </a:prstGeom>
              <a:ln>
                <a:solidFill>
                  <a:srgbClr val="7ED3D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A0EC48-2112-4D4F-BCC9-4B9C2BC754F5}"/>
                  </a:ext>
                </a:extLst>
              </p:cNvPr>
              <p:cNvSpPr txBox="1"/>
              <p:nvPr/>
            </p:nvSpPr>
            <p:spPr>
              <a:xfrm>
                <a:off x="7322781" y="69770"/>
                <a:ext cx="769632" cy="2676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:Bank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7887C0E-3AE8-3740-8A4C-3189D3F76428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7694786" y="275908"/>
                <a:ext cx="100" cy="16580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948FFC-D0D5-C94E-8349-ED65340368A2}"/>
                  </a:ext>
                </a:extLst>
              </p:cNvPr>
              <p:cNvSpPr txBox="1"/>
              <p:nvPr/>
            </p:nvSpPr>
            <p:spPr>
              <a:xfrm>
                <a:off x="9215565" y="60516"/>
                <a:ext cx="976773" cy="262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:Ui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55E11C-E256-D440-BC0F-CBAB951F442D}"/>
                  </a:ext>
                </a:extLst>
              </p:cNvPr>
              <p:cNvCxnSpPr>
                <a:cxnSpLocks/>
                <a:stCxn id="42" idx="2"/>
                <a:endCxn id="207" idx="0"/>
              </p:cNvCxnSpPr>
              <p:nvPr/>
            </p:nvCxnSpPr>
            <p:spPr>
              <a:xfrm>
                <a:off x="9703952" y="323316"/>
                <a:ext cx="4100" cy="3056657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30E70FE-9F5B-3542-89A7-E4F2F45FDFE9}"/>
                  </a:ext>
                </a:extLst>
              </p:cNvPr>
              <p:cNvCxnSpPr>
                <a:cxnSpLocks/>
                <a:stCxn id="222" idx="2"/>
              </p:cNvCxnSpPr>
              <p:nvPr/>
            </p:nvCxnSpPr>
            <p:spPr>
              <a:xfrm>
                <a:off x="9704605" y="6294379"/>
                <a:ext cx="0" cy="547889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58EF2C-DAFD-7D48-81B5-292B4FFBE07F}"/>
                  </a:ext>
                </a:extLst>
              </p:cNvPr>
              <p:cNvSpPr txBox="1"/>
              <p:nvPr/>
            </p:nvSpPr>
            <p:spPr>
              <a:xfrm>
                <a:off x="1980272" y="386915"/>
                <a:ext cx="18756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findBankOrCard</a:t>
                </a:r>
                <a:b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(name, type, ui)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59A7E5E-1700-E34C-958E-B34F612C3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5940" y="775308"/>
                <a:ext cx="1842534" cy="1"/>
              </a:xfrm>
              <a:prstGeom prst="straightConnector1">
                <a:avLst/>
              </a:prstGeom>
              <a:ln>
                <a:solidFill>
                  <a:srgbClr val="7ED3D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63F1EF-794C-3245-9485-06C04F3483CA}"/>
                  </a:ext>
                </a:extLst>
              </p:cNvPr>
              <p:cNvSpPr txBox="1"/>
              <p:nvPr/>
            </p:nvSpPr>
            <p:spPr>
              <a:xfrm>
                <a:off x="3899129" y="398654"/>
                <a:ext cx="17203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findBankAccount(name, 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type, ui)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DBF874-D361-3746-B936-CF6E27D5A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499" y="826557"/>
                <a:ext cx="1719032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89E9D40-208D-494D-A6FE-73C61D27184C}"/>
                  </a:ext>
                </a:extLst>
              </p:cNvPr>
              <p:cNvGrpSpPr/>
              <p:nvPr/>
            </p:nvGrpSpPr>
            <p:grpSpPr>
              <a:xfrm>
                <a:off x="5154387" y="913843"/>
                <a:ext cx="2980488" cy="1448026"/>
                <a:chOff x="5052624" y="1057279"/>
                <a:chExt cx="6726772" cy="4969164"/>
              </a:xfrm>
            </p:grpSpPr>
            <p:sp>
              <p:nvSpPr>
                <p:cNvPr id="67" name="Snip and Round Single Corner of Rectangle 66">
                  <a:extLst>
                    <a:ext uri="{FF2B5EF4-FFF2-40B4-BE49-F238E27FC236}">
                      <a16:creationId xmlns:a16="http://schemas.microsoft.com/office/drawing/2014/main" id="{1FB00F68-1EBD-214A-A1AE-40F7F7D7ADEA}"/>
                    </a:ext>
                  </a:extLst>
                </p:cNvPr>
                <p:cNvSpPr/>
                <p:nvPr/>
              </p:nvSpPr>
              <p:spPr>
                <a:xfrm rot="10800000" flipH="1">
                  <a:off x="5053312" y="1086181"/>
                  <a:ext cx="866214" cy="749538"/>
                </a:xfrm>
                <a:prstGeom prst="snipRoundRect">
                  <a:avLst>
                    <a:gd name="adj1" fmla="val 0"/>
                    <a:gd name="adj2" fmla="val 16667"/>
                  </a:avLst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AE504E7-A652-5D49-9F69-CF526378D88F}"/>
                    </a:ext>
                  </a:extLst>
                </p:cNvPr>
                <p:cNvSpPr/>
                <p:nvPr/>
              </p:nvSpPr>
              <p:spPr>
                <a:xfrm>
                  <a:off x="5052624" y="1057279"/>
                  <a:ext cx="6726772" cy="4969164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B9B64D-7037-084F-8756-681779B190A2}"/>
                  </a:ext>
                </a:extLst>
              </p:cNvPr>
              <p:cNvSpPr txBox="1"/>
              <p:nvPr/>
            </p:nvSpPr>
            <p:spPr>
              <a:xfrm>
                <a:off x="5763640" y="870651"/>
                <a:ext cx="1569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[until end of Bank List]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33438C-88C9-CD4A-8A6E-EDE92701907E}"/>
                  </a:ext>
                </a:extLst>
              </p:cNvPr>
              <p:cNvSpPr txBox="1"/>
              <p:nvPr/>
            </p:nvSpPr>
            <p:spPr>
              <a:xfrm>
                <a:off x="6229695" y="1742446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getType()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95A5C56-98BB-8440-8D6B-38EB7A2FD7E1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5826697" y="2113966"/>
                <a:ext cx="186818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956095-73BB-F547-A77B-F0B8C373C9D2}"/>
                  </a:ext>
                </a:extLst>
              </p:cNvPr>
              <p:cNvSpPr/>
              <p:nvPr/>
            </p:nvSpPr>
            <p:spPr>
              <a:xfrm>
                <a:off x="7634626" y="1933966"/>
                <a:ext cx="12052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5F2FFD-FCAB-7B41-AE82-51D00069C97B}"/>
                  </a:ext>
                </a:extLst>
              </p:cNvPr>
              <p:cNvCxnSpPr>
                <a:cxnSpLocks/>
                <a:stCxn id="28" idx="2"/>
                <a:endCxn id="101" idx="0"/>
              </p:cNvCxnSpPr>
              <p:nvPr/>
            </p:nvCxnSpPr>
            <p:spPr>
              <a:xfrm>
                <a:off x="7694886" y="2113966"/>
                <a:ext cx="11458" cy="215137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F7FC985-1706-0B4A-8B2D-F3633D5FC5E0}"/>
                  </a:ext>
                </a:extLst>
              </p:cNvPr>
              <p:cNvGrpSpPr/>
              <p:nvPr/>
            </p:nvGrpSpPr>
            <p:grpSpPr>
              <a:xfrm>
                <a:off x="5151382" y="2410175"/>
                <a:ext cx="5040956" cy="3280140"/>
                <a:chOff x="5011833" y="-1339170"/>
                <a:chExt cx="11377116" cy="11256397"/>
              </a:xfrm>
            </p:grpSpPr>
            <p:sp>
              <p:nvSpPr>
                <p:cNvPr id="94" name="Snip and Round Single Corner of Rectangle 93">
                  <a:extLst>
                    <a:ext uri="{FF2B5EF4-FFF2-40B4-BE49-F238E27FC236}">
                      <a16:creationId xmlns:a16="http://schemas.microsoft.com/office/drawing/2014/main" id="{4DA57A6B-4C51-E344-A016-970FE00A5AE5}"/>
                    </a:ext>
                  </a:extLst>
                </p:cNvPr>
                <p:cNvSpPr/>
                <p:nvPr/>
              </p:nvSpPr>
              <p:spPr>
                <a:xfrm rot="10800000" flipH="1">
                  <a:off x="5011833" y="-1339170"/>
                  <a:ext cx="866214" cy="749538"/>
                </a:xfrm>
                <a:prstGeom prst="snipRoundRect">
                  <a:avLst>
                    <a:gd name="adj1" fmla="val 0"/>
                    <a:gd name="adj2" fmla="val 16667"/>
                  </a:avLst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4EC992D-5D95-FE48-BA10-D2BEBB9F0EB5}"/>
                    </a:ext>
                  </a:extLst>
                </p:cNvPr>
                <p:cNvSpPr/>
                <p:nvPr/>
              </p:nvSpPr>
              <p:spPr>
                <a:xfrm>
                  <a:off x="5018615" y="-1335265"/>
                  <a:ext cx="11370334" cy="11252492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3F34C0-1AD9-094E-87B6-8B2BE5947A9F}"/>
                  </a:ext>
                </a:extLst>
              </p:cNvPr>
              <p:cNvSpPr txBox="1"/>
              <p:nvPr/>
            </p:nvSpPr>
            <p:spPr>
              <a:xfrm>
                <a:off x="5816939" y="2397207"/>
                <a:ext cx="16818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[until all saving account 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found is listed]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A297E23-56E9-8743-BCE5-400A692D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1870" y="4266000"/>
                <a:ext cx="1835999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0F4C61C-E8CB-5A4A-BEB6-F6C8C55C8BEA}"/>
                  </a:ext>
                </a:extLst>
              </p:cNvPr>
              <p:cNvSpPr txBox="1"/>
              <p:nvPr/>
            </p:nvSpPr>
            <p:spPr>
              <a:xfrm>
                <a:off x="6326171" y="4023883"/>
                <a:ext cx="11576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getBankDetail()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4E80EAA-B168-6B4D-B13B-61A4953637DD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 flipH="1">
                <a:off x="5890600" y="4734571"/>
                <a:ext cx="1751476" cy="4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AFE0CDF-4FA4-5543-BD08-485D60740FC9}"/>
                  </a:ext>
                </a:extLst>
              </p:cNvPr>
              <p:cNvSpPr/>
              <p:nvPr/>
            </p:nvSpPr>
            <p:spPr>
              <a:xfrm>
                <a:off x="7649695" y="4265336"/>
                <a:ext cx="113298" cy="473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CBBE9B-02D3-F641-AA6F-2A3C7730DB98}"/>
                  </a:ext>
                </a:extLst>
              </p:cNvPr>
              <p:cNvSpPr txBox="1"/>
              <p:nvPr/>
            </p:nvSpPr>
            <p:spPr>
              <a:xfrm>
                <a:off x="6392586" y="189473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8EDC2C-7F81-2440-A9B8-42E89DBA2ED0}"/>
                  </a:ext>
                </a:extLst>
              </p:cNvPr>
              <p:cNvSpPr txBox="1"/>
              <p:nvPr/>
            </p:nvSpPr>
            <p:spPr>
              <a:xfrm>
                <a:off x="6330783" y="4499855"/>
                <a:ext cx="9236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bankDetails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F45A169-8499-584E-B20D-407376AC8A54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>
                <a:off x="7706344" y="4739099"/>
                <a:ext cx="0" cy="2109381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B641C74-C5BF-284A-89A4-EABF3EE9B446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5756776" y="6400013"/>
                <a:ext cx="0" cy="430404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9124CC7-EE9E-BD42-ABBB-B5BEC9BC3B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1601" y="6484736"/>
                <a:ext cx="2015" cy="217937"/>
              </a:xfrm>
              <a:prstGeom prst="line">
                <a:avLst/>
              </a:prstGeom>
              <a:ln>
                <a:solidFill>
                  <a:srgbClr val="7ED3D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3174C2-D040-7C4B-87A2-55D7AFC04335}"/>
                  </a:ext>
                </a:extLst>
              </p:cNvPr>
              <p:cNvSpPr/>
              <p:nvPr/>
            </p:nvSpPr>
            <p:spPr>
              <a:xfrm>
                <a:off x="9642751" y="5082593"/>
                <a:ext cx="122400" cy="18087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630A40-2F95-8347-B1B8-BF43D5822E28}"/>
                  </a:ext>
                </a:extLst>
              </p:cNvPr>
              <p:cNvSpPr/>
              <p:nvPr/>
            </p:nvSpPr>
            <p:spPr>
              <a:xfrm>
                <a:off x="1835796" y="659986"/>
                <a:ext cx="130144" cy="5868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ED3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BD0E0D0-8E59-6049-B9BC-A16AE2843019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3867953" y="6471083"/>
                <a:ext cx="5408" cy="37739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A498938-98CF-6948-805A-442FF48C5EAA}"/>
                  </a:ext>
                </a:extLst>
              </p:cNvPr>
              <p:cNvSpPr txBox="1"/>
              <p:nvPr/>
            </p:nvSpPr>
            <p:spPr>
              <a:xfrm>
                <a:off x="1763442" y="6538029"/>
                <a:ext cx="27603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7ED3D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E258F8F-69D3-441F-BF94-C1BDA0DE53D6}"/>
                  </a:ext>
                </a:extLst>
              </p:cNvPr>
              <p:cNvSpPr/>
              <p:nvPr/>
            </p:nvSpPr>
            <p:spPr>
              <a:xfrm>
                <a:off x="7632934" y="1353968"/>
                <a:ext cx="12052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0049F46-81FB-4D74-B600-7C701316B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697" y="1350692"/>
                <a:ext cx="1804362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68FAC5-C508-436C-BDAB-BD8FC381D2D2}"/>
                  </a:ext>
                </a:extLst>
              </p:cNvPr>
              <p:cNvSpPr txBox="1"/>
              <p:nvPr/>
            </p:nvSpPr>
            <p:spPr>
              <a:xfrm>
                <a:off x="6127802" y="1144089"/>
                <a:ext cx="13596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getAccountName()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B4E1E96-EBDE-419C-AC2C-0D6ED1CD3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0300" y="1527899"/>
                <a:ext cx="1893016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78E42D-DA82-422C-ACB1-A0DBA8FA5236}"/>
                  </a:ext>
                </a:extLst>
              </p:cNvPr>
              <p:cNvSpPr txBox="1"/>
              <p:nvPr/>
            </p:nvSpPr>
            <p:spPr>
              <a:xfrm>
                <a:off x="6401016" y="1320466"/>
                <a:ext cx="5373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9E86990-6502-40F2-9961-9D716283F70B}"/>
                  </a:ext>
                </a:extLst>
              </p:cNvPr>
              <p:cNvSpPr txBox="1"/>
              <p:nvPr/>
            </p:nvSpPr>
            <p:spPr>
              <a:xfrm>
                <a:off x="5933685" y="2984975"/>
                <a:ext cx="17571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printOneHeader(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index,ui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8D9E277B-3BDD-4C57-AB2A-1934C279F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509" y="3376317"/>
                <a:ext cx="378000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D6807B97-1BC4-4D69-8BA7-7167458D5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5485" y="3533780"/>
                <a:ext cx="381256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0731D6C-42EA-4544-9A50-D59EAF486B81}"/>
                  </a:ext>
                </a:extLst>
              </p:cNvPr>
              <p:cNvSpPr txBox="1"/>
              <p:nvPr/>
            </p:nvSpPr>
            <p:spPr>
              <a:xfrm>
                <a:off x="7819514" y="3161312"/>
                <a:ext cx="1337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printBankHeader()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8F27772C-2D2D-4ADB-8AF5-11711AEB0075}"/>
                  </a:ext>
                </a:extLst>
              </p:cNvPr>
              <p:cNvSpPr txBox="1"/>
              <p:nvPr/>
            </p:nvSpPr>
            <p:spPr>
              <a:xfrm>
                <a:off x="6072970" y="3567603"/>
                <a:ext cx="15087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printOneBank(index, 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bank, isMultiple, ui)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E33058F-F1D8-4E59-8AF8-78B4A76DACF9}"/>
                  </a:ext>
                </a:extLst>
              </p:cNvPr>
              <p:cNvSpPr/>
              <p:nvPr/>
            </p:nvSpPr>
            <p:spPr>
              <a:xfrm>
                <a:off x="9646852" y="3379973"/>
                <a:ext cx="122400" cy="15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390E266-CCD4-453C-9EE2-53366D26008A}"/>
                  </a:ext>
                </a:extLst>
              </p:cNvPr>
              <p:cNvSpPr/>
              <p:nvPr/>
            </p:nvSpPr>
            <p:spPr>
              <a:xfrm>
                <a:off x="7770589" y="4674296"/>
                <a:ext cx="177055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printSaving(index, name, </a:t>
                </a:r>
              </a:p>
              <a:p>
                <a:r>
                  <a:rPr lang="en-SG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type, amount, income)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BBDF045B-7E19-424F-A24D-36EF67799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600" y="5088817"/>
                <a:ext cx="375215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3DAD2770-2CF2-4A8E-91F2-94D255F1B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0601" y="5262561"/>
                <a:ext cx="381335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1DB19CA-3C1A-4932-B734-417C0C2490E2}"/>
                  </a:ext>
                </a:extLst>
              </p:cNvPr>
              <p:cNvSpPr/>
              <p:nvPr/>
            </p:nvSpPr>
            <p:spPr>
              <a:xfrm>
                <a:off x="9644059" y="5970379"/>
                <a:ext cx="121092" cy="324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2255E55-FAE4-49FC-B6D4-437F2556BBD5}"/>
                  </a:ext>
                </a:extLst>
              </p:cNvPr>
              <p:cNvSpPr txBox="1"/>
              <p:nvPr/>
            </p:nvSpPr>
            <p:spPr>
              <a:xfrm>
                <a:off x="6267254" y="5755019"/>
                <a:ext cx="9925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printDivider()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35889734-90C9-47DD-B20E-2B92AF7F54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6600" y="6400013"/>
                <a:ext cx="1804277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E803743-EAE1-4D85-A592-97DE25941240}"/>
                  </a:ext>
                </a:extLst>
              </p:cNvPr>
              <p:cNvCxnSpPr>
                <a:cxnSpLocks/>
                <a:stCxn id="45" idx="2"/>
                <a:endCxn id="222" idx="0"/>
              </p:cNvCxnSpPr>
              <p:nvPr/>
            </p:nvCxnSpPr>
            <p:spPr>
              <a:xfrm>
                <a:off x="9703951" y="5263463"/>
                <a:ext cx="654" cy="706916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133900D-3991-479D-B46A-FE1D8FF2DB96}"/>
                  </a:ext>
                </a:extLst>
              </p:cNvPr>
              <p:cNvCxnSpPr>
                <a:cxnSpLocks/>
                <a:stCxn id="207" idx="2"/>
                <a:endCxn id="45" idx="0"/>
              </p:cNvCxnSpPr>
              <p:nvPr/>
            </p:nvCxnSpPr>
            <p:spPr>
              <a:xfrm flipH="1">
                <a:off x="9703951" y="3531638"/>
                <a:ext cx="4101" cy="1550955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33C4F56-FA02-C743-836D-30D34A7C53ED}"/>
                  </a:ext>
                </a:extLst>
              </p:cNvPr>
              <p:cNvSpPr/>
              <p:nvPr/>
            </p:nvSpPr>
            <p:spPr>
              <a:xfrm>
                <a:off x="446058" y="546410"/>
                <a:ext cx="130145" cy="62846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867A34D-EA99-0442-9A68-521331979222}"/>
                  </a:ext>
                </a:extLst>
              </p:cNvPr>
              <p:cNvSpPr txBox="1"/>
              <p:nvPr/>
            </p:nvSpPr>
            <p:spPr>
              <a:xfrm>
                <a:off x="152028" y="64029"/>
                <a:ext cx="715337" cy="2637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3BC55A-732F-A841-BFF1-9FF2A6785AC2}"/>
                  </a:ext>
                </a:extLst>
              </p:cNvPr>
              <p:cNvSpPr txBox="1"/>
              <p:nvPr/>
            </p:nvSpPr>
            <p:spPr>
              <a:xfrm>
                <a:off x="880240" y="6312517"/>
                <a:ext cx="516980" cy="263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C0CEA19-E565-A64D-9C0A-08B341DF0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44" y="6528412"/>
                <a:ext cx="126031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8B1041-AFCD-1F4D-9E62-BAE83A4575A8}"/>
                  </a:ext>
                </a:extLst>
              </p:cNvPr>
              <p:cNvSpPr txBox="1"/>
              <p:nvPr/>
            </p:nvSpPr>
            <p:spPr>
              <a:xfrm>
                <a:off x="548951" y="457609"/>
                <a:ext cx="1328427" cy="2628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execute(profile,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A12895E-27D9-0B4C-9EA4-A238491C1DA1}"/>
                  </a:ext>
                </a:extLst>
              </p:cNvPr>
              <p:cNvCxnSpPr>
                <a:cxnSpLocks/>
                <a:stCxn id="85" idx="2"/>
                <a:endCxn id="84" idx="0"/>
              </p:cNvCxnSpPr>
              <p:nvPr/>
            </p:nvCxnSpPr>
            <p:spPr>
              <a:xfrm>
                <a:off x="509697" y="327761"/>
                <a:ext cx="1434" cy="21864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FC718ACC-6A64-0E44-80C1-DA79C1F0D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203" y="673211"/>
                <a:ext cx="125300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92114C6-6BB3-CD46-938D-3590628EF378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5834767" y="3660325"/>
                <a:ext cx="156600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13E9F94-A4D4-A249-B22B-BBBEECB6A408}"/>
                  </a:ext>
                </a:extLst>
              </p:cNvPr>
              <p:cNvSpPr/>
              <p:nvPr/>
            </p:nvSpPr>
            <p:spPr>
              <a:xfrm>
                <a:off x="5774049" y="3251288"/>
                <a:ext cx="121436" cy="4090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1" name="Curved Connector 120">
                <a:extLst>
                  <a:ext uri="{FF2B5EF4-FFF2-40B4-BE49-F238E27FC236}">
                    <a16:creationId xmlns:a16="http://schemas.microsoft.com/office/drawing/2014/main" id="{7CC40D34-5899-9C41-A6B8-D0D206D9ECD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832201" y="3662960"/>
                <a:ext cx="152082" cy="86539"/>
              </a:xfrm>
              <a:prstGeom prst="curvedConnector3">
                <a:avLst>
                  <a:gd name="adj1" fmla="val -26108"/>
                </a:avLst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E89DCD4-0F4D-DB46-B59E-4684082D197D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>
                <a:off x="5833951" y="5364843"/>
                <a:ext cx="152531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977B2E-11D1-F242-93E8-92B5A061C46E}"/>
                  </a:ext>
                </a:extLst>
              </p:cNvPr>
              <p:cNvSpPr/>
              <p:nvPr/>
            </p:nvSpPr>
            <p:spPr>
              <a:xfrm>
                <a:off x="5777302" y="4113355"/>
                <a:ext cx="113298" cy="1251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5" name="Curved Connector 124">
                <a:extLst>
                  <a:ext uri="{FF2B5EF4-FFF2-40B4-BE49-F238E27FC236}">
                    <a16:creationId xmlns:a16="http://schemas.microsoft.com/office/drawing/2014/main" id="{A3702174-DF1D-0C44-8BD7-40DE51178D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826698" y="5367476"/>
                <a:ext cx="160419" cy="83167"/>
              </a:xfrm>
              <a:prstGeom prst="curvedConnector3">
                <a:avLst>
                  <a:gd name="adj1" fmla="val -14937"/>
                </a:avLst>
              </a:prstGeom>
              <a:ln>
                <a:solidFill>
                  <a:schemeClr val="tx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0D1E685-BA3E-3242-B041-095AD66A4B58}"/>
                </a:ext>
              </a:extLst>
            </p:cNvPr>
            <p:cNvSpPr/>
            <p:nvPr/>
          </p:nvSpPr>
          <p:spPr>
            <a:xfrm>
              <a:off x="1075845" y="396435"/>
              <a:ext cx="10337826" cy="639792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ABBCF4F-B87F-6B41-AC85-5818D68316F6}"/>
              </a:ext>
            </a:extLst>
          </p:cNvPr>
          <p:cNvSpPr txBox="1"/>
          <p:nvPr/>
        </p:nvSpPr>
        <p:spPr>
          <a:xfrm>
            <a:off x="6201547" y="911597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7DF5D2-8A3B-C74C-8B76-01BFA54AACFD}"/>
              </a:ext>
            </a:extLst>
          </p:cNvPr>
          <p:cNvSpPr txBox="1"/>
          <p:nvPr/>
        </p:nvSpPr>
        <p:spPr>
          <a:xfrm>
            <a:off x="6203667" y="2400570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07CE2A-F272-0647-A94A-927725243C1B}"/>
              </a:ext>
            </a:extLst>
          </p:cNvPr>
          <p:cNvCxnSpPr/>
          <p:nvPr/>
        </p:nvCxnSpPr>
        <p:spPr>
          <a:xfrm>
            <a:off x="11413671" y="396435"/>
            <a:ext cx="0" cy="63979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17</cp:revision>
  <dcterms:created xsi:type="dcterms:W3CDTF">2019-10-07T10:28:10Z</dcterms:created>
  <dcterms:modified xsi:type="dcterms:W3CDTF">2019-11-09T07:02:33Z</dcterms:modified>
</cp:coreProperties>
</file>