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D16-35B8-9D4D-BB18-E1C29A3B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4BD97-EA05-4042-91C3-394E0711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AA11-9994-B643-BAB6-41DBF933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67D4-5BB6-E646-A022-26FA7BD7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AF6E6-3CC8-A74E-A18E-4FE89F60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8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E93-9808-C642-A676-BCB0102D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18DA1-5656-FB4A-9BC7-091A49E73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0BEC-B750-0E4E-92E1-FC6BF671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EE49-81BD-5D4D-B57E-0B0D8F5F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F123-1BED-D446-8B48-068C8324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F6406-A29D-8047-ADE5-C94F8CF9A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3388-AB51-2848-985C-FCC1B0C2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AF9C-2F27-934C-B240-9E62A400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C2AE-E089-1244-8DE4-65275E64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D64A-B2F1-874F-A2A5-42147F1F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BE6B-9E6D-B84C-9CE0-46E1BC0A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5D60-6F4E-4946-8E33-DFF50C99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217E-5DCC-3947-8AC1-51CC5549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D654-FBF6-3B4A-BBC5-46101854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8F97-0306-1348-8AA3-612769B9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222-7844-144C-B7E4-89F4636D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CF0D-A0C1-6348-9E4C-D785A552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F83A-F66A-844E-A5B6-AC3C6F05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4799-240B-0443-BD46-B39D9ED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FFA3-A6E3-EA43-B316-5660009F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275-01A0-B140-B14E-27C204D5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2B35-0877-2141-A842-FB0D0F6CE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C18FF-ACD1-5649-B735-A7242233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488C3-DADA-494D-B469-08112779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4462-9B42-174D-A8BF-81205537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74BA-AE51-F94C-B0E9-FBABCC3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9F31-F2A3-1A49-BC29-3B7ED749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254C-51B2-5546-8904-54A92904F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1830C-A8F2-D944-9D80-7FE66F45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B90D8-1430-304B-B042-C6EFFD0B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FDCA-D9AD-AC46-9929-1DA7459C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3DA1E-A4F8-AC47-8E45-3C78595D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844F3-5FA5-8D49-8B5E-3468154F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5F6D5-0D9B-FD45-B6C9-789EF66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5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02D-EBAA-0D46-A89C-7E2AF6EA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584FF-CAC9-AA41-B851-AC85BBC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01B4A-8642-C94B-9FFF-8B8B8F8A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30ACE-DE87-004B-98AE-E9ECBBDE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B1106-AC14-DB48-A9D3-F992DC50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678DB-3F0A-0B47-8238-BBE12EA4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7059B-C189-B240-9F06-E3E33181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4D02-DC5C-F34F-8128-33761D6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C73B-C240-8842-B905-F837592F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7A503-B7C9-0943-B12B-8F103E29D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9FDD5-FFB2-AE49-923B-294839C0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77F3-156E-0B45-AFD3-82D303A0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E468-D51B-EE46-9E60-D06D3BC0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8C2-4CC2-314A-9C0C-F6E0E8AC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09C75-96E9-4A4C-B029-CAAB40B3B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20AE8-2CCB-644A-BE50-69B57A37B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FACF-6A44-4540-8B4F-BE1E19D3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83340-DD0E-5046-A968-4F08ABF8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D8C2B-AD41-0F4A-AAEF-6DDF97A4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B6CB9-C0A1-1448-BE31-5FE38386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CC67-F52E-5246-85EE-9EB90D577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FF4F-9A3E-5545-81EA-D86AD4453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A5E6-A9E0-3C4B-8245-724848CC6E69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982E-2B51-2748-9A04-DAD2D434C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78A2-757C-524B-9C52-0F9A6ABF8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A6EE-424F-484A-BA97-2B08A5907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F57E9-E9F0-6141-AC75-31916BF20DB5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52" name="Rounded Rectangle 145">
              <a:extLst>
                <a:ext uri="{FF2B5EF4-FFF2-40B4-BE49-F238E27FC236}">
                  <a16:creationId xmlns:a16="http://schemas.microsoft.com/office/drawing/2014/main" id="{3EA8E778-0F87-0741-9C39-FC125D1CA44D}"/>
                </a:ext>
              </a:extLst>
            </p:cNvPr>
            <p:cNvSpPr/>
            <p:nvPr/>
          </p:nvSpPr>
          <p:spPr>
            <a:xfrm>
              <a:off x="1245599" y="1840213"/>
              <a:ext cx="10563167" cy="4007494"/>
            </a:xfrm>
            <a:prstGeom prst="roundRect">
              <a:avLst>
                <a:gd name="adj" fmla="val 43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7029FA-DF5F-2A4B-98A4-428499FC2197}"/>
                </a:ext>
              </a:extLst>
            </p:cNvPr>
            <p:cNvGrpSpPr/>
            <p:nvPr/>
          </p:nvGrpSpPr>
          <p:grpSpPr>
            <a:xfrm>
              <a:off x="383233" y="248117"/>
              <a:ext cx="11425533" cy="6282078"/>
              <a:chOff x="383233" y="248117"/>
              <a:chExt cx="11425533" cy="6282078"/>
            </a:xfrm>
          </p:grpSpPr>
          <p:sp>
            <p:nvSpPr>
              <p:cNvPr id="29" name="Rounded Rectangle 145">
                <a:extLst>
                  <a:ext uri="{FF2B5EF4-FFF2-40B4-BE49-F238E27FC236}">
                    <a16:creationId xmlns:a16="http://schemas.microsoft.com/office/drawing/2014/main" id="{CD8DE264-6E3E-5846-AF19-3E60F8373617}"/>
                  </a:ext>
                </a:extLst>
              </p:cNvPr>
              <p:cNvSpPr/>
              <p:nvPr/>
            </p:nvSpPr>
            <p:spPr>
              <a:xfrm>
                <a:off x="1245599" y="283939"/>
                <a:ext cx="10563167" cy="1367932"/>
              </a:xfrm>
              <a:prstGeom prst="roundRect">
                <a:avLst>
                  <a:gd name="adj" fmla="val 436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ounded Rectangle 14">
                <a:extLst>
                  <a:ext uri="{FF2B5EF4-FFF2-40B4-BE49-F238E27FC236}">
                    <a16:creationId xmlns:a16="http://schemas.microsoft.com/office/drawing/2014/main" id="{6CBF0596-4ACD-2A45-9A4B-4FE9ABC645E1}"/>
                  </a:ext>
                </a:extLst>
              </p:cNvPr>
              <p:cNvSpPr/>
              <p:nvPr/>
            </p:nvSpPr>
            <p:spPr>
              <a:xfrm>
                <a:off x="5605931" y="634047"/>
                <a:ext cx="1982688" cy="376683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{abstract}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Command</a:t>
                </a:r>
              </a:p>
            </p:txBody>
          </p:sp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E2948966-4C6B-1E4D-890F-3A3762C4B76C}"/>
                  </a:ext>
                </a:extLst>
              </p:cNvPr>
              <p:cNvSpPr/>
              <p:nvPr/>
            </p:nvSpPr>
            <p:spPr>
              <a:xfrm>
                <a:off x="2043340" y="3228761"/>
                <a:ext cx="1982688" cy="36933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AddBondCommand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ounded Rectangle 14">
                <a:extLst>
                  <a:ext uri="{FF2B5EF4-FFF2-40B4-BE49-F238E27FC236}">
                    <a16:creationId xmlns:a16="http://schemas.microsoft.com/office/drawing/2014/main" id="{C206F8FD-253E-5745-A14E-0CE4E57C4F39}"/>
                  </a:ext>
                </a:extLst>
              </p:cNvPr>
              <p:cNvSpPr/>
              <p:nvPr/>
            </p:nvSpPr>
            <p:spPr>
              <a:xfrm>
                <a:off x="4430940" y="3200323"/>
                <a:ext cx="1982688" cy="36933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DeleteBondCommand</a:t>
                </a:r>
                <a:endPara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14">
                <a:extLst>
                  <a:ext uri="{FF2B5EF4-FFF2-40B4-BE49-F238E27FC236}">
                    <a16:creationId xmlns:a16="http://schemas.microsoft.com/office/drawing/2014/main" id="{4184ADD4-AD28-F44C-993C-B0B867146FF5}"/>
                  </a:ext>
                </a:extLst>
              </p:cNvPr>
              <p:cNvSpPr/>
              <p:nvPr/>
            </p:nvSpPr>
            <p:spPr>
              <a:xfrm>
                <a:off x="6777900" y="3196982"/>
                <a:ext cx="1982688" cy="36933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EditBondCommand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ounded Rectangle 14">
                <a:extLst>
                  <a:ext uri="{FF2B5EF4-FFF2-40B4-BE49-F238E27FC236}">
                    <a16:creationId xmlns:a16="http://schemas.microsoft.com/office/drawing/2014/main" id="{65065249-AF95-804F-850C-AFA23CA0E24C}"/>
                  </a:ext>
                </a:extLst>
              </p:cNvPr>
              <p:cNvSpPr/>
              <p:nvPr/>
            </p:nvSpPr>
            <p:spPr>
              <a:xfrm>
                <a:off x="9246780" y="3196790"/>
                <a:ext cx="1982688" cy="36933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ListBondCommand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F22118-22F8-724B-A608-C6B8DA5B7B92}"/>
                  </a:ext>
                </a:extLst>
              </p:cNvPr>
              <p:cNvSpPr txBox="1"/>
              <p:nvPr/>
            </p:nvSpPr>
            <p:spPr>
              <a:xfrm>
                <a:off x="1303421" y="248117"/>
                <a:ext cx="1760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Logic, Command</a:t>
                </a:r>
              </a:p>
            </p:txBody>
          </p:sp>
          <p:sp>
            <p:nvSpPr>
              <p:cNvPr id="36" name="Rounded Rectangle 144">
                <a:extLst>
                  <a:ext uri="{FF2B5EF4-FFF2-40B4-BE49-F238E27FC236}">
                    <a16:creationId xmlns:a16="http://schemas.microsoft.com/office/drawing/2014/main" id="{41BF781B-F52B-DB4E-A877-76FA6702C5D1}"/>
                  </a:ext>
                </a:extLst>
              </p:cNvPr>
              <p:cNvSpPr/>
              <p:nvPr/>
            </p:nvSpPr>
            <p:spPr>
              <a:xfrm>
                <a:off x="1303421" y="6000533"/>
                <a:ext cx="10483775" cy="5296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</a:p>
            </p:txBody>
          </p:sp>
          <p:sp>
            <p:nvSpPr>
              <p:cNvPr id="37" name="Rounded Rectangle 12">
                <a:extLst>
                  <a:ext uri="{FF2B5EF4-FFF2-40B4-BE49-F238E27FC236}">
                    <a16:creationId xmlns:a16="http://schemas.microsoft.com/office/drawing/2014/main" id="{E5377B7D-C22D-2E40-A755-9F7F3BC78A31}"/>
                  </a:ext>
                </a:extLst>
              </p:cNvPr>
              <p:cNvSpPr/>
              <p:nvPr/>
            </p:nvSpPr>
            <p:spPr>
              <a:xfrm rot="16200000">
                <a:off x="-2045605" y="2712777"/>
                <a:ext cx="5568378" cy="7107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</a:p>
            </p:txBody>
          </p:sp>
          <p:sp>
            <p:nvSpPr>
              <p:cNvPr id="38" name="Triangle 55">
                <a:extLst>
                  <a:ext uri="{FF2B5EF4-FFF2-40B4-BE49-F238E27FC236}">
                    <a16:creationId xmlns:a16="http://schemas.microsoft.com/office/drawing/2014/main" id="{1E3AEC06-C64E-8345-AC0E-AB094641A76C}"/>
                  </a:ext>
                </a:extLst>
              </p:cNvPr>
              <p:cNvSpPr/>
              <p:nvPr/>
            </p:nvSpPr>
            <p:spPr>
              <a:xfrm>
                <a:off x="6478122" y="1010293"/>
                <a:ext cx="238306" cy="98868"/>
              </a:xfrm>
              <a:prstGeom prst="triangl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24AA3D3-2D04-7943-8AF2-8722267C8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4684" y="2247003"/>
                <a:ext cx="720344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57307-F154-6645-B82A-198B18B4C7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7275" y="1109162"/>
                <a:ext cx="0" cy="114530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0E67CA6-1F6E-4C4E-B1F0-DC97BF2534BB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3034684" y="2254471"/>
                <a:ext cx="0" cy="97429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8990E98-5276-AE46-8A23-5A0409C5E1B3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V="1">
                <a:off x="5422284" y="2254471"/>
                <a:ext cx="0" cy="94585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C2441B4-97EE-4B40-B24F-77AE98CDEF5A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V="1">
                <a:off x="7769244" y="2247004"/>
                <a:ext cx="0" cy="949978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9720286-055F-6948-A758-2A03763E2AE9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V="1">
                <a:off x="10238124" y="2247004"/>
                <a:ext cx="0" cy="94978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9B81AA1-CF3A-1641-AAC4-E1166A45A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4684" y="4610997"/>
                <a:ext cx="720344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AF72D7-81E7-8847-B10A-370694C0F4B2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>
                <a:off x="3034684" y="3598093"/>
                <a:ext cx="0" cy="101290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7FD09C4-C623-9C49-B837-5E68A66FF6D9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V="1">
                <a:off x="5422284" y="3569655"/>
                <a:ext cx="0" cy="104134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5C6EF9F-8A38-BA46-BEDC-DB2EFDBD61A7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V="1">
                <a:off x="7769244" y="3566314"/>
                <a:ext cx="0" cy="104468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7CFF55-5B6E-2145-A004-893AD782D6D3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H="1" flipV="1">
                <a:off x="10238124" y="3566123"/>
                <a:ext cx="0" cy="104487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55CC0FB-3B01-484B-9A60-0F7934C197EF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6545309" y="4610996"/>
                <a:ext cx="0" cy="1389537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FCE11D9-EA26-E34E-86F3-CB5414575F4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1093936" y="822389"/>
                <a:ext cx="4511995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312A61-2736-9D48-A376-CAAA476CADF6}"/>
                </a:ext>
              </a:extLst>
            </p:cNvPr>
            <p:cNvSpPr/>
            <p:nvPr/>
          </p:nvSpPr>
          <p:spPr>
            <a:xfrm>
              <a:off x="1303421" y="1885138"/>
              <a:ext cx="3198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Logic, Command, Bond Package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776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6</cp:revision>
  <dcterms:created xsi:type="dcterms:W3CDTF">2019-10-22T14:27:17Z</dcterms:created>
  <dcterms:modified xsi:type="dcterms:W3CDTF">2019-11-09T06:03:45Z</dcterms:modified>
</cp:coreProperties>
</file>