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46"/>
  </p:normalViewPr>
  <p:slideViewPr>
    <p:cSldViewPr snapToGrid="0" snapToObjects="1">
      <p:cViewPr varScale="1">
        <p:scale>
          <a:sx n="114" d="100"/>
          <a:sy n="11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74D5-63B3-5C4D-970D-96CA443A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45E5-708E-B140-B46C-2D438484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D001-18D4-034E-90F2-2FDDCB9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C20A-2241-2145-928D-7249D66A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8E1-47BA-9E46-8298-95AF3DA1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8FD1-82D2-BD4F-9ADB-86090F98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340E-D333-6E40-8B8E-3673709F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63B6-2DEA-EE4A-A70D-19F8A7B1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DD29-4D3A-F84F-A152-B6D2A124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68A7-A8DE-5843-B370-9322DC6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47566-6878-1B4D-B589-0FAAAE655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F67E6-0642-D649-B3A9-016FA22D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79F6-3F01-034C-BDD5-E3B18707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2FB0-A309-4549-8455-C0361F13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6139-6474-524D-8125-512B4542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FA3B-069A-454F-B4B1-DC8D78A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CDAF-B955-C041-AE9C-752047E7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B890-F427-084B-A2EA-1C53E10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5FF6-E385-5343-A395-66A97325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F9EE-E5E7-5F4E-A9A1-7C5536E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E6D-6341-C145-BEF8-5D74A76A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D73F-DD91-D14A-9527-3A886B69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873-C105-1542-889D-061B8B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7D75-CDD8-114B-AD68-081C1B85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F7CB-91E2-A44C-8162-50CC269C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9DEA-F344-6448-98B0-F4313145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E66A-EB1E-1948-A265-E70E33CCC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A326B-5778-2047-BF7B-DCC683F9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2EA1-CD5C-EC4D-91F4-E7EA7370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F46-337B-1C4C-8E6A-A14B53A5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B284-7784-B546-B34B-7C99DD2F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7F19-9058-8B40-8AD9-377B2260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37EC9-B3FD-1C4B-8772-10084D30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6432-E83F-0148-A193-23A9B8B2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3D3AC-8546-CF49-83BB-705DB692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D1420-BCA7-0A47-B9B2-EA9841B97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C29F9-0BB2-F74B-A291-9958843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107CF-D599-B849-A1EA-4620D3DC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77B4A-20A0-904D-9559-77E4479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D868-55F3-FA49-B91D-F0F80EF7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53777-F280-4746-B0D6-9049C78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3917-4848-D14A-B264-24891A57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0F73-E87F-524F-9379-3E54C2C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E9CC-2FBC-5B49-B60C-C068B73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AF82B-93A7-F540-8524-3923FE0C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B0D2-A1BF-D048-B0AA-CBBAFC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A09A-D520-AE49-B7C6-D7FC3A13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76DA-3ACB-294F-91E7-405EEE43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6B69D-9E31-184F-9480-5251E3C7E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D1709-FF18-1B49-A876-6E9A0C9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0F58-4374-AE48-A32E-CA294FAF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70BD-92E8-CC4A-B4FE-231BBBCE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31F-30E3-D046-81F2-D6B1F33C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1546-4AC7-5A44-A4B4-2F96D6AB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7522C-9D31-C14B-B574-2685396F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5640-676E-B84C-8662-3D6682A8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156E-192A-7D47-B984-88C65214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6D7FA-C574-7741-9550-6D742125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7FFB9-83EB-3C49-BFB1-34C163DC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DDB4-3BF0-5A4E-BB2E-1917ED2A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D053-F9B4-5E4D-B54E-7C34089C4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3991-7FA4-5045-8970-DF40FDC9D0DD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3509-F898-0141-8B63-0F7D08DD1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95A-779B-AB45-ABB2-642AE9134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732F-CDD8-C344-A345-AD67D970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EE7348-A12E-2841-A6FD-B4FA0908846F}"/>
              </a:ext>
            </a:extLst>
          </p:cNvPr>
          <p:cNvGrpSpPr/>
          <p:nvPr/>
        </p:nvGrpSpPr>
        <p:grpSpPr>
          <a:xfrm>
            <a:off x="383233" y="248117"/>
            <a:ext cx="11443657" cy="6339230"/>
            <a:chOff x="383233" y="248117"/>
            <a:chExt cx="11443657" cy="6339230"/>
          </a:xfrm>
        </p:grpSpPr>
        <p:sp>
          <p:nvSpPr>
            <p:cNvPr id="52" name="Rounded Rectangle 145">
              <a:extLst>
                <a:ext uri="{FF2B5EF4-FFF2-40B4-BE49-F238E27FC236}">
                  <a16:creationId xmlns:a16="http://schemas.microsoft.com/office/drawing/2014/main" id="{10DE4ACC-A3CD-0A49-962A-EF3CCF906EA5}"/>
                </a:ext>
              </a:extLst>
            </p:cNvPr>
            <p:cNvSpPr/>
            <p:nvPr/>
          </p:nvSpPr>
          <p:spPr>
            <a:xfrm>
              <a:off x="1263723" y="1994965"/>
              <a:ext cx="10563167" cy="3857351"/>
            </a:xfrm>
            <a:prstGeom prst="roundRect">
              <a:avLst>
                <a:gd name="adj" fmla="val 43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145">
              <a:extLst>
                <a:ext uri="{FF2B5EF4-FFF2-40B4-BE49-F238E27FC236}">
                  <a16:creationId xmlns:a16="http://schemas.microsoft.com/office/drawing/2014/main" id="{B5949FC5-662B-2D4E-A19F-B56B02B7BBD0}"/>
                </a:ext>
              </a:extLst>
            </p:cNvPr>
            <p:cNvSpPr/>
            <p:nvPr/>
          </p:nvSpPr>
          <p:spPr>
            <a:xfrm>
              <a:off x="1245599" y="283939"/>
              <a:ext cx="10563167" cy="1560830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14">
              <a:extLst>
                <a:ext uri="{FF2B5EF4-FFF2-40B4-BE49-F238E27FC236}">
                  <a16:creationId xmlns:a16="http://schemas.microsoft.com/office/drawing/2014/main" id="{38718E69-6700-CA4C-80B1-906387D56298}"/>
                </a:ext>
              </a:extLst>
            </p:cNvPr>
            <p:cNvSpPr/>
            <p:nvPr/>
          </p:nvSpPr>
          <p:spPr>
            <a:xfrm>
              <a:off x="5553965" y="920705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id="{28F4900E-1286-4C44-961E-DB780AA80954}"/>
                </a:ext>
              </a:extLst>
            </p:cNvPr>
            <p:cNvSpPr/>
            <p:nvPr/>
          </p:nvSpPr>
          <p:spPr>
            <a:xfrm>
              <a:off x="1374668" y="3288424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AddGoalsCommand</a:t>
              </a:r>
            </a:p>
          </p:txBody>
        </p:sp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191D3F11-16A2-7241-8755-8EBD57513FDE}"/>
                </a:ext>
              </a:extLst>
            </p:cNvPr>
            <p:cNvSpPr/>
            <p:nvPr/>
          </p:nvSpPr>
          <p:spPr>
            <a:xfrm>
              <a:off x="3762268" y="325998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DeleteGoalsCommand</a:t>
              </a:r>
            </a:p>
          </p:txBody>
        </p:sp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F998E818-5D36-9D48-99DA-859E2EAD97A8}"/>
                </a:ext>
              </a:extLst>
            </p:cNvPr>
            <p:cNvSpPr/>
            <p:nvPr/>
          </p:nvSpPr>
          <p:spPr>
            <a:xfrm>
              <a:off x="7141211" y="3256452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EditGoalsCommand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A0F280DE-2B3B-6B4C-AB87-7DAE701C2B59}"/>
                </a:ext>
              </a:extLst>
            </p:cNvPr>
            <p:cNvSpPr/>
            <p:nvPr/>
          </p:nvSpPr>
          <p:spPr>
            <a:xfrm>
              <a:off x="9610091" y="325626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ListGoalsCommand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FFB697-EE8A-0940-82B6-FCDA0A631055}"/>
                </a:ext>
              </a:extLst>
            </p:cNvPr>
            <p:cNvSpPr txBox="1"/>
            <p:nvPr/>
          </p:nvSpPr>
          <p:spPr>
            <a:xfrm>
              <a:off x="1303421" y="248117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34" name="Rounded Rectangle 144">
              <a:extLst>
                <a:ext uri="{FF2B5EF4-FFF2-40B4-BE49-F238E27FC236}">
                  <a16:creationId xmlns:a16="http://schemas.microsoft.com/office/drawing/2014/main" id="{552668B8-CEE3-1D42-A606-979DC4D76AA4}"/>
                </a:ext>
              </a:extLst>
            </p:cNvPr>
            <p:cNvSpPr/>
            <p:nvPr/>
          </p:nvSpPr>
          <p:spPr>
            <a:xfrm>
              <a:off x="1303421" y="6057685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35" name="Rounded Rectangle 12">
              <a:extLst>
                <a:ext uri="{FF2B5EF4-FFF2-40B4-BE49-F238E27FC236}">
                  <a16:creationId xmlns:a16="http://schemas.microsoft.com/office/drawing/2014/main" id="{CEE792F8-09F0-AE4B-9788-4657D9D886FE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36" name="Triangle 55">
              <a:extLst>
                <a:ext uri="{FF2B5EF4-FFF2-40B4-BE49-F238E27FC236}">
                  <a16:creationId xmlns:a16="http://schemas.microsoft.com/office/drawing/2014/main" id="{844CD58B-E2C6-8341-AFF5-577D0B8791A3}"/>
                </a:ext>
              </a:extLst>
            </p:cNvPr>
            <p:cNvSpPr/>
            <p:nvPr/>
          </p:nvSpPr>
          <p:spPr>
            <a:xfrm>
              <a:off x="6415005" y="1307293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D7FEC7-95BE-2A4F-B0D5-3491773F6C34}"/>
                </a:ext>
              </a:extLst>
            </p:cNvPr>
            <p:cNvCxnSpPr>
              <a:cxnSpLocks/>
            </p:cNvCxnSpPr>
            <p:nvPr/>
          </p:nvCxnSpPr>
          <p:spPr>
            <a:xfrm>
              <a:off x="2366012" y="2882843"/>
              <a:ext cx="823542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EF68299-CA87-E541-9342-C0ECD3AB6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3612" y="2882843"/>
              <a:ext cx="0" cy="37714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7C72A-8BF8-344C-8796-7719269D3A0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8132555" y="2890265"/>
              <a:ext cx="0" cy="36618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FE7D69-9B79-8E4E-90FE-C6B87835A5AE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10601435" y="2875376"/>
              <a:ext cx="0" cy="3808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28467D-C5F5-2645-86DC-ACF708A85246}"/>
                </a:ext>
              </a:extLst>
            </p:cNvPr>
            <p:cNvCxnSpPr>
              <a:cxnSpLocks/>
            </p:cNvCxnSpPr>
            <p:nvPr/>
          </p:nvCxnSpPr>
          <p:spPr>
            <a:xfrm>
              <a:off x="2366012" y="5239370"/>
              <a:ext cx="8235423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6C2F1A-FC22-D041-A33B-0ED46EF553A1}"/>
                </a:ext>
              </a:extLst>
            </p:cNvPr>
            <p:cNvCxnSpPr>
              <a:cxnSpLocks/>
            </p:cNvCxnSpPr>
            <p:nvPr/>
          </p:nvCxnSpPr>
          <p:spPr>
            <a:xfrm>
              <a:off x="2366012" y="3657756"/>
              <a:ext cx="0" cy="15816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6A3537-420A-BE4B-AE70-0017F9DDE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3612" y="3625786"/>
              <a:ext cx="0" cy="16135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05AF86-6D01-4D41-A66C-A5377DF9864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8132555" y="3625784"/>
              <a:ext cx="0" cy="161023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FCD067-077A-ED4C-AA64-6BA42E76C59C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0601435" y="3625592"/>
              <a:ext cx="0" cy="161042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55375EB-0E9D-4742-B70E-A2BC86CEEE27}"/>
                </a:ext>
              </a:extLst>
            </p:cNvPr>
            <p:cNvCxnSpPr>
              <a:cxnSpLocks/>
              <a:stCxn id="34" idx="0"/>
              <a:endCxn id="51" idx="2"/>
            </p:cNvCxnSpPr>
            <p:nvPr/>
          </p:nvCxnSpPr>
          <p:spPr>
            <a:xfrm flipH="1" flipV="1">
              <a:off x="6534558" y="4290942"/>
              <a:ext cx="10751" cy="176674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97DC2C5-BA28-3048-8947-85AA615A4B6A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105371"/>
              <a:ext cx="446002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7CB01C-D0B4-E846-8912-1C8741320181}"/>
                </a:ext>
              </a:extLst>
            </p:cNvPr>
            <p:cNvCxnSpPr/>
            <p:nvPr/>
          </p:nvCxnSpPr>
          <p:spPr>
            <a:xfrm flipV="1">
              <a:off x="2366012" y="2890265"/>
              <a:ext cx="0" cy="39815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14">
              <a:extLst>
                <a:ext uri="{FF2B5EF4-FFF2-40B4-BE49-F238E27FC236}">
                  <a16:creationId xmlns:a16="http://schemas.microsoft.com/office/drawing/2014/main" id="{162D4746-B344-0E4E-A9FC-F8247A283D03}"/>
                </a:ext>
              </a:extLst>
            </p:cNvPr>
            <p:cNvSpPr/>
            <p:nvPr/>
          </p:nvSpPr>
          <p:spPr>
            <a:xfrm>
              <a:off x="5408614" y="3921610"/>
              <a:ext cx="2251887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ListAchievementCommand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A51A47-AFA9-4D48-874C-2E930CC4C6B8}"/>
                </a:ext>
              </a:extLst>
            </p:cNvPr>
            <p:cNvCxnSpPr>
              <a:cxnSpLocks/>
              <a:stCxn id="51" idx="0"/>
              <a:endCxn id="36" idx="3"/>
            </p:cNvCxnSpPr>
            <p:nvPr/>
          </p:nvCxnSpPr>
          <p:spPr>
            <a:xfrm flipH="1" flipV="1">
              <a:off x="6534158" y="1406161"/>
              <a:ext cx="400" cy="251544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0F6601-AEF0-7A46-9587-91DE9A65DACF}"/>
                </a:ext>
              </a:extLst>
            </p:cNvPr>
            <p:cNvSpPr/>
            <p:nvPr/>
          </p:nvSpPr>
          <p:spPr>
            <a:xfrm>
              <a:off x="1303421" y="2050138"/>
              <a:ext cx="3230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Logic, Command, Goals Package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97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8</cp:revision>
  <dcterms:created xsi:type="dcterms:W3CDTF">2019-10-22T14:43:42Z</dcterms:created>
  <dcterms:modified xsi:type="dcterms:W3CDTF">2019-11-09T06:01:26Z</dcterms:modified>
</cp:coreProperties>
</file>