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37"/>
  </p:normalViewPr>
  <p:slideViewPr>
    <p:cSldViewPr snapToGrid="0" snapToObjects="1">
      <p:cViewPr varScale="1">
        <p:scale>
          <a:sx n="114" d="100"/>
          <a:sy n="114" d="100"/>
        </p:scale>
        <p:origin x="4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E0CD6-AE40-C04D-A6BA-1C337D391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947B23-6CAF-4045-8175-566F5F8F9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4D114-BB77-6D4A-8FEC-BB11D1EB9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B0C1-E89C-6745-B159-B35990A686F5}" type="datetimeFigureOut">
              <a:rPr lang="en-US" smtClean="0"/>
              <a:t>11/9/19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D2D15-B60D-3447-8B1D-0A2C1FCD2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66671-BCDF-9143-B2F9-2822F96F9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6170-CF90-5F44-A2DF-0A3BC289E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63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B61EA-6C78-4945-A96F-D51949AE4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5D7C8-1874-5F40-8B4F-7BAF1D34E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8163F-2BAA-954D-9736-53BEA5A6B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B0C1-E89C-6745-B159-B35990A686F5}" type="datetimeFigureOut">
              <a:rPr lang="en-US" smtClean="0"/>
              <a:t>11/9/19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F51E2-BA22-1346-A6A5-230B25189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CF176-6546-1745-9EDA-15E14448B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6170-CF90-5F44-A2DF-0A3BC289E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601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6F541B-0483-D049-B512-B7F011CF1E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2231AC-3927-2B4A-9C21-376F2AB89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E65DD-11AD-8145-B8EB-28A56189D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B0C1-E89C-6745-B159-B35990A686F5}" type="datetimeFigureOut">
              <a:rPr lang="en-US" smtClean="0"/>
              <a:t>11/9/19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C3DD4-7CF9-494F-9A07-F3B575BAC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D0CB3-999D-8249-8A02-4F790415D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6170-CF90-5F44-A2DF-0A3BC289E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51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81BDF-B2B1-744E-8E00-85B81D716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A822D-EB0B-D740-B1BB-B9E7F8035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88673-5BE9-E343-A65E-C12FD8DFD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B0C1-E89C-6745-B159-B35990A686F5}" type="datetimeFigureOut">
              <a:rPr lang="en-US" smtClean="0"/>
              <a:t>11/9/19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40DA4-3C2A-EC48-9986-F111F884F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41BE0-D94B-B849-8010-8BF45BA11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6170-CF90-5F44-A2DF-0A3BC289E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534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EC608-B2D4-3E4C-A810-9AFCC761C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D0AE0-0EEC-F642-84E1-C4EC0D33F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29467-1B7E-B146-B69C-C381AEB69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B0C1-E89C-6745-B159-B35990A686F5}" type="datetimeFigureOut">
              <a:rPr lang="en-US" smtClean="0"/>
              <a:t>11/9/19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E6F9E-BD6F-244A-B167-BB950504B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29287-5436-7C40-B6EA-1859B489E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6170-CF90-5F44-A2DF-0A3BC289E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959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6212C-7EB5-A847-8DB8-1EE44B74F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D2D2D-9098-7643-9791-CB9408103C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9BC01-D1FE-B34C-9E07-D0A5E4093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6D166-E96A-B045-924D-96EA2EB43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B0C1-E89C-6745-B159-B35990A686F5}" type="datetimeFigureOut">
              <a:rPr lang="en-US" smtClean="0"/>
              <a:t>11/9/19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5D7FFA-115D-7E42-95AD-1851DCDA4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C6907D-FC65-9249-82DD-16EE924DA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6170-CF90-5F44-A2DF-0A3BC289E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086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659DA-8D5F-5F4D-93A2-A6E53E9D1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C49D3-C3FE-2847-91AE-994734A91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38691C-209E-EA4A-92E0-2222A424CF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C8E13A-7543-C845-8950-4E9F6ABE90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FC3C24-464D-EC47-B986-6BF038356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9B5470-7C98-9440-A7C1-A3C716A36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B0C1-E89C-6745-B159-B35990A686F5}" type="datetimeFigureOut">
              <a:rPr lang="en-US" smtClean="0"/>
              <a:t>11/9/19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C9F1A0-D877-894F-A381-00412BC60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33EFE9-2277-3843-BD60-37949B9DD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6170-CF90-5F44-A2DF-0A3BC289E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67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44A17-36F4-4142-94B3-5ABE999F7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ABDE89-16CD-8B45-8E12-71A76E8FB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B0C1-E89C-6745-B159-B35990A686F5}" type="datetimeFigureOut">
              <a:rPr lang="en-US" smtClean="0"/>
              <a:t>11/9/19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D51B77-A876-644B-8279-47E4EB3BB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9B407E-00DD-5747-BFAB-818725785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6170-CF90-5F44-A2DF-0A3BC289E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162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093E2E-F528-6542-8F3E-4702E316A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B0C1-E89C-6745-B159-B35990A686F5}" type="datetimeFigureOut">
              <a:rPr lang="en-US" smtClean="0"/>
              <a:t>11/9/19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5B7BDE-DA8E-4C46-9BF6-BFC168FB5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C4BAEC-80C6-D743-BF70-3003FCE61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6170-CF90-5F44-A2DF-0A3BC289E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97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268DF-EBC6-F248-8191-887390F2C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66F33-B00B-C443-8690-CDD47050C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48490F-50C3-F44F-879F-CBDFA41F7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19B54-050B-4D41-8350-08463A700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B0C1-E89C-6745-B159-B35990A686F5}" type="datetimeFigureOut">
              <a:rPr lang="en-US" smtClean="0"/>
              <a:t>11/9/19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E9FEA7-7474-A74E-B5AE-AA92BA2FD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60AAF-0529-C74E-B334-D3BF3C7B9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6170-CF90-5F44-A2DF-0A3BC289E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972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190F6-D1FF-5F4E-8198-8C73221FA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EC07A8-47C7-BB4C-8F7E-5AA209CD91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36701-3972-DB46-9C92-E2EB20FFE8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57EC6-81BC-4649-9D1A-122D642C2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B0C1-E89C-6745-B159-B35990A686F5}" type="datetimeFigureOut">
              <a:rPr lang="en-US" smtClean="0"/>
              <a:t>11/9/19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7B5F09-E0CD-8C48-8031-8B33C840D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F709D-F3F4-7D4C-BB35-C662FCBCF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6170-CF90-5F44-A2DF-0A3BC289E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17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780C0E-B45D-5C45-B5C9-F14937B3E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A7FE0-5B3B-104E-BABD-4781E1541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F5AFE-0665-0E4B-A3E6-0A478D368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AB0C1-E89C-6745-B159-B35990A686F5}" type="datetimeFigureOut">
              <a:rPr lang="en-US" smtClean="0"/>
              <a:t>11/9/19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AA790-60C9-D74F-8ACD-38AB18762C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7A480-2B55-D14B-84E6-FBB384FE9D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26170-CF90-5F44-A2DF-0A3BC289E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47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145">
            <a:extLst>
              <a:ext uri="{FF2B5EF4-FFF2-40B4-BE49-F238E27FC236}">
                <a16:creationId xmlns:a16="http://schemas.microsoft.com/office/drawing/2014/main" id="{292F029D-A542-4046-AEF3-65CEF12C220B}"/>
              </a:ext>
            </a:extLst>
          </p:cNvPr>
          <p:cNvSpPr/>
          <p:nvPr/>
        </p:nvSpPr>
        <p:spPr>
          <a:xfrm>
            <a:off x="1210675" y="2305553"/>
            <a:ext cx="10563167" cy="3546764"/>
          </a:xfrm>
          <a:prstGeom prst="roundRect">
            <a:avLst>
              <a:gd name="adj" fmla="val 4363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D3E1701-39C8-F649-BB6C-637486EA0B4A}"/>
              </a:ext>
            </a:extLst>
          </p:cNvPr>
          <p:cNvGrpSpPr/>
          <p:nvPr/>
        </p:nvGrpSpPr>
        <p:grpSpPr>
          <a:xfrm>
            <a:off x="369879" y="280849"/>
            <a:ext cx="11403963" cy="6296301"/>
            <a:chOff x="383233" y="233894"/>
            <a:chExt cx="11403963" cy="6296301"/>
          </a:xfrm>
        </p:grpSpPr>
        <p:sp>
          <p:nvSpPr>
            <p:cNvPr id="16" name="Rounded Rectangle 145">
              <a:extLst>
                <a:ext uri="{FF2B5EF4-FFF2-40B4-BE49-F238E27FC236}">
                  <a16:creationId xmlns:a16="http://schemas.microsoft.com/office/drawing/2014/main" id="{00D02274-896E-8D45-A1DA-22643A50645C}"/>
                </a:ext>
              </a:extLst>
            </p:cNvPr>
            <p:cNvSpPr/>
            <p:nvPr/>
          </p:nvSpPr>
          <p:spPr>
            <a:xfrm>
              <a:off x="1210675" y="233894"/>
              <a:ext cx="10563167" cy="1869136"/>
            </a:xfrm>
            <a:prstGeom prst="roundRect">
              <a:avLst>
                <a:gd name="adj" fmla="val 4363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4">
              <a:extLst>
                <a:ext uri="{FF2B5EF4-FFF2-40B4-BE49-F238E27FC236}">
                  <a16:creationId xmlns:a16="http://schemas.microsoft.com/office/drawing/2014/main" id="{578E9EB3-F6FF-0947-9B6F-5FE50F15F24C}"/>
                </a:ext>
              </a:extLst>
            </p:cNvPr>
            <p:cNvSpPr/>
            <p:nvPr/>
          </p:nvSpPr>
          <p:spPr>
            <a:xfrm>
              <a:off x="5531395" y="993790"/>
              <a:ext cx="1982688" cy="369332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{abstract}</a:t>
              </a:r>
            </a:p>
            <a:p>
              <a:pPr algn="ctr"/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Command</a:t>
              </a:r>
            </a:p>
          </p:txBody>
        </p:sp>
        <p:sp>
          <p:nvSpPr>
            <p:cNvPr id="18" name="Rounded Rectangle 14">
              <a:extLst>
                <a:ext uri="{FF2B5EF4-FFF2-40B4-BE49-F238E27FC236}">
                  <a16:creationId xmlns:a16="http://schemas.microsoft.com/office/drawing/2014/main" id="{B9F21806-8B9B-084F-8269-F888933710C5}"/>
                </a:ext>
              </a:extLst>
            </p:cNvPr>
            <p:cNvSpPr/>
            <p:nvPr/>
          </p:nvSpPr>
          <p:spPr>
            <a:xfrm>
              <a:off x="5531395" y="3682450"/>
              <a:ext cx="1982688" cy="369332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TransferCommand</a:t>
              </a:r>
              <a:endPara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A5EB59-11D2-C744-9E75-DA29CE01AC5E}"/>
                </a:ext>
              </a:extLst>
            </p:cNvPr>
            <p:cNvSpPr txBox="1"/>
            <p:nvPr/>
          </p:nvSpPr>
          <p:spPr>
            <a:xfrm>
              <a:off x="1303421" y="248117"/>
              <a:ext cx="17604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Logic, Command</a:t>
              </a:r>
            </a:p>
          </p:txBody>
        </p:sp>
        <p:sp>
          <p:nvSpPr>
            <p:cNvPr id="20" name="Rounded Rectangle 144">
              <a:extLst>
                <a:ext uri="{FF2B5EF4-FFF2-40B4-BE49-F238E27FC236}">
                  <a16:creationId xmlns:a16="http://schemas.microsoft.com/office/drawing/2014/main" id="{FF0E5DA4-6AEA-DC4E-ADF5-4DDF30C89567}"/>
                </a:ext>
              </a:extLst>
            </p:cNvPr>
            <p:cNvSpPr/>
            <p:nvPr/>
          </p:nvSpPr>
          <p:spPr>
            <a:xfrm>
              <a:off x="1224029" y="6000533"/>
              <a:ext cx="10563167" cy="529662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</a:t>
              </a:r>
            </a:p>
          </p:txBody>
        </p:sp>
        <p:sp>
          <p:nvSpPr>
            <p:cNvPr id="21" name="Rounded Rectangle 12">
              <a:extLst>
                <a:ext uri="{FF2B5EF4-FFF2-40B4-BE49-F238E27FC236}">
                  <a16:creationId xmlns:a16="http://schemas.microsoft.com/office/drawing/2014/main" id="{99F4E6F5-6C07-1C43-A318-8EFAFA8284F6}"/>
                </a:ext>
              </a:extLst>
            </p:cNvPr>
            <p:cNvSpPr/>
            <p:nvPr/>
          </p:nvSpPr>
          <p:spPr>
            <a:xfrm rot="16200000">
              <a:off x="-2070628" y="2687755"/>
              <a:ext cx="5618423" cy="710702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Main</a:t>
              </a:r>
            </a:p>
          </p:txBody>
        </p:sp>
        <p:sp>
          <p:nvSpPr>
            <p:cNvPr id="22" name="Triangle 55">
              <a:extLst>
                <a:ext uri="{FF2B5EF4-FFF2-40B4-BE49-F238E27FC236}">
                  <a16:creationId xmlns:a16="http://schemas.microsoft.com/office/drawing/2014/main" id="{4BDCFDAF-D472-8E48-B9D7-29F581A533D5}"/>
                </a:ext>
              </a:extLst>
            </p:cNvPr>
            <p:cNvSpPr/>
            <p:nvPr/>
          </p:nvSpPr>
          <p:spPr>
            <a:xfrm>
              <a:off x="6403586" y="1369310"/>
              <a:ext cx="238306" cy="98868"/>
            </a:xfrm>
            <a:prstGeom prst="triangle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42B6828-9B29-9F4A-8907-4A7419BA2235}"/>
                </a:ext>
              </a:extLst>
            </p:cNvPr>
            <p:cNvCxnSpPr>
              <a:cxnSpLocks/>
              <a:stCxn id="18" idx="0"/>
              <a:endCxn id="22" idx="3"/>
            </p:cNvCxnSpPr>
            <p:nvPr/>
          </p:nvCxnSpPr>
          <p:spPr>
            <a:xfrm flipV="1">
              <a:off x="6522739" y="1468178"/>
              <a:ext cx="0" cy="2214272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1809752-5F20-6D43-8BD5-85572603183B}"/>
                </a:ext>
              </a:extLst>
            </p:cNvPr>
            <p:cNvCxnSpPr>
              <a:cxnSpLocks/>
              <a:stCxn id="20" idx="0"/>
              <a:endCxn id="18" idx="2"/>
            </p:cNvCxnSpPr>
            <p:nvPr/>
          </p:nvCxnSpPr>
          <p:spPr>
            <a:xfrm flipV="1">
              <a:off x="6505613" y="4051782"/>
              <a:ext cx="17126" cy="1948751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C5BDAA2-ADDF-CC41-BBC0-C7AB82486077}"/>
                </a:ext>
              </a:extLst>
            </p:cNvPr>
            <p:cNvCxnSpPr>
              <a:cxnSpLocks/>
            </p:cNvCxnSpPr>
            <p:nvPr/>
          </p:nvCxnSpPr>
          <p:spPr>
            <a:xfrm>
              <a:off x="1093936" y="1178456"/>
              <a:ext cx="4437459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1484D2BB-D96D-904F-9401-A414E0B8EB1C}"/>
              </a:ext>
            </a:extLst>
          </p:cNvPr>
          <p:cNvSpPr/>
          <p:nvPr/>
        </p:nvSpPr>
        <p:spPr>
          <a:xfrm>
            <a:off x="1290067" y="2345156"/>
            <a:ext cx="3470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Logic, Command, Transfer 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903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16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Valerie Tan Yi Jia</dc:creator>
  <cp:lastModifiedBy>Valerie Tan Yi Jia</cp:lastModifiedBy>
  <cp:revision>6</cp:revision>
  <dcterms:created xsi:type="dcterms:W3CDTF">2019-10-22T14:45:55Z</dcterms:created>
  <dcterms:modified xsi:type="dcterms:W3CDTF">2019-11-09T06:04:20Z</dcterms:modified>
</cp:coreProperties>
</file>