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59FE-56C7-45E1-9C50-9FA919372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4EB82-ED8C-4260-A86E-A3098B94E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31D4-0FCB-4345-BED5-591380F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6EEC-0513-420F-B59D-99B0CBB5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24E6-D2B7-4D72-B7FF-1CBE00FD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6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A80C-DFB6-4D9E-88C7-6EEDE39E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CD63-3C5B-44F4-8DE0-B35B5524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C36F-ABE6-4C7D-BDDA-AA1137C2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BA6B-02BE-4DCA-BCEB-582E9F0F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A718-4C8F-496E-B1EA-4651FE0B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68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9096C-01CD-4F5A-BA15-B8BC22F97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02A7-7FF5-4B11-B851-42A1B05E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EE04-4DCB-4A46-873C-0105D4F7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CF40-6ADF-443C-9972-DD786649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A92A-3B19-4744-B819-03ED1ACD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83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417F-469F-46C5-981D-7E9A80B8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8D3B-383D-48A1-86CF-7EFE27AE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B1C1-292D-49F7-854A-97F9A733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5CB3-67E7-4CFF-8AD7-91A95712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9C8B4-23C1-416E-B3FF-158D68CE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4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6D1A-7494-4E31-A89B-9A169671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CB0E9-AA45-4CA8-AA76-9D8358E2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F3F3-04E2-43E3-9EF2-B54C99F9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3703-A29B-40E7-BDCC-12F4E2C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6C67-0559-4C53-A7DE-CFD8C01E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86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A575-6605-4F0A-9866-59D7B788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C3FE-9408-40B8-AEB9-0D7D8F56E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E1A99-D56F-45DB-96CF-CF995A02E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16754-90BD-47AD-A8BE-FFFF4842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CD6B5-C1A2-4EF7-8ABF-CCDFA063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D857-4035-4BF1-AE33-D5D27E9F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25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4D97-6590-425D-9D70-430AA1E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4BC8-A937-4D7F-8526-F07044AA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F0994-364C-46C0-BDFE-704C78B7C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71B91-170C-4E1D-9EC4-94B664FF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74B71-7C37-4479-82B5-9D3C0FAB4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C2CF2-3A1F-41EE-B53F-B65802AA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3B590-BBC2-4A45-A32A-285EC62C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2C248-8C9C-4144-8631-88B9D79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13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5597-B6A3-4A44-A191-D870C64B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6079A-052A-4C60-B9CE-24AD8573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BF99F-0179-4FBB-A75D-9DF84249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4F525-C52D-437B-935D-22BC035C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6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FAFC7-76BC-4D56-AFBC-A10B848D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DAF6B-B05F-485E-8F7E-93C4BAD2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89EB1-016D-4F7A-AA89-3F75726E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0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FAC8-AACB-48D0-98BE-5938DE67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A393-40C4-4552-860D-D3A27AE3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006A6-B821-4323-9690-FE2DCA40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B13C-4806-4B8B-B28C-51DD5796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41F1-CC53-474F-BE34-01FC898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2CD45-620F-4F55-AA48-63D732A9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65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6666-2D9B-4295-9B2A-34895A2F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37B2A-AB15-44AF-8D17-F9E3A8AFD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43CD-6F73-41BA-93A3-CDD4ECAA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05F9E-F33B-47BE-AFED-9116D22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584FF-8B72-4EA3-A8C2-1F73FCBF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4581-8ED4-46DE-A511-6A2ABC45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29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B4398-3137-46DE-BEA6-48A8C5EE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1B88-6938-42A2-A0D5-AE89B78D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35D0-33BF-4742-B52F-ADEE76CB6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B7B86-E3BE-45A0-9611-CB46EBCC4ED5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EBDE-C11C-4108-99D3-457AE36D2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DB38-2438-43B3-8AB6-DE636381C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1488-B1C9-436B-B24F-BF7440CB4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5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7F27641-D121-4605-977A-CF2F68863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04" y="1809609"/>
            <a:ext cx="9586791" cy="32387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36623E6-FAF2-4740-9670-E80883D453E7}"/>
              </a:ext>
            </a:extLst>
          </p:cNvPr>
          <p:cNvSpPr/>
          <p:nvPr/>
        </p:nvSpPr>
        <p:spPr>
          <a:xfrm>
            <a:off x="1314230" y="4036560"/>
            <a:ext cx="5162770" cy="16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D66C3C-2996-4629-A9F1-DB145B87D7C6}"/>
              </a:ext>
            </a:extLst>
          </p:cNvPr>
          <p:cNvSpPr/>
          <p:nvPr/>
        </p:nvSpPr>
        <p:spPr>
          <a:xfrm>
            <a:off x="1312190" y="4205739"/>
            <a:ext cx="9567818" cy="7269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F4CB26-4EE7-4E56-9573-54496F7CF10A}"/>
              </a:ext>
            </a:extLst>
          </p:cNvPr>
          <p:cNvSpPr txBox="1"/>
          <p:nvPr/>
        </p:nvSpPr>
        <p:spPr>
          <a:xfrm>
            <a:off x="5936329" y="3613121"/>
            <a:ext cx="1551964" cy="2769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FF0000"/>
                </a:solidFill>
              </a:rPr>
              <a:t>Command entered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69A2F-65E2-47B2-ACE7-1CC93B27BC4F}"/>
              </a:ext>
            </a:extLst>
          </p:cNvPr>
          <p:cNvCxnSpPr/>
          <p:nvPr/>
        </p:nvCxnSpPr>
        <p:spPr>
          <a:xfrm flipH="1">
            <a:off x="5089041" y="3814862"/>
            <a:ext cx="830511" cy="230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85518B-605F-4454-ACF3-249AD0FC9801}"/>
              </a:ext>
            </a:extLst>
          </p:cNvPr>
          <p:cNvSpPr txBox="1"/>
          <p:nvPr/>
        </p:nvSpPr>
        <p:spPr>
          <a:xfrm>
            <a:off x="7592468" y="3660601"/>
            <a:ext cx="3223232" cy="27699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B050"/>
                </a:solidFill>
              </a:rPr>
              <a:t>Successful addition of investment account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7FFFBB-054C-4CFE-8A94-1F11C5B1E6E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204084" y="3937600"/>
            <a:ext cx="0" cy="2597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BD7BDDE1-D801-4991-AE39-EB5D36A8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32" y="1782937"/>
            <a:ext cx="9640135" cy="3292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6A3C6-89C1-4105-BA01-FCBF7199904B}"/>
              </a:ext>
            </a:extLst>
          </p:cNvPr>
          <p:cNvSpPr/>
          <p:nvPr/>
        </p:nvSpPr>
        <p:spPr>
          <a:xfrm>
            <a:off x="1283749" y="4036560"/>
            <a:ext cx="6962627" cy="160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CCB60-9B99-494A-ACC6-B690DD1C8E56}"/>
              </a:ext>
            </a:extLst>
          </p:cNvPr>
          <p:cNvSpPr/>
          <p:nvPr/>
        </p:nvSpPr>
        <p:spPr>
          <a:xfrm>
            <a:off x="1281710" y="4205739"/>
            <a:ext cx="9567818" cy="7269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E8BBD-E7C5-4359-9670-2E7A758FC4BC}"/>
              </a:ext>
            </a:extLst>
          </p:cNvPr>
          <p:cNvSpPr txBox="1"/>
          <p:nvPr/>
        </p:nvSpPr>
        <p:spPr>
          <a:xfrm>
            <a:off x="5905849" y="3613121"/>
            <a:ext cx="1551964" cy="2769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FF0000"/>
                </a:solidFill>
              </a:rPr>
              <a:t>Command entered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631DC8-3A21-4D91-B92B-E8EFFB89B6DF}"/>
              </a:ext>
            </a:extLst>
          </p:cNvPr>
          <p:cNvCxnSpPr/>
          <p:nvPr/>
        </p:nvCxnSpPr>
        <p:spPr>
          <a:xfrm flipH="1">
            <a:off x="5058561" y="3814862"/>
            <a:ext cx="830511" cy="230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C38802-3513-4A1E-940A-D28E4F29FACE}"/>
              </a:ext>
            </a:extLst>
          </p:cNvPr>
          <p:cNvSpPr txBox="1"/>
          <p:nvPr/>
        </p:nvSpPr>
        <p:spPr>
          <a:xfrm>
            <a:off x="7561988" y="3660601"/>
            <a:ext cx="3223232" cy="27699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B050"/>
                </a:solidFill>
              </a:rPr>
              <a:t>Successful edition of investment account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260BEA-B16A-484A-B2B5-D60458FDF3E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73604" y="3937600"/>
            <a:ext cx="0" cy="2597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F1F4D-F8B3-4E44-B56A-7E14AE6D1CE8}"/>
              </a:ext>
            </a:extLst>
          </p:cNvPr>
          <p:cNvSpPr/>
          <p:nvPr/>
        </p:nvSpPr>
        <p:spPr>
          <a:xfrm>
            <a:off x="3103928" y="4613945"/>
            <a:ext cx="2290194" cy="2181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2E061-F26D-4F2A-A5D1-F4E4FDA4F36E}"/>
              </a:ext>
            </a:extLst>
          </p:cNvPr>
          <p:cNvSpPr txBox="1"/>
          <p:nvPr/>
        </p:nvSpPr>
        <p:spPr>
          <a:xfrm>
            <a:off x="5058561" y="4266648"/>
            <a:ext cx="1260997" cy="27699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B050"/>
                </a:solidFill>
              </a:rPr>
              <a:t>Name changed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10E75B-5325-4FB2-99B2-7B3C2ADFCD05}"/>
              </a:ext>
            </a:extLst>
          </p:cNvPr>
          <p:cNvCxnSpPr>
            <a:cxnSpLocks/>
            <a:stCxn id="13" idx="1"/>
            <a:endCxn id="12" idx="0"/>
          </p:cNvCxnSpPr>
          <p:nvPr/>
        </p:nvCxnSpPr>
        <p:spPr>
          <a:xfrm flipH="1">
            <a:off x="4249025" y="4405148"/>
            <a:ext cx="809536" cy="2087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9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F22161E3-2A0D-4CAE-B0D1-62197BB92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56" y="1763885"/>
            <a:ext cx="9548687" cy="3330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38724B-A827-4921-A166-319523468132}"/>
              </a:ext>
            </a:extLst>
          </p:cNvPr>
          <p:cNvSpPr/>
          <p:nvPr/>
        </p:nvSpPr>
        <p:spPr>
          <a:xfrm>
            <a:off x="1320481" y="3988266"/>
            <a:ext cx="4135538" cy="16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0411A-166F-498F-9F07-E46B5326A2E9}"/>
              </a:ext>
            </a:extLst>
          </p:cNvPr>
          <p:cNvSpPr/>
          <p:nvPr/>
        </p:nvSpPr>
        <p:spPr>
          <a:xfrm>
            <a:off x="1320480" y="4163795"/>
            <a:ext cx="9548687" cy="7358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85FA8-408E-48A3-AB90-AF102F1E177C}"/>
              </a:ext>
            </a:extLst>
          </p:cNvPr>
          <p:cNvSpPr txBox="1"/>
          <p:nvPr/>
        </p:nvSpPr>
        <p:spPr>
          <a:xfrm>
            <a:off x="5939405" y="3562787"/>
            <a:ext cx="1551964" cy="2769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FF0000"/>
                </a:solidFill>
              </a:rPr>
              <a:t>Command entered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0D373D-E326-4B2A-896C-4B3088F8F797}"/>
              </a:ext>
            </a:extLst>
          </p:cNvPr>
          <p:cNvCxnSpPr/>
          <p:nvPr/>
        </p:nvCxnSpPr>
        <p:spPr>
          <a:xfrm flipH="1">
            <a:off x="5092117" y="3764528"/>
            <a:ext cx="830511" cy="230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A164EF-69D9-477C-8400-9C1F1763ADED}"/>
              </a:ext>
            </a:extLst>
          </p:cNvPr>
          <p:cNvSpPr txBox="1"/>
          <p:nvPr/>
        </p:nvSpPr>
        <p:spPr>
          <a:xfrm>
            <a:off x="7561988" y="3660601"/>
            <a:ext cx="3223232" cy="27699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B050"/>
                </a:solidFill>
              </a:rPr>
              <a:t>Successful deletion of investment account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2CF590-2140-4395-944B-874450E843C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73604" y="3937600"/>
            <a:ext cx="0" cy="2597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7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EBFF767C-1703-4166-93EA-0EEFE4C17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1"/>
          <a:stretch/>
        </p:blipFill>
        <p:spPr>
          <a:xfrm>
            <a:off x="125212" y="1832471"/>
            <a:ext cx="10570497" cy="31930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1E9314-E6A2-43E5-AB48-3FA0EC8E554D}"/>
              </a:ext>
            </a:extLst>
          </p:cNvPr>
          <p:cNvSpPr/>
          <p:nvPr/>
        </p:nvSpPr>
        <p:spPr>
          <a:xfrm>
            <a:off x="121463" y="3981449"/>
            <a:ext cx="9082619" cy="167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E807F-DD14-4A22-B5B1-DF3A75778E8C}"/>
              </a:ext>
            </a:extLst>
          </p:cNvPr>
          <p:cNvSpPr/>
          <p:nvPr/>
        </p:nvSpPr>
        <p:spPr>
          <a:xfrm>
            <a:off x="125212" y="4155810"/>
            <a:ext cx="10533264" cy="720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54F8D-2E26-4520-90AC-09ABFABAB2B7}"/>
              </a:ext>
            </a:extLst>
          </p:cNvPr>
          <p:cNvSpPr txBox="1"/>
          <p:nvPr/>
        </p:nvSpPr>
        <p:spPr>
          <a:xfrm>
            <a:off x="5936329" y="3613121"/>
            <a:ext cx="1551964" cy="2769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FF0000"/>
                </a:solidFill>
              </a:rPr>
              <a:t>Command entered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F12147-CC7C-47C2-A253-48ECA7EE250D}"/>
              </a:ext>
            </a:extLst>
          </p:cNvPr>
          <p:cNvCxnSpPr/>
          <p:nvPr/>
        </p:nvCxnSpPr>
        <p:spPr>
          <a:xfrm flipH="1">
            <a:off x="5089041" y="3814862"/>
            <a:ext cx="830511" cy="230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6520D8-C3A7-47BD-8904-BA53AF49C33B}"/>
              </a:ext>
            </a:extLst>
          </p:cNvPr>
          <p:cNvSpPr txBox="1"/>
          <p:nvPr/>
        </p:nvSpPr>
        <p:spPr>
          <a:xfrm>
            <a:off x="7592468" y="3660602"/>
            <a:ext cx="2865982" cy="27521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B050"/>
                </a:solidFill>
              </a:rPr>
              <a:t>Successful addition of investment bond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4AA4C-D680-4FCC-82EE-219A23AB073F}"/>
              </a:ext>
            </a:extLst>
          </p:cNvPr>
          <p:cNvCxnSpPr>
            <a:cxnSpLocks/>
          </p:cNvCxnSpPr>
          <p:nvPr/>
        </p:nvCxnSpPr>
        <p:spPr>
          <a:xfrm>
            <a:off x="9354103" y="3935815"/>
            <a:ext cx="0" cy="2597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8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, sitting, large, city&#10;&#10;Description automatically generated">
            <a:extLst>
              <a:ext uri="{FF2B5EF4-FFF2-40B4-BE49-F238E27FC236}">
                <a16:creationId xmlns:a16="http://schemas.microsoft.com/office/drawing/2014/main" id="{E76EE7CA-6A6C-4E1F-B008-B08D21E4C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5"/>
          <a:stretch/>
        </p:blipFill>
        <p:spPr>
          <a:xfrm>
            <a:off x="132834" y="1782937"/>
            <a:ext cx="10581656" cy="3292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C18255-94D9-495A-8A0C-781047E0AA37}"/>
              </a:ext>
            </a:extLst>
          </p:cNvPr>
          <p:cNvSpPr/>
          <p:nvPr/>
        </p:nvSpPr>
        <p:spPr>
          <a:xfrm>
            <a:off x="138242" y="3975099"/>
            <a:ext cx="5885054" cy="18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59CCB-FDED-40BE-8BCE-1E4C1CCA88D8}"/>
              </a:ext>
            </a:extLst>
          </p:cNvPr>
          <p:cNvSpPr/>
          <p:nvPr/>
        </p:nvSpPr>
        <p:spPr>
          <a:xfrm>
            <a:off x="133601" y="4155810"/>
            <a:ext cx="10580888" cy="720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54ECB-B003-423A-BF1F-D02C96302C06}"/>
              </a:ext>
            </a:extLst>
          </p:cNvPr>
          <p:cNvSpPr txBox="1"/>
          <p:nvPr/>
        </p:nvSpPr>
        <p:spPr>
          <a:xfrm>
            <a:off x="5936329" y="3613121"/>
            <a:ext cx="1551964" cy="2769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FF0000"/>
                </a:solidFill>
              </a:rPr>
              <a:t>Command entered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705E64-F751-4230-993D-FBF81B093FB6}"/>
              </a:ext>
            </a:extLst>
          </p:cNvPr>
          <p:cNvCxnSpPr>
            <a:cxnSpLocks/>
          </p:cNvCxnSpPr>
          <p:nvPr/>
        </p:nvCxnSpPr>
        <p:spPr>
          <a:xfrm flipH="1">
            <a:off x="5672491" y="3814862"/>
            <a:ext cx="247062" cy="16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2ADF34-9505-44CA-9FC1-8CB918DE7B1E}"/>
              </a:ext>
            </a:extLst>
          </p:cNvPr>
          <p:cNvSpPr txBox="1"/>
          <p:nvPr/>
        </p:nvSpPr>
        <p:spPr>
          <a:xfrm>
            <a:off x="7592468" y="3660602"/>
            <a:ext cx="2865982" cy="27521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B050"/>
                </a:solidFill>
              </a:rPr>
              <a:t>Successful edition of investment bond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88772-F562-4BD3-9738-80E88D5A2A3E}"/>
              </a:ext>
            </a:extLst>
          </p:cNvPr>
          <p:cNvCxnSpPr>
            <a:cxnSpLocks/>
          </p:cNvCxnSpPr>
          <p:nvPr/>
        </p:nvCxnSpPr>
        <p:spPr>
          <a:xfrm>
            <a:off x="9354103" y="3935815"/>
            <a:ext cx="0" cy="2199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DA4AA1-3809-4233-8398-56C4FD07AA26}"/>
              </a:ext>
            </a:extLst>
          </p:cNvPr>
          <p:cNvSpPr/>
          <p:nvPr/>
        </p:nvSpPr>
        <p:spPr>
          <a:xfrm>
            <a:off x="6317673" y="4590472"/>
            <a:ext cx="406400" cy="1847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41449-24A6-46BC-9F76-2670A6917CAF}"/>
              </a:ext>
            </a:extLst>
          </p:cNvPr>
          <p:cNvSpPr txBox="1"/>
          <p:nvPr/>
        </p:nvSpPr>
        <p:spPr>
          <a:xfrm>
            <a:off x="5672491" y="4835910"/>
            <a:ext cx="1919977" cy="2616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B050"/>
                </a:solidFill>
              </a:rPr>
              <a:t>Rate successfully changed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8C994-D8B8-4359-9CA2-167B5AB134D8}"/>
              </a:ext>
            </a:extLst>
          </p:cNvPr>
          <p:cNvCxnSpPr>
            <a:cxnSpLocks/>
          </p:cNvCxnSpPr>
          <p:nvPr/>
        </p:nvCxnSpPr>
        <p:spPr>
          <a:xfrm flipH="1" flipV="1">
            <a:off x="6724073" y="4678538"/>
            <a:ext cx="429203" cy="1982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13B6D4-384A-4D3D-81C2-F3148D0D6B9E}"/>
              </a:ext>
            </a:extLst>
          </p:cNvPr>
          <p:cNvSpPr/>
          <p:nvPr/>
        </p:nvSpPr>
        <p:spPr>
          <a:xfrm>
            <a:off x="5855516" y="4876800"/>
            <a:ext cx="1535185" cy="198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72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B5FE152-A54C-4924-B8A5-C10904A39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3"/>
          <a:stretch/>
        </p:blipFill>
        <p:spPr>
          <a:xfrm>
            <a:off x="151886" y="1775316"/>
            <a:ext cx="10594412" cy="33073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16CFF3-6811-4E3F-A325-AA0813C7787B}"/>
              </a:ext>
            </a:extLst>
          </p:cNvPr>
          <p:cNvSpPr/>
          <p:nvPr/>
        </p:nvSpPr>
        <p:spPr>
          <a:xfrm>
            <a:off x="146631" y="3981449"/>
            <a:ext cx="5096488" cy="174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18A8A-F0B8-4D49-B627-F9AF28D9BA05}"/>
              </a:ext>
            </a:extLst>
          </p:cNvPr>
          <p:cNvSpPr/>
          <p:nvPr/>
        </p:nvSpPr>
        <p:spPr>
          <a:xfrm>
            <a:off x="150379" y="4155810"/>
            <a:ext cx="10533264" cy="768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B9037-DD7A-40BF-AB58-AB2E4A60F3B8}"/>
              </a:ext>
            </a:extLst>
          </p:cNvPr>
          <p:cNvSpPr txBox="1"/>
          <p:nvPr/>
        </p:nvSpPr>
        <p:spPr>
          <a:xfrm>
            <a:off x="5961496" y="3613121"/>
            <a:ext cx="1551964" cy="2769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FF0000"/>
                </a:solidFill>
              </a:rPr>
              <a:t>Command entered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AD8D02-3ABC-4994-BF15-EE9BB92C6E81}"/>
              </a:ext>
            </a:extLst>
          </p:cNvPr>
          <p:cNvCxnSpPr/>
          <p:nvPr/>
        </p:nvCxnSpPr>
        <p:spPr>
          <a:xfrm flipH="1">
            <a:off x="5114208" y="3814862"/>
            <a:ext cx="830511" cy="230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508C03-5B31-4948-AFF7-C2E61443FBAF}"/>
              </a:ext>
            </a:extLst>
          </p:cNvPr>
          <p:cNvSpPr txBox="1"/>
          <p:nvPr/>
        </p:nvSpPr>
        <p:spPr>
          <a:xfrm>
            <a:off x="7617635" y="3660602"/>
            <a:ext cx="2865982" cy="27521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B050"/>
                </a:solidFill>
              </a:rPr>
              <a:t>Successful deletion of investment bond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8FFFFE-ACDE-4D5F-84A1-50F565569325}"/>
              </a:ext>
            </a:extLst>
          </p:cNvPr>
          <p:cNvCxnSpPr>
            <a:cxnSpLocks/>
          </p:cNvCxnSpPr>
          <p:nvPr/>
        </p:nvCxnSpPr>
        <p:spPr>
          <a:xfrm>
            <a:off x="9379270" y="3935815"/>
            <a:ext cx="0" cy="2597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9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Shamus Neo Zhi Kai</dc:creator>
  <cp:lastModifiedBy>Shamus Neo Zhi Kai</cp:lastModifiedBy>
  <cp:revision>5</cp:revision>
  <dcterms:created xsi:type="dcterms:W3CDTF">2019-11-05T12:47:13Z</dcterms:created>
  <dcterms:modified xsi:type="dcterms:W3CDTF">2019-11-05T14:19:52Z</dcterms:modified>
</cp:coreProperties>
</file>